
<file path=[Content_Types].xml><?xml version="1.0" encoding="utf-8"?>
<Types xmlns="http://schemas.openxmlformats.org/package/2006/content-types">
  <Default ContentType="application/vnd.openxmlformats-officedocument.oleObject" Extension="bin"/>
  <Default ContentType="image/jpeg" Extension="jpeg"/>
  <Default ContentType="image/png" Extension="pn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ms-office.chartcolorstyle+xml" PartName="/ppt/charts/colors1.xml"/>
  <Override ContentType="application/vnd.ms-office.chartcolorstyle+xml" PartName="/ppt/charts/colors2.xml"/>
  <Override ContentType="application/vnd.ms-office.chartstyle+xml" PartName="/ppt/charts/style1.xml"/>
  <Override ContentType="application/vnd.ms-office.chartstyle+xml" PartName="/ppt/charts/styl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6" r:id="rId4"/>
    <p:sldId id="257" r:id="rId5"/>
    <p:sldId id="258" r:id="rId6"/>
    <p:sldId id="259" r:id="rId7"/>
    <p:sldId id="274" r:id="rId8"/>
    <p:sldId id="268" r:id="rId9"/>
    <p:sldId id="273" r:id="rId10"/>
    <p:sldId id="265" r:id="rId11"/>
    <p:sldId id="267" r:id="rId12"/>
    <p:sldId id="271" r:id="rId13"/>
    <p:sldId id="270" r:id="rId14"/>
    <p:sldId id="272" r:id="rId15"/>
    <p:sldId id="266" r:id="rId16"/>
    <p:sldId id="269" r:id="rId17"/>
    <p:sldId id="261" r:id="rId18"/>
    <p:sldId id="264" r:id="rId19"/>
  </p:sldIdLst>
  <p:sldSz cx="12192000" cy="6858000"/>
  <p:notesSz cx="6858000" cy="9144000"/>
  <p:custDataLst>
    <p:tags r:id="rId2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63" userDrawn="1">
          <p15:clr>
            <a:srgbClr val="A4A3A4"/>
          </p15:clr>
        </p15:guide>
        <p15:guide id="3" orient="horz" pos="3135" userDrawn="1">
          <p15:clr>
            <a:srgbClr val="A4A3A4"/>
          </p15:clr>
        </p15:guide>
        <p15:guide id="4" orient="horz" pos="1094" userDrawn="1">
          <p15:clr>
            <a:srgbClr val="A4A3A4"/>
          </p15:clr>
        </p15:guide>
        <p15:guide id="5" orient="horz" pos="2727" userDrawn="1">
          <p15:clr>
            <a:srgbClr val="A4A3A4"/>
          </p15:clr>
        </p15:guide>
        <p15:guide id="6" orient="horz" pos="1706" userDrawn="1">
          <p15:clr>
            <a:srgbClr val="A4A3A4"/>
          </p15:clr>
        </p15:guide>
        <p15:guide id="7" orient="horz" pos="368" userDrawn="1">
          <p15:clr>
            <a:srgbClr val="A4A3A4"/>
          </p15:clr>
        </p15:guide>
        <p15:guide id="8" orient="horz" pos="3906" userDrawn="1">
          <p15:clr>
            <a:srgbClr val="A4A3A4"/>
          </p15:clr>
        </p15:guide>
        <p15:guide id="9" pos="370" userDrawn="1">
          <p15:clr>
            <a:srgbClr val="A4A3A4"/>
          </p15:clr>
        </p15:guide>
        <p15:guide id="10" pos="7310" userDrawn="1">
          <p15:clr>
            <a:srgbClr val="A4A3A4"/>
          </p15:clr>
        </p15:guide>
        <p15:guide id="11" orient="horz" pos="2908" userDrawn="1">
          <p15:clr>
            <a:srgbClr val="A4A3A4"/>
          </p15:clr>
        </p15:guide>
        <p15:guide id="12" orient="horz" pos="2296"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fill>
          <a:solidFill>
            <a:schemeClr val="accent1">
              <a:tint val="40000"/>
            </a:schemeClr>
          </a:solidFill>
        </a:fill>
      </a:tcStyle>
    </a:band1H>
    <a:band1V>
      <a:tcStyle>
        <a:fill>
          <a:solidFill>
            <a:schemeClr val="accent1">
              <a:tint val="40000"/>
            </a:schemeClr>
          </a:solidFill>
        </a:fill>
      </a:tcStyle>
    </a:band1V>
    <a:lastCol>
      <a:tcTxStyle b="on">
        <a:fontRef idx="minor">
          <a:prstClr val="black"/>
        </a:fontRef>
        <a:schemeClr val="lt1"/>
      </a:tcTxStyle>
      <a:tcStyle>
        <a:fill>
          <a:solidFill>
            <a:schemeClr val="accent1"/>
          </a:solidFill>
        </a:fill>
      </a:tcStyle>
    </a:lastCol>
    <a:firstCol>
      <a:tcTxStyle b="on">
        <a:fontRef idx="minor">
          <a:prstClr val="black"/>
        </a:fontRef>
        <a:schemeClr val="lt1"/>
      </a:tcTxStyle>
      <a:tcStyle>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151" autoAdjust="0"/>
  </p:normalViewPr>
  <p:slideViewPr>
    <p:cSldViewPr snapToGrid="0" showGuides="1">
      <p:cViewPr varScale="1">
        <p:scale>
          <a:sx n="106" d="100"/>
          <a:sy n="106" d="100"/>
        </p:scale>
        <p:origin x="756" y="108"/>
      </p:cViewPr>
      <p:guideLst>
        <p:guide orient="horz" pos="2183"/>
        <p:guide pos="3863"/>
        <p:guide orient="horz" pos="3135"/>
        <p:guide orient="horz" pos="1094"/>
        <p:guide orient="horz" pos="2727"/>
        <p:guide orient="horz" pos="1706"/>
        <p:guide orient="horz" pos="368"/>
        <p:guide orient="horz" pos="3906"/>
        <p:guide pos="370"/>
        <p:guide pos="7310"/>
        <p:guide orient="horz" pos="2908"/>
        <p:guide orient="horz" pos="2296"/>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tags/tag1.xml" Type="http://schemas.openxmlformats.org/officeDocument/2006/relationships/tags"/><Relationship Id="rId21" Target="presProps.xml" Type="http://schemas.openxmlformats.org/officeDocument/2006/relationships/presProps"/><Relationship Id="rId22" Target="viewProps.xml" Type="http://schemas.openxmlformats.org/officeDocument/2006/relationships/viewProps"/><Relationship Id="rId23" Target="theme/theme1.xml" Type="http://schemas.openxmlformats.org/officeDocument/2006/relationships/theme"/><Relationship Id="rId24" Target="tableStyles.xml" Type="http://schemas.openxmlformats.org/officeDocument/2006/relationships/tableStyles"/><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 Id="rId2" Target="colors1.xml" Type="http://schemas.microsoft.com/office/2011/relationships/chartColorStyle"/><Relationship Id="rId3" Target="style1.xml" Type="http://schemas.microsoft.com/office/2011/relationships/chartStyle"/></Relationships>
</file>

<file path=ppt/charts/_rels/chart2.xml.rels><?xml version="1.0" encoding="UTF-8" standalone="yes"?><Relationships xmlns="http://schemas.openxmlformats.org/package/2006/relationships"><Relationship Id="rId1" Target="../embeddings/Microsoft_Excel_Worksheet2.xlsx" Type="http://schemas.openxmlformats.org/officeDocument/2006/relationships/package"/><Relationship Id="rId2" Target="colors2.xml" Type="http://schemas.microsoft.com/office/2011/relationships/chartColorStyle"/><Relationship Id="rId3" Target="style2.xml" Type="http://schemas.microsoft.com/office/2011/relationships/chartStyl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rgbClr val="6F6E70"/>
                </a:solidFill>
                <a:latin typeface="微软雅黑" panose="020b0503020204020204" pitchFamily="34" charset="-122"/>
                <a:ea typeface="微软雅黑" panose="020b0503020204020204" pitchFamily="34" charset="-122"/>
                <a:cs typeface="+mn-cs"/>
              </a:defRPr>
            </a:pPr>
            <a:r>
              <a:rPr lang="en-US" altLang="zh-CN" sz="2400" b="0" smtClean="0">
                <a:solidFill>
                  <a:srgbClr val="6F6E70"/>
                </a:solidFill>
                <a:latin typeface="微软雅黑" panose="020b0503020204020204" pitchFamily="34" charset="-122"/>
                <a:ea typeface="微软雅黑" panose="020b0503020204020204" pitchFamily="34" charset="-122"/>
              </a:rPr>
              <a:t>2015</a:t>
            </a:r>
            <a:r>
              <a:rPr lang="zh-CN" altLang="en-US" sz="2400" b="0" smtClean="0">
                <a:solidFill>
                  <a:srgbClr val="6F6E70"/>
                </a:solidFill>
                <a:latin typeface="微软雅黑" panose="020b0503020204020204" pitchFamily="34" charset="-122"/>
                <a:ea typeface="微软雅黑" panose="020b0503020204020204" pitchFamily="34" charset="-122"/>
              </a:rPr>
              <a:t>各季度销售额百分比</a:t>
            </a:r>
            <a:endParaRPr lang="zh-CN" altLang="en-US" sz="2400" b="0">
              <a:solidFill>
                <a:srgbClr val="6F6E70"/>
              </a:solidFill>
              <a:latin typeface="微软雅黑" panose="020b0503020204020204" pitchFamily="34" charset="-122"/>
              <a:ea typeface="微软雅黑" panose="020b0503020204020204" pitchFamily="34" charset="-122"/>
            </a:endParaRPr>
          </a:p>
        </c:rich>
      </c:tx>
      <c:layout>
        <c:manualLayout>
          <c:xMode val="edge"/>
          <c:yMode val="edge"/>
          <c:x val="0.1624758243560791"/>
          <c:y val="0"/>
        </c:manualLayout>
      </c:layout>
      <c:overlay val="0"/>
      <c:spPr>
        <a:noFill/>
        <a:ln>
          <a:noFill/>
        </a:ln>
        <a:effectLst/>
      </c:spPr>
      <c:txPr>
        <a:bodyPr rot="0" spcFirstLastPara="1" vertOverflow="ellipsis" vert="horz" wrap="square" anchor="ctr" anchorCtr="1"/>
        <a:p>
          <a:pPr>
            <a:defRPr sz="2400" b="1" i="0" u="none" strike="noStrike" kern="1200" spc="0" baseline="0" smtId="4294967295">
              <a:solidFill>
                <a:srgbClr val="6F6E70"/>
              </a:solidFill>
              <a:latin typeface="微软雅黑" panose="020b0503020204020204" pitchFamily="34" charset="-122"/>
              <a:ea typeface="微软雅黑" panose="020b0503020204020204" pitchFamily="34" charset="-122"/>
              <a:cs typeface="+mn-cs"/>
            </a:defRPr>
          </a:pPr>
          <a:endParaRPr sz="2400" b="1" i="0" u="none" strike="noStrike" kern="1200" spc="0" baseline="0" smtId="4294967295">
            <a:solidFill>
              <a:srgbClr val="6F6E70"/>
            </a:solidFill>
            <a:latin typeface="微软雅黑" panose="020b0503020204020204" pitchFamily="34" charset="-122"/>
            <a:ea typeface="微软雅黑" panose="020b0503020204020204" pitchFamily="34" charset="-122"/>
            <a:cs typeface="+mn-cs"/>
          </a:endParaRPr>
        </a:p>
      </c:txPr>
    </c:title>
    <c:autoTitleDeleted val="0"/>
    <c:plotArea>
      <c:doughnutChart>
        <c:varyColors val="1"/>
        <c:ser>
          <c:idx val="0"/>
          <c:order val="0"/>
          <c:tx>
            <c:strRef>
              <c:f>Sheet1!$B$1</c:f>
              <c:strCache>
                <c:ptCount val="1"/>
                <c:pt idx="0">
                  <c:v>销售额</c:v>
                </c:pt>
              </c:strCache>
            </c:strRef>
          </c:tx>
          <c:dPt>
            <c:idx val="0"/>
            <c:invertIfNegative val="1"/>
            <c:spPr>
              <a:solidFill>
                <a:schemeClr val="bg1">
                  <a:lumMod val="65000"/>
                </a:schemeClr>
              </a:solidFill>
              <a:ln w="19050">
                <a:solidFill>
                  <a:schemeClr val="lt1"/>
                </a:solidFill>
              </a:ln>
            </c:spPr>
          </c:dPt>
          <c:dPt>
            <c:idx val="1"/>
            <c:invertIfNegative val="1"/>
            <c:spPr>
              <a:solidFill>
                <a:srgbClr val="7F7F7F"/>
              </a:solidFill>
              <a:ln w="19050">
                <a:solidFill>
                  <a:schemeClr val="lt1"/>
                </a:solidFill>
              </a:ln>
            </c:spPr>
          </c:dPt>
          <c:dPt>
            <c:idx val="2"/>
            <c:invertIfNegative val="1"/>
            <c:spPr>
              <a:solidFill>
                <a:schemeClr val="tx1">
                  <a:lumMod val="65000"/>
                  <a:lumOff val="35000"/>
                </a:schemeClr>
              </a:solidFill>
              <a:ln w="19050">
                <a:solidFill>
                  <a:schemeClr val="lt1"/>
                </a:solidFill>
              </a:ln>
            </c:spPr>
          </c:dPt>
          <c:dPt>
            <c:idx val="3"/>
            <c:invertIfNegative val="1"/>
            <c:spPr>
              <a:solidFill>
                <a:srgbClr val="DB5355"/>
              </a:solidFill>
              <a:ln w="19050">
                <a:solidFill>
                  <a:schemeClr val="lt1"/>
                </a:solidFill>
              </a:ln>
            </c:spPr>
          </c:dPt>
          <c:dLbls>
            <c:dLbl>
              <c:idx val="0"/>
              <c:layout>
                <c:manualLayout>
                  <c:x val="0.0743626058101654"/>
                  <c:y val="-0.077344499528408051"/>
                </c:manualLayout>
              </c:layout>
              <c:showLegendKey val="0"/>
              <c:showVal val="0"/>
              <c:showCatName val="1"/>
              <c:showSerName val="0"/>
              <c:showPercent val="1"/>
              <c:showBubbleSize val="0"/>
              <c:extLst/>
            </c:dLbl>
            <c:dLbl>
              <c:idx val="1"/>
              <c:layout>
                <c:manualLayout>
                  <c:x val="0.093838527798652649"/>
                  <c:y val="0.08010680228471756"/>
                </c:manualLayout>
              </c:layout>
              <c:showLegendKey val="0"/>
              <c:showVal val="0"/>
              <c:showCatName val="1"/>
              <c:showSerName val="0"/>
              <c:showPercent val="1"/>
              <c:showBubbleSize val="0"/>
              <c:extLst/>
            </c:dLbl>
            <c:dLbl>
              <c:idx val="2"/>
              <c:layout>
                <c:manualLayout>
                  <c:x val="-0.10977336764335632"/>
                  <c:y val="0.07415241003036499"/>
                </c:manualLayout>
              </c:layout>
              <c:showLegendKey val="0"/>
              <c:showVal val="0"/>
              <c:showCatName val="1"/>
              <c:showSerName val="0"/>
              <c:showPercent val="1"/>
              <c:showBubbleSize val="0"/>
              <c:extLst/>
            </c:dLbl>
            <c:dLbl>
              <c:idx val="3"/>
              <c:layout>
                <c:manualLayout>
                  <c:x val="-0.0743626058101654"/>
                  <c:y val="-0.063532978296279907"/>
                </c:manualLayout>
              </c:layout>
              <c:showLegendKey val="0"/>
              <c:showVal val="0"/>
              <c:showCatName val="1"/>
              <c:showSerName val="0"/>
              <c:showPercent val="1"/>
              <c:showBubbleSize val="0"/>
              <c:extLst/>
            </c:dLbl>
            <c:spPr>
              <a:noFill/>
              <a:ln>
                <a:noFill/>
              </a:ln>
              <a:effectLst/>
            </c:spPr>
            <c:txPr>
              <a:bodyPr rot="0" spcFirstLastPara="1" vertOverflow="clip" horzOverflow="clip" vert="horz" wrap="square" lIns="38100" tIns="19050" rIns="38100" bIns="19050" anchor="ctr" anchorCtr="1">
                <a:spAutoFit/>
              </a:bodyPr>
              <a:p>
                <a:pPr>
                  <a:defRPr sz="1600" b="1" i="0" u="none" strike="noStrike" kern="1200" baseline="0" smtId="4294967295">
                    <a:solidFill>
                      <a:srgbClr val="706F71"/>
                    </a:solidFill>
                    <a:latin typeface="微软雅黑" panose="020b0503020204020204" pitchFamily="34" charset="-122"/>
                    <a:ea typeface="微软雅黑" panose="020b0503020204020204" pitchFamily="34" charset="-122"/>
                    <a:cs typeface="+mn-cs"/>
                  </a:defRPr>
                </a:pPr>
                <a:endParaRPr sz="1600" b="1" i="0" u="none" strike="noStrike" kern="1200" baseline="0" smtId="4294967295">
                  <a:solidFill>
                    <a:srgbClr val="706F71"/>
                  </a:solidFill>
                  <a:latin typeface="微软雅黑" panose="020b0503020204020204" pitchFamily="34" charset="-122"/>
                  <a:ea typeface="微软雅黑" panose="020b0503020204020204" pitchFamily="34" charset="-122"/>
                  <a:cs typeface="+mn-cs"/>
                </a:endParaRPr>
              </a:p>
            </c:txPr>
            <c:showLegendKey val="0"/>
            <c:showVal val="0"/>
            <c:showCatName val="1"/>
            <c:showSerName val="0"/>
            <c:showPercent val="1"/>
            <c:showBubbleSize val="0"/>
            <c:extLst>
              <c:ext xmlns:c15="http://schemas.microsoft.com/office/drawing/2012/chart" uri="{CE6537A1-D6FC-4f65-9D91-7224C49458BB}">
                <c15:spPr>
                  <a:prstGeom prst="wedgeRectCallout"/>
                </c15:spPr>
              </c:ext>
            </c:extLst>
          </c:dLbls>
          <c:cat>
            <c:strRef>
              <c:f>Sheet1!$A$2:$A$5</c:f>
              <c:strCache>
                <c:ptCount val="4"/>
                <c:pt idx="0">
                  <c:v>第一季度</c:v>
                </c:pt>
                <c:pt idx="1">
                  <c:v>第二季度</c:v>
                </c:pt>
                <c:pt idx="2">
                  <c:v>第三季度</c:v>
                </c:pt>
                <c:pt idx="3">
                  <c:v>第四季度</c:v>
                </c:pt>
              </c:strCache>
            </c:strRef>
          </c:cat>
          <c:val>
            <c:numRef>
              <c:f>Sheet1!$B$2:$B$5</c:f>
              <c:numCache>
                <c:formatCode>General</c:formatCode>
                <c:ptCount val="4"/>
                <c:pt idx="0">
                  <c:v>120</c:v>
                </c:pt>
                <c:pt idx="1">
                  <c:v>150</c:v>
                </c:pt>
                <c:pt idx="2">
                  <c:v>210</c:v>
                </c:pt>
                <c:pt idx="3">
                  <c:v>180</c:v>
                </c:pt>
              </c:numCache>
            </c:numRef>
          </c:val>
        </c:ser>
        <c:dLbls>
          <c:showLegendKey val="0"/>
          <c:showVal val="0"/>
          <c:showCatName val="0"/>
          <c:showSerName val="0"/>
          <c:showPercent val="0"/>
          <c:showBubbleSize val="0"/>
          <c:showLeaderLines val="0"/>
        </c:dLbls>
        <c:firstSliceAng/>
        <c:holeSize val="75"/>
      </c:doughnutChart>
      <c:spPr>
        <a:noFill/>
        <a:ln>
          <a:noFill/>
        </a:ln>
        <a:effectLst/>
      </c:spPr>
    </c:plotArea>
    <c:plotVisOnly val="1"/>
    <c:dispBlanksAs val="gap"/>
    <c:showDLblsOverMax val="0"/>
  </c:chart>
  <c:spPr>
    <a:noFill/>
    <a:ln>
      <a:noFill/>
    </a:ln>
    <a:effectLst/>
  </c:spPr>
  <c:txPr>
    <a:bodyPr/>
    <a:p>
      <a:pPr>
        <a:defRPr/>
      </a:pPr>
      <a:endParaRPr lang="zh-CN"/>
    </a:p>
  </c:txPr>
  <c:externalData r:id="rId1">
    <c:autoUpdate val="0"/>
  </c:externalData>
</c:chartSpace>
</file>

<file path=ppt/charts/chart2.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altLang="zh-CN" sz="2000" b="1" smtClean="0">
                <a:solidFill>
                  <a:srgbClr val="DB5355"/>
                </a:solidFill>
                <a:latin typeface="微软雅黑" panose="020b0503020204020204" pitchFamily="34" charset="-122"/>
                <a:ea typeface="微软雅黑" panose="020b0503020204020204" pitchFamily="34" charset="-122"/>
              </a:rPr>
              <a:t>2013-2015</a:t>
            </a:r>
            <a:r>
              <a:rPr lang="zh-CN" altLang="en-US" sz="2000" b="1" smtClean="0">
                <a:solidFill>
                  <a:srgbClr val="6F6E70"/>
                </a:solidFill>
                <a:latin typeface="微软雅黑" panose="020b0503020204020204" pitchFamily="34" charset="-122"/>
                <a:ea typeface="微软雅黑" panose="020b0503020204020204" pitchFamily="34" charset="-122"/>
              </a:rPr>
              <a:t>年度各产品销售额对比</a:t>
            </a:r>
            <a:endParaRPr lang="zh-CN" sz="2000" b="1">
              <a:solidFill>
                <a:srgbClr val="6F6E70"/>
              </a:solidFill>
              <a:latin typeface="微软雅黑" panose="020b0503020204020204" pitchFamily="34" charset="-122"/>
              <a:ea typeface="微软雅黑" panose="020b0503020204020204" pitchFamily="34" charset="-122"/>
            </a:endParaRPr>
          </a:p>
        </c:rich>
      </c:tx>
      <c:overlay val="0"/>
      <c:spPr>
        <a:noFill/>
        <a:ln>
          <a:noFill/>
        </a:ln>
        <a:effectLst/>
      </c:spPr>
      <c:txPr>
        <a:bodyPr rot="0" spcFirstLastPara="1" vertOverflow="ellipsis" vert="horz" wrap="square" anchor="ctr" anchorCtr="1"/>
        <a:p>
          <a:pPr>
            <a:defRPr sz="1862" b="1" i="0" u="none" strike="noStrike" kern="1200" spc="0" baseline="0" smtId="4294967295">
              <a:solidFill>
                <a:schemeClr val="tx1">
                  <a:lumMod val="65000"/>
                  <a:lumOff val="35000"/>
                </a:schemeClr>
              </a:solidFill>
              <a:latin typeface="+mn-lt"/>
              <a:ea typeface="+mn-ea"/>
              <a:cs typeface="+mn-cs"/>
            </a:defRPr>
          </a:pPr>
          <a:endParaRPr sz="1862" b="1" i="0" u="none" strike="noStrike" kern="1200" spc="0" baseline="0" smtId="4294967295">
            <a:solidFill>
              <a:schemeClr val="tx1">
                <a:lumMod val="65000"/>
                <a:lumOff val="35000"/>
              </a:schemeClr>
            </a:solidFill>
            <a:latin typeface="+mn-lt"/>
            <a:ea typeface="+mn-ea"/>
            <a:cs typeface="+mn-cs"/>
          </a:endParaRPr>
        </a:p>
      </c:txPr>
    </c:title>
    <c:autoTitleDeleted val="0"/>
    <c:plotArea>
      <c:layout>
        <c:manualLayout>
          <c:layoutTarget val="inner"/>
          <c:xMode val="edge"/>
          <c:yMode val="edge"/>
          <c:x val="0.17135623097419739"/>
          <c:y val="0.2600167989730835"/>
          <c:w val="0.80608820915222168"/>
          <c:h val="0.7083740234375"/>
        </c:manualLayout>
      </c:layout>
      <c:barChart>
        <c:barDir val="bar"/>
        <c:grouping val="clustered"/>
        <c:varyColors val="0"/>
        <c:ser>
          <c:idx val="0"/>
          <c:order val="0"/>
          <c:tx>
            <c:strRef>
              <c:f>Sheet1!$B$1</c:f>
              <c:strCache>
                <c:ptCount val="1"/>
                <c:pt idx="0">
                  <c:v>2013</c:v>
                </c:pt>
              </c:strCache>
            </c:strRef>
          </c:tx>
          <c:spPr>
            <a:solidFill>
              <a:schemeClr val="bg1">
                <a:lumMod val="65000"/>
              </a:schemeClr>
            </a:solidFill>
            <a:ln>
              <a:noFill/>
            </a:ln>
            <a:effectLst/>
          </c:spPr>
          <c:invertIfNegative val="0"/>
          <c:dLbls>
            <c:dLbl>
              <c:idx val="0"/>
              <c:showLegendKey val="0"/>
              <c:showVal val="1"/>
              <c:showCatName val="0"/>
              <c:showSerName val="0"/>
              <c:showPercent val="0"/>
              <c:showBubbleSize val="0"/>
              <c:extLst/>
            </c:dLbl>
            <c:dLbl>
              <c:idx val="1"/>
              <c:showLegendKey val="0"/>
              <c:showVal val="1"/>
              <c:showCatName val="0"/>
              <c:showSerName val="0"/>
              <c:showPercent val="0"/>
              <c:showBubbleSize val="0"/>
              <c:extLst/>
            </c:dLbl>
            <c:dLbl>
              <c:idx val="2"/>
              <c:showLegendKey val="0"/>
              <c:showVal val="1"/>
              <c:showCatName val="0"/>
              <c:showSerName val="0"/>
              <c:showPercent val="0"/>
              <c:showBubbleSize val="0"/>
              <c:extLst/>
            </c:dLbl>
            <c:dLbl>
              <c:idx val="3"/>
              <c:showLegendKey val="0"/>
              <c:showVal val="1"/>
              <c:showCatName val="0"/>
              <c:showSerName val="0"/>
              <c:showPercent val="0"/>
              <c:showBubbleSize val="0"/>
              <c:extLst/>
            </c:dLbl>
            <c:spPr>
              <a:noFill/>
              <a:ln>
                <a:noFill/>
              </a:ln>
              <a:effectLst/>
            </c:spPr>
            <c:txPr>
              <a:bodyPr rot="0" spcFirstLastPara="1" vertOverflow="ellipsis" vert="horz" wrap="square" lIns="38100" tIns="19050" rIns="38100" bIns="19050" anchor="ctr" anchorCtr="1">
                <a:spAutoFit/>
              </a:bodyPr>
              <a:p>
                <a:pPr>
                  <a:defRPr sz="2000" b="1" i="0" u="none" strike="noStrike" kern="1200" baseline="0" smtId="4294967295">
                    <a:solidFill>
                      <a:srgbClr val="6E6D6F"/>
                    </a:solidFill>
                    <a:latin typeface="+mn-lt"/>
                    <a:ea typeface="+mn-ea"/>
                    <a:cs typeface="+mn-cs"/>
                  </a:defRPr>
                </a:pPr>
                <a:endParaRPr sz="2000" b="1" i="0" u="none" strike="noStrike" kern="1200" baseline="0" smtId="4294967295">
                  <a:solidFill>
                    <a:srgbClr val="6E6D6F"/>
                  </a:solidFill>
                  <a:latin typeface="+mn-lt"/>
                  <a:ea typeface="+mn-ea"/>
                  <a:cs typeface="+mn-cs"/>
                </a:endParaRPr>
              </a:p>
            </c:txPr>
            <c:showLegendKey val="0"/>
            <c:showVal val="1"/>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c:spPr>
                </c15:leaderLines>
              </c:ext>
            </c:extLst>
          </c:dLbls>
          <c:cat>
            <c:strRef>
              <c:f>Sheet1!$A$2:$A$5</c:f>
              <c:strCache>
                <c:ptCount val="4"/>
                <c:pt idx="0">
                  <c:v>产品D</c:v>
                </c:pt>
                <c:pt idx="1">
                  <c:v>产品C</c:v>
                </c:pt>
                <c:pt idx="2">
                  <c:v>产品B</c:v>
                </c:pt>
                <c:pt idx="3">
                  <c:v>产品A</c:v>
                </c:pt>
              </c:strCache>
            </c:strRef>
          </c:cat>
          <c:val>
            <c:numRef>
              <c:f>Sheet1!$B$2:$B$5</c:f>
              <c:numCache>
                <c:formatCode>General</c:formatCode>
                <c:ptCount val="4"/>
                <c:pt idx="0">
                  <c:v>20</c:v>
                </c:pt>
                <c:pt idx="1">
                  <c:v>15</c:v>
                </c:pt>
                <c:pt idx="2">
                  <c:v>10</c:v>
                </c:pt>
                <c:pt idx="3">
                  <c:v>30</c:v>
                </c:pt>
              </c:numCache>
            </c:numRef>
          </c:val>
        </c:ser>
        <c:ser>
          <c:idx val="1"/>
          <c:order val="1"/>
          <c:tx>
            <c:strRef>
              <c:f>Sheet1!$C$1</c:f>
              <c:strCache>
                <c:ptCount val="1"/>
                <c:pt idx="0">
                  <c:v>2014</c:v>
                </c:pt>
              </c:strCache>
            </c:strRef>
          </c:tx>
          <c:spPr>
            <a:solidFill>
              <a:srgbClr val="706F71"/>
            </a:solidFill>
            <a:ln>
              <a:noFill/>
            </a:ln>
            <a:effectLst/>
          </c:spPr>
          <c:invertIfNegative val="0"/>
          <c:dLbls>
            <c:dLbl>
              <c:idx val="0"/>
              <c:showLegendKey val="0"/>
              <c:showVal val="1"/>
              <c:showCatName val="0"/>
              <c:showSerName val="0"/>
              <c:showPercent val="0"/>
              <c:showBubbleSize val="0"/>
              <c:extLst/>
            </c:dLbl>
            <c:dLbl>
              <c:idx val="1"/>
              <c:showLegendKey val="0"/>
              <c:showVal val="1"/>
              <c:showCatName val="0"/>
              <c:showSerName val="0"/>
              <c:showPercent val="0"/>
              <c:showBubbleSize val="0"/>
              <c:extLst/>
            </c:dLbl>
            <c:dLbl>
              <c:idx val="2"/>
              <c:showLegendKey val="0"/>
              <c:showVal val="1"/>
              <c:showCatName val="0"/>
              <c:showSerName val="0"/>
              <c:showPercent val="0"/>
              <c:showBubbleSize val="0"/>
              <c:extLst/>
            </c:dLbl>
            <c:dLbl>
              <c:idx val="3"/>
              <c:showLegendKey val="0"/>
              <c:showVal val="1"/>
              <c:showCatName val="0"/>
              <c:showSerName val="0"/>
              <c:showPercent val="0"/>
              <c:showBubbleSize val="0"/>
              <c:extLst/>
            </c:dLbl>
            <c:spPr>
              <a:noFill/>
              <a:ln>
                <a:noFill/>
              </a:ln>
              <a:effectLst/>
            </c:spPr>
            <c:txPr>
              <a:bodyPr rot="0" spcFirstLastPara="1" vertOverflow="ellipsis" vert="horz" wrap="square" lIns="38100" tIns="19050" rIns="38100" bIns="19050" anchor="ctr" anchorCtr="1">
                <a:spAutoFit/>
              </a:bodyPr>
              <a:p>
                <a:pPr>
                  <a:defRPr sz="2000" b="1" i="0" u="none" strike="noStrike" kern="1200" baseline="0" smtId="4294967295">
                    <a:solidFill>
                      <a:srgbClr val="6E6D6F"/>
                    </a:solidFill>
                    <a:latin typeface="+mn-lt"/>
                    <a:ea typeface="+mn-ea"/>
                    <a:cs typeface="+mn-cs"/>
                  </a:defRPr>
                </a:pPr>
                <a:endParaRPr sz="2000" b="1" i="0" u="none" strike="noStrike" kern="1200" baseline="0" smtId="4294967295">
                  <a:solidFill>
                    <a:srgbClr val="6E6D6F"/>
                  </a:solidFill>
                  <a:latin typeface="+mn-lt"/>
                  <a:ea typeface="+mn-ea"/>
                  <a:cs typeface="+mn-cs"/>
                </a:endParaRPr>
              </a:p>
            </c:txPr>
            <c:showLegendKey val="0"/>
            <c:showVal val="1"/>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c:spPr>
                </c15:leaderLines>
              </c:ext>
            </c:extLst>
          </c:dLbls>
          <c:cat>
            <c:strRef>
              <c:f>Sheet1!$A$2:$A$5</c:f>
              <c:strCache>
                <c:ptCount val="4"/>
                <c:pt idx="0">
                  <c:v>产品D</c:v>
                </c:pt>
                <c:pt idx="1">
                  <c:v>产品C</c:v>
                </c:pt>
                <c:pt idx="2">
                  <c:v>产品B</c:v>
                </c:pt>
                <c:pt idx="3">
                  <c:v>产品A</c:v>
                </c:pt>
              </c:strCache>
            </c:strRef>
          </c:cat>
          <c:val>
            <c:numRef>
              <c:f>Sheet1!$C$2:$C$5</c:f>
              <c:numCache>
                <c:formatCode>General</c:formatCode>
                <c:ptCount val="4"/>
                <c:pt idx="0">
                  <c:v>30</c:v>
                </c:pt>
                <c:pt idx="1">
                  <c:v>25</c:v>
                </c:pt>
                <c:pt idx="2">
                  <c:v>35</c:v>
                </c:pt>
                <c:pt idx="3">
                  <c:v>40</c:v>
                </c:pt>
              </c:numCache>
            </c:numRef>
          </c:val>
        </c:ser>
        <c:ser>
          <c:idx val="2"/>
          <c:order val="2"/>
          <c:tx>
            <c:strRef>
              <c:f>Sheet1!$D$1</c:f>
              <c:strCache>
                <c:ptCount val="1"/>
                <c:pt idx="0">
                  <c:v>2015</c:v>
                </c:pt>
              </c:strCache>
            </c:strRef>
          </c:tx>
          <c:spPr>
            <a:solidFill>
              <a:srgbClr val="DB5355"/>
            </a:solidFill>
            <a:ln>
              <a:noFill/>
            </a:ln>
            <a:effectLst/>
          </c:spPr>
          <c:invertIfNegative val="0"/>
          <c:dLbls>
            <c:dLbl>
              <c:idx val="0"/>
              <c:showLegendKey val="0"/>
              <c:showVal val="1"/>
              <c:showCatName val="0"/>
              <c:showSerName val="0"/>
              <c:showPercent val="0"/>
              <c:showBubbleSize val="0"/>
              <c:extLst/>
            </c:dLbl>
            <c:dLbl>
              <c:idx val="1"/>
              <c:showLegendKey val="0"/>
              <c:showVal val="1"/>
              <c:showCatName val="0"/>
              <c:showSerName val="0"/>
              <c:showPercent val="0"/>
              <c:showBubbleSize val="0"/>
              <c:extLst/>
            </c:dLbl>
            <c:dLbl>
              <c:idx val="2"/>
              <c:showLegendKey val="0"/>
              <c:showVal val="1"/>
              <c:showCatName val="0"/>
              <c:showSerName val="0"/>
              <c:showPercent val="0"/>
              <c:showBubbleSize val="0"/>
              <c:extLst/>
            </c:dLbl>
            <c:dLbl>
              <c:idx val="3"/>
              <c:showLegendKey val="0"/>
              <c:showVal val="1"/>
              <c:showCatName val="0"/>
              <c:showSerName val="0"/>
              <c:showPercent val="0"/>
              <c:showBubbleSize val="0"/>
              <c:extLst/>
            </c:dLbl>
            <c:spPr>
              <a:noFill/>
              <a:ln>
                <a:noFill/>
              </a:ln>
              <a:effectLst/>
            </c:spPr>
            <c:txPr>
              <a:bodyPr rot="0" spcFirstLastPara="1" vertOverflow="ellipsis" vert="horz" wrap="square" lIns="38100" tIns="19050" rIns="38100" bIns="19050" anchor="ctr" anchorCtr="1">
                <a:spAutoFit/>
              </a:bodyPr>
              <a:p>
                <a:pPr>
                  <a:defRPr sz="2000" b="1" i="0" u="none" strike="noStrike" kern="1200" baseline="0" smtId="4294967295">
                    <a:solidFill>
                      <a:srgbClr val="6E6D6F"/>
                    </a:solidFill>
                    <a:latin typeface="微软雅黑" panose="020b0503020204020204" pitchFamily="34" charset="-122"/>
                    <a:ea typeface="微软雅黑" panose="020b0503020204020204" pitchFamily="34" charset="-122"/>
                    <a:cs typeface="+mn-cs"/>
                  </a:defRPr>
                </a:pPr>
                <a:endParaRPr sz="2000" b="1" i="0" u="none" strike="noStrike" kern="1200" baseline="0" smtId="4294967295">
                  <a:solidFill>
                    <a:srgbClr val="6E6D6F"/>
                  </a:solidFill>
                  <a:latin typeface="微软雅黑" panose="020b0503020204020204" pitchFamily="34" charset="-122"/>
                  <a:ea typeface="微软雅黑" panose="020b0503020204020204" pitchFamily="34" charset="-122"/>
                  <a:cs typeface="+mn-cs"/>
                </a:endParaRPr>
              </a:p>
            </c:txPr>
            <c:showLegendKey val="0"/>
            <c:showVal val="1"/>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c:spPr>
                </c15:leaderLines>
              </c:ext>
            </c:extLst>
          </c:dLbls>
          <c:cat>
            <c:strRef>
              <c:f>Sheet1!$A$2:$A$5</c:f>
              <c:strCache>
                <c:ptCount val="4"/>
                <c:pt idx="0">
                  <c:v>产品D</c:v>
                </c:pt>
                <c:pt idx="1">
                  <c:v>产品C</c:v>
                </c:pt>
                <c:pt idx="2">
                  <c:v>产品B</c:v>
                </c:pt>
                <c:pt idx="3">
                  <c:v>产品A</c:v>
                </c:pt>
              </c:strCache>
            </c:strRef>
          </c:cat>
          <c:val>
            <c:numRef>
              <c:f>Sheet1!$D$2:$D$5</c:f>
              <c:numCache>
                <c:formatCode>General</c:formatCode>
                <c:ptCount val="4"/>
                <c:pt idx="0">
                  <c:v>45</c:v>
                </c:pt>
                <c:pt idx="1">
                  <c:v>35</c:v>
                </c:pt>
                <c:pt idx="2">
                  <c:v>50</c:v>
                </c:pt>
                <c:pt idx="3">
                  <c:v>60</c:v>
                </c:pt>
              </c:numCache>
            </c:numRef>
          </c:val>
        </c:ser>
        <c:dLbls>
          <c:showLegendKey val="0"/>
          <c:showVal val="0"/>
          <c:showCatName val="0"/>
          <c:showSerName val="0"/>
          <c:showPercent val="0"/>
          <c:showBubbleSize val="0"/>
          <c:showLeaderLines val="0"/>
        </c:dLbls>
        <c:gapWidth/>
        <c:overlap val="-25"/>
        <c:axId val="666814496"/>
        <c:axId val="666815056"/>
      </c:barChart>
      <c:catAx>
        <c:axId val="666814496"/>
        <c:scaling>
          <c:orientation/>
        </c:scaling>
        <c:delete val="0"/>
        <c:axPos val="l"/>
        <c:numFmt formatCode="General" sourceLinked="1"/>
        <c:majorTickMark val="none"/>
        <c:minorTickMark val="none"/>
        <c:spPr>
          <a:noFill/>
          <a:ln w="9525" cap="flat" cmpd="sng" algn="ctr">
            <a:solidFill>
              <a:schemeClr val="tx1">
                <a:lumMod val="15000"/>
                <a:lumOff val="85000"/>
              </a:schemeClr>
            </a:solidFill>
            <a:round/>
          </a:ln>
          <a:effectLst/>
        </c:spPr>
        <c:txPr>
          <a:bodyPr rot="-60000000" spcFirstLastPara="1" vertOverflow="ellipsis" vert="horz" wrap="square" anchor="ctr" anchorCtr="1"/>
          <a:p>
            <a:pPr>
              <a:defRPr sz="1800" b="1" i="0" u="none" strike="noStrike" kern="1200" baseline="0" smtId="4294967295">
                <a:solidFill>
                  <a:srgbClr val="6F6E70"/>
                </a:solidFill>
                <a:latin typeface="微软雅黑" panose="020b0503020204020204" pitchFamily="34" charset="-122"/>
                <a:ea typeface="微软雅黑" panose="020b0503020204020204" pitchFamily="34" charset="-122"/>
                <a:cs typeface="+mn-cs"/>
              </a:defRPr>
            </a:pPr>
            <a:endParaRPr sz="1800" b="1" i="0" u="none" strike="noStrike" kern="1200" baseline="0" smtId="4294967295">
              <a:solidFill>
                <a:srgbClr val="6F6E70"/>
              </a:solidFill>
              <a:latin typeface="微软雅黑" panose="020b0503020204020204" pitchFamily="34" charset="-122"/>
              <a:ea typeface="微软雅黑" panose="020b0503020204020204" pitchFamily="34" charset="-122"/>
              <a:cs typeface="+mn-cs"/>
            </a:endParaRPr>
          </a:p>
        </c:txPr>
        <c:crossAx val="666815056"/>
        <c:crosses val="autoZero"/>
        <c:auto val="0"/>
        <c:lblAlgn val="ctr"/>
        <c:lblOffset/>
        <c:noMultiLvlLbl val="0"/>
      </c:catAx>
      <c:valAx>
        <c:axId val="666815056"/>
        <c:scaling>
          <c:orientation/>
        </c:scaling>
        <c:delete val="1"/>
        <c:axPos val="b"/>
        <c:numFmt formatCode="General" sourceLinked="1"/>
        <c:majorTickMark val="none"/>
        <c:minorTickMark val="none"/>
        <c:crossAx val="666814496"/>
        <c:crossBetween val="between"/>
      </c:valAx>
      <c:spPr>
        <a:noFill/>
        <a:ln>
          <a:noFill/>
        </a:ln>
        <a:effectLst/>
      </c:spPr>
    </c:plotArea>
    <c:legend>
      <c:legendPos val="t"/>
      <c:overlay val="0"/>
      <c:spPr>
        <a:noFill/>
        <a:ln>
          <a:noFill/>
        </a:ln>
        <a:effectLst/>
      </c:spPr>
      <c:txPr>
        <a:bodyPr rot="0" spcFirstLastPara="1" vertOverflow="ellipsis" vert="horz" wrap="square" anchor="ctr" anchorCtr="1"/>
        <a:p>
          <a:pPr>
            <a:defRPr sz="2000" b="1" i="0" u="none" strike="noStrike" kern="1200" baseline="0" smtId="4294967295">
              <a:solidFill>
                <a:srgbClr val="6E6D6F"/>
              </a:solidFill>
              <a:latin typeface="+mn-lt"/>
              <a:ea typeface="+mn-ea"/>
              <a:cs typeface="+mn-cs"/>
            </a:defRPr>
          </a:pPr>
          <a:endParaRPr sz="2000" b="1" i="0" u="none" strike="noStrike" kern="1200" baseline="0" smtId="4294967295">
            <a:solidFill>
              <a:srgbClr val="6E6D6F"/>
            </a:solidFill>
            <a:latin typeface="+mn-lt"/>
            <a:ea typeface="+mn-ea"/>
            <a:cs typeface="+mn-cs"/>
          </a:endParaRPr>
        </a:p>
      </c:txPr>
    </c:legend>
    <c:plotVisOnly val="1"/>
    <c:dispBlanksAs val="gap"/>
    <c:showDLblsOverMax val="0"/>
  </c:chart>
  <c:spPr>
    <a:noFill/>
    <a:ln>
      <a:noFill/>
    </a:ln>
    <a:effectLst/>
  </c:spPr>
  <c:txPr>
    <a:bodyPr/>
    <a:p>
      <a:pPr>
        <a:defRPr/>
      </a:pPr>
      <a:endParaRPr lang="zh-CN"/>
    </a:p>
  </c:txPr>
  <c:externalData r:id="rId1">
    <c:autoUpdate val="0"/>
  </c:externalData>
</c:chartSpace>
</file>

<file path=ppt/charts/colors1.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a="http://schemas.openxmlformats.org/drawingml/2006/main" xmlns:cs="http://schemas.microsoft.com/office/drawing/2012/chartStyle" meth="withinLinear" id="15">
  <a:schemeClr val="accent2"/>
</cs:colorStyle>
</file>

<file path=ppt/charts/style1.xml><?xml version="1.0" encoding="utf-8"?>
<cs:chartStyle xmlns:a="http://schemas.openxmlformats.org/drawingml/2006/main" xmlns:r="http://schemas.openxmlformats.org/officeDocument/2006/relationships" xmlns:cs="http://schemas.microsoft.com/office/drawing/2012/chartStyle"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a="http://schemas.openxmlformats.org/drawingml/2006/main" xmlns:r="http://schemas.openxmlformats.org/officeDocument/2006/relationships" xmlns:cs="http://schemas.microsoft.com/office/drawing/2012/chartStyle"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F86B5F-ED0D-437B-9A79-F075D74DEADF}" type="datetimeFigureOut">
              <a:rPr lang="zh-CN" altLang="en-US" smtClean="0"/>
              <a:t>2018/6/2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7CA5E9-242A-4AE6-B3B0-7066F408D434}" type="slidenum">
              <a:rPr lang="zh-CN" altLang="en-US" smtClean="0"/>
              <a:t>‹#›</a:t>
            </a:fld>
            <a:endParaRPr lang="zh-CN" altLang="en-US"/>
          </a:p>
        </p:txBody>
      </p:sp>
    </p:spTree>
    <p:extLst>
      <p:ext uri="{BB962C8B-B14F-4D97-AF65-F5344CB8AC3E}">
        <p14:creationId val="2849858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BBCE6D9E-E757-4830-9317-DBD7492A505E}" type="datetimeFigureOut">
              <a:rPr lang="zh-CN" altLang="en-US" smtClean="0"/>
              <a:t>2018/6/2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F89BF86-97AE-4B04-9B06-3C0BD16A1870}" type="slidenum">
              <a:rPr lang="zh-CN" altLang="en-US" smtClean="0"/>
              <a:t>‹#›</a:t>
            </a:fld>
            <a:endParaRPr lang="zh-CN" altLang="en-US"/>
          </a:p>
        </p:txBody>
      </p:sp>
    </p:spTree>
    <p:extLst>
      <p:ext uri="{BB962C8B-B14F-4D97-AF65-F5344CB8AC3E}">
        <p14:creationId val="2994144836"/>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BCE6D9E-E757-4830-9317-DBD7492A505E}" type="datetimeFigureOut">
              <a:rPr lang="zh-CN" altLang="en-US" smtClean="0"/>
              <a:t>2018/6/2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F89BF86-97AE-4B04-9B06-3C0BD16A1870}" type="slidenum">
              <a:rPr lang="zh-CN" altLang="en-US" smtClean="0"/>
              <a:t>‹#›</a:t>
            </a:fld>
            <a:endParaRPr lang="zh-CN" altLang="en-US"/>
          </a:p>
        </p:txBody>
      </p:sp>
    </p:spTree>
    <p:extLst>
      <p:ext uri="{BB962C8B-B14F-4D97-AF65-F5344CB8AC3E}">
        <p14:creationId val="2737639028"/>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BCE6D9E-E757-4830-9317-DBD7492A505E}" type="datetimeFigureOut">
              <a:rPr lang="zh-CN" altLang="en-US" smtClean="0"/>
              <a:t>2018/6/2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F89BF86-97AE-4B04-9B06-3C0BD16A1870}" type="slidenum">
              <a:rPr lang="zh-CN" altLang="en-US" smtClean="0"/>
              <a:t>‹#›</a:t>
            </a:fld>
            <a:endParaRPr lang="zh-CN" altLang="en-US"/>
          </a:p>
        </p:txBody>
      </p:sp>
    </p:spTree>
    <p:extLst>
      <p:ext uri="{BB962C8B-B14F-4D97-AF65-F5344CB8AC3E}">
        <p14:creationId val="1526755768"/>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83006120"/>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59216740"/>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76647236"/>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67964524"/>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31651180"/>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54930333"/>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43283891"/>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25626694"/>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BCE6D9E-E757-4830-9317-DBD7492A505E}" type="datetimeFigureOut">
              <a:rPr lang="zh-CN" altLang="en-US" smtClean="0"/>
              <a:t>2018/6/2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F89BF86-97AE-4B04-9B06-3C0BD16A1870}" type="slidenum">
              <a:rPr lang="zh-CN" altLang="en-US" smtClean="0"/>
              <a:t>‹#›</a:t>
            </a:fld>
            <a:endParaRPr lang="zh-CN" altLang="en-US"/>
          </a:p>
        </p:txBody>
      </p:sp>
    </p:spTree>
    <p:extLst>
      <p:ext uri="{BB962C8B-B14F-4D97-AF65-F5344CB8AC3E}">
        <p14:creationId val="1408698123"/>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4892677"/>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17475328"/>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44717420"/>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BBCE6D9E-E757-4830-9317-DBD7492A505E}" type="datetimeFigureOut">
              <a:rPr lang="zh-CN" altLang="en-US" smtClean="0"/>
              <a:t>2018/6/2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F89BF86-97AE-4B04-9B06-3C0BD16A1870}" type="slidenum">
              <a:rPr lang="zh-CN" altLang="en-US" smtClean="0"/>
              <a:t>‹#›</a:t>
            </a:fld>
            <a:endParaRPr lang="zh-CN" altLang="en-US"/>
          </a:p>
        </p:txBody>
      </p:sp>
    </p:spTree>
    <p:extLst>
      <p:ext uri="{BB962C8B-B14F-4D97-AF65-F5344CB8AC3E}">
        <p14:creationId val="3112590409"/>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BBCE6D9E-E757-4830-9317-DBD7492A505E}" type="datetimeFigureOut">
              <a:rPr lang="zh-CN" altLang="en-US" smtClean="0"/>
              <a:t>2018/6/2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F89BF86-97AE-4B04-9B06-3C0BD16A1870}" type="slidenum">
              <a:rPr lang="zh-CN" altLang="en-US" smtClean="0"/>
              <a:t>‹#›</a:t>
            </a:fld>
            <a:endParaRPr lang="zh-CN" altLang="en-US"/>
          </a:p>
        </p:txBody>
      </p:sp>
    </p:spTree>
    <p:extLst>
      <p:ext uri="{BB962C8B-B14F-4D97-AF65-F5344CB8AC3E}">
        <p14:creationId val="1741413997"/>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BBCE6D9E-E757-4830-9317-DBD7492A505E}" type="datetimeFigureOut">
              <a:rPr lang="zh-CN" altLang="en-US" smtClean="0"/>
              <a:t>2018/6/2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F89BF86-97AE-4B04-9B06-3C0BD16A1870}" type="slidenum">
              <a:rPr lang="zh-CN" altLang="en-US" smtClean="0"/>
              <a:t>‹#›</a:t>
            </a:fld>
            <a:endParaRPr lang="zh-CN" altLang="en-US"/>
          </a:p>
        </p:txBody>
      </p:sp>
    </p:spTree>
    <p:extLst>
      <p:ext uri="{BB962C8B-B14F-4D97-AF65-F5344CB8AC3E}">
        <p14:creationId val="369453636"/>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BBCE6D9E-E757-4830-9317-DBD7492A505E}" type="datetimeFigureOut">
              <a:rPr lang="zh-CN" altLang="en-US" smtClean="0"/>
              <a:t>2018/6/2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F89BF86-97AE-4B04-9B06-3C0BD16A1870}" type="slidenum">
              <a:rPr lang="zh-CN" altLang="en-US" smtClean="0"/>
              <a:t>‹#›</a:t>
            </a:fld>
            <a:endParaRPr lang="zh-CN" altLang="en-US"/>
          </a:p>
        </p:txBody>
      </p:sp>
    </p:spTree>
    <p:extLst>
      <p:ext uri="{BB962C8B-B14F-4D97-AF65-F5344CB8AC3E}">
        <p14:creationId val="291252924"/>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BBCE6D9E-E757-4830-9317-DBD7492A505E}" type="datetimeFigureOut">
              <a:rPr lang="zh-CN" altLang="en-US" smtClean="0"/>
              <a:t>2018/6/2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F89BF86-97AE-4B04-9B06-3C0BD16A1870}" type="slidenum">
              <a:rPr lang="zh-CN" altLang="en-US" smtClean="0"/>
              <a:t>‹#›</a:t>
            </a:fld>
            <a:endParaRPr lang="zh-CN" altLang="en-US"/>
          </a:p>
        </p:txBody>
      </p:sp>
    </p:spTree>
    <p:extLst>
      <p:ext uri="{BB962C8B-B14F-4D97-AF65-F5344CB8AC3E}">
        <p14:creationId val="2963192906"/>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BBCE6D9E-E757-4830-9317-DBD7492A505E}" type="datetimeFigureOut">
              <a:rPr lang="zh-CN" altLang="en-US" smtClean="0"/>
              <a:t>2018/6/2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F89BF86-97AE-4B04-9B06-3C0BD16A1870}" type="slidenum">
              <a:rPr lang="zh-CN" altLang="en-US" smtClean="0"/>
              <a:t>‹#›</a:t>
            </a:fld>
            <a:endParaRPr lang="zh-CN" altLang="en-US"/>
          </a:p>
        </p:txBody>
      </p:sp>
    </p:spTree>
    <p:extLst>
      <p:ext uri="{BB962C8B-B14F-4D97-AF65-F5344CB8AC3E}">
        <p14:creationId val="537153901"/>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BBCE6D9E-E757-4830-9317-DBD7492A505E}" type="datetimeFigureOut">
              <a:rPr lang="zh-CN" altLang="en-US" smtClean="0"/>
              <a:t>2018/6/2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F89BF86-97AE-4B04-9B06-3C0BD16A1870}" type="slidenum">
              <a:rPr lang="zh-CN" altLang="en-US" smtClean="0"/>
              <a:t>‹#›</a:t>
            </a:fld>
            <a:endParaRPr lang="zh-CN" altLang="en-US"/>
          </a:p>
        </p:txBody>
      </p:sp>
    </p:spTree>
    <p:extLst>
      <p:ext uri="{BB962C8B-B14F-4D97-AF65-F5344CB8AC3E}">
        <p14:creationId val="2326952251"/>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CE6D9E-E757-4830-9317-DBD7492A505E}" type="datetimeFigureOut">
              <a:rPr lang="zh-CN" altLang="en-US" smtClean="0"/>
              <a:t>2018/6/2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89BF86-97AE-4B04-9B06-3C0BD16A1870}" type="slidenum">
              <a:rPr lang="zh-CN" altLang="en-US" smtClean="0"/>
              <a:t>‹#›</a:t>
            </a:fld>
            <a:endParaRPr lang="zh-CN" altLang="en-US"/>
          </a:p>
        </p:txBody>
      </p:sp>
    </p:spTree>
    <p:extLst>
      <p:ext uri="{BB962C8B-B14F-4D97-AF65-F5344CB8AC3E}">
        <p14:creationId val="4207078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35154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jpeg" Type="http://schemas.openxmlformats.org/officeDocument/2006/relationships/image"/><Relationship Id="rId3" Target="../media/image3.jpe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charts/chart2.xml" Type="http://schemas.openxmlformats.org/officeDocument/2006/relationships/chart"/></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charts/chart1.xml" Type="http://schemas.openxmlformats.org/officeDocument/2006/relationships/chart"/></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p:nvPr/>
        </p:nvSpPr>
        <p:spPr>
          <a:xfrm>
            <a:off x="0" y="1808163"/>
            <a:ext cx="6096000" cy="3241675"/>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5"/>
          <p:cNvSpPr/>
          <p:nvPr/>
        </p:nvSpPr>
        <p:spPr>
          <a:xfrm>
            <a:off x="5588000" y="2708276"/>
            <a:ext cx="5921513" cy="1476374"/>
          </a:xfrm>
          <a:prstGeom prst="rect">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文本框 6"/>
          <p:cNvSpPr txBox="1"/>
          <p:nvPr/>
        </p:nvSpPr>
        <p:spPr>
          <a:xfrm>
            <a:off x="1083733" y="732550"/>
            <a:ext cx="2573865" cy="579120"/>
          </a:xfrm>
          <a:prstGeom prst="rect">
            <a:avLst/>
          </a:prstGeom>
          <a:noFill/>
        </p:spPr>
        <p:txBody>
          <a:bodyPr rtlCol="0" wrap="square">
            <a:spAutoFit/>
          </a:bodyPr>
          <a:lstStyle/>
          <a:p>
            <a:r>
              <a:rPr altLang="zh-CN" lang="en-US" smtClean="0" sz="3200">
                <a:solidFill>
                  <a:srgbClr val="595959"/>
                </a:solidFill>
              </a:rPr>
              <a:t>ADD LOGO</a:t>
            </a:r>
          </a:p>
        </p:txBody>
      </p:sp>
      <p:sp>
        <p:nvSpPr>
          <p:cNvPr id="8" name="文本框 7"/>
          <p:cNvSpPr txBox="1"/>
          <p:nvPr/>
        </p:nvSpPr>
        <p:spPr>
          <a:xfrm>
            <a:off x="5994399" y="2661481"/>
            <a:ext cx="1659467" cy="518160"/>
          </a:xfrm>
          <a:prstGeom prst="rect">
            <a:avLst/>
          </a:prstGeom>
          <a:noFill/>
        </p:spPr>
        <p:txBody>
          <a:bodyPr rtlCol="0" wrap="square">
            <a:spAutoFit/>
          </a:bodyPr>
          <a:lstStyle/>
          <a:p>
            <a:r>
              <a:rPr altLang="en-US" b="1" lang="zh-CN" sz="2800">
                <a:solidFill>
                  <a:schemeClr val="bg1"/>
                </a:solidFill>
                <a:latin charset="-122" panose="02010509060101010101" pitchFamily="49" typeface="幼圆"/>
                <a:ea charset="-122" panose="02010509060101010101" pitchFamily="49" typeface="幼圆"/>
              </a:rPr>
              <a:t>请在此处</a:t>
            </a:r>
          </a:p>
        </p:txBody>
      </p:sp>
      <p:sp>
        <p:nvSpPr>
          <p:cNvPr id="9" name="文本框 8"/>
          <p:cNvSpPr txBox="1"/>
          <p:nvPr/>
        </p:nvSpPr>
        <p:spPr>
          <a:xfrm>
            <a:off x="5977467" y="3109477"/>
            <a:ext cx="4758267" cy="762000"/>
          </a:xfrm>
          <a:prstGeom prst="rect">
            <a:avLst/>
          </a:prstGeom>
          <a:noFill/>
        </p:spPr>
        <p:txBody>
          <a:bodyPr rtlCol="0" wrap="square">
            <a:spAutoFit/>
          </a:bodyPr>
          <a:lstStyle/>
          <a:p>
            <a:r>
              <a:rPr altLang="en-US" b="1" lang="zh-CN" smtClean="0" sz="4400">
                <a:solidFill>
                  <a:schemeClr val="bg1"/>
                </a:solidFill>
                <a:latin charset="-122" panose="02010509060101010101" pitchFamily="49" typeface="幼圆"/>
                <a:ea charset="-122" panose="02010509060101010101" pitchFamily="49" typeface="幼圆"/>
              </a:rPr>
              <a:t>添加幻灯片标题</a:t>
            </a:r>
          </a:p>
        </p:txBody>
      </p:sp>
      <p:sp>
        <p:nvSpPr>
          <p:cNvPr id="10" name="文本框 9"/>
          <p:cNvSpPr txBox="1"/>
          <p:nvPr/>
        </p:nvSpPr>
        <p:spPr>
          <a:xfrm>
            <a:off x="6028268" y="3781452"/>
            <a:ext cx="4758267" cy="457200"/>
          </a:xfrm>
          <a:prstGeom prst="rect">
            <a:avLst/>
          </a:prstGeom>
          <a:noFill/>
        </p:spPr>
        <p:txBody>
          <a:bodyPr rtlCol="0" wrap="square">
            <a:spAutoFit/>
          </a:bodyPr>
          <a:lstStyle/>
          <a:p>
            <a:r>
              <a:rPr altLang="zh-CN" lang="en-US" smtClean="0" sz="2400">
                <a:solidFill>
                  <a:schemeClr val="bg1"/>
                </a:solidFill>
              </a:rPr>
              <a:t>Please add your slide title here</a:t>
            </a:r>
          </a:p>
        </p:txBody>
      </p:sp>
      <p:sp>
        <p:nvSpPr>
          <p:cNvPr id="11" name="文本框 10"/>
          <p:cNvSpPr txBox="1"/>
          <p:nvPr/>
        </p:nvSpPr>
        <p:spPr>
          <a:xfrm>
            <a:off x="4127867" y="5403373"/>
            <a:ext cx="3936266" cy="457200"/>
          </a:xfrm>
          <a:prstGeom prst="rect">
            <a:avLst/>
          </a:prstGeom>
          <a:noFill/>
        </p:spPr>
        <p:txBody>
          <a:bodyPr rtlCol="0" wrap="square">
            <a:spAutoFit/>
          </a:bodyPr>
          <a:lstStyle/>
          <a:p>
            <a:r>
              <a:rPr altLang="en-US" b="1" lang="zh-CN" sz="2400">
                <a:solidFill>
                  <a:srgbClr val="595959"/>
                </a:solidFill>
                <a:latin charset="-122" panose="02010509060101010101" pitchFamily="49" typeface="幼圆"/>
                <a:ea charset="-122" panose="02010509060101010101" pitchFamily="49" typeface="幼圆"/>
              </a:rPr>
              <a:t>请在此处添加您的公司名称</a:t>
            </a:r>
          </a:p>
        </p:txBody>
      </p:sp>
      <p:sp>
        <p:nvSpPr>
          <p:cNvPr id="13" name="矩形 12"/>
          <p:cNvSpPr/>
          <p:nvPr/>
        </p:nvSpPr>
        <p:spPr>
          <a:xfrm>
            <a:off x="4639981" y="2713405"/>
            <a:ext cx="948267" cy="1476375"/>
          </a:xfrm>
          <a:prstGeom prst="rect">
            <a:avLst/>
          </a:prstGeom>
          <a:solidFill>
            <a:srgbClr val="DB535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矩形 13"/>
          <p:cNvSpPr/>
          <p:nvPr/>
        </p:nvSpPr>
        <p:spPr>
          <a:xfrm>
            <a:off x="621379" y="783351"/>
            <a:ext cx="508000" cy="508000"/>
          </a:xfrm>
          <a:prstGeom prst="rect">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606384769"/>
      </p:ext>
    </p:extLst>
  </p:cSld>
  <p:clrMapOvr>
    <a:masterClrMapping/>
  </p:clrMapOvr>
  <p:transition/>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矩形 5"/>
          <p:cNvSpPr/>
          <p:nvPr/>
        </p:nvSpPr>
        <p:spPr>
          <a:xfrm>
            <a:off x="0" y="0"/>
            <a:ext cx="609600" cy="620713"/>
          </a:xfrm>
          <a:prstGeom prst="rect">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文本框 6"/>
          <p:cNvSpPr txBox="1"/>
          <p:nvPr/>
        </p:nvSpPr>
        <p:spPr>
          <a:xfrm>
            <a:off x="651786" y="30480"/>
            <a:ext cx="4484094" cy="518160"/>
          </a:xfrm>
          <a:prstGeom prst="rect">
            <a:avLst/>
          </a:prstGeom>
          <a:noFill/>
        </p:spPr>
        <p:txBody>
          <a:bodyPr rtlCol="0" wrap="square">
            <a:spAutoFit/>
          </a:bodyPr>
          <a:lstStyle/>
          <a:p>
            <a:r>
              <a:rPr altLang="en-US" b="1" lang="zh-CN" sz="2800">
                <a:solidFill>
                  <a:srgbClr val="595959"/>
                </a:solidFill>
                <a:latin charset="-122" panose="02010509060101010101" pitchFamily="49" typeface="幼圆"/>
                <a:ea charset="-122" panose="02010509060101010101" pitchFamily="49" typeface="幼圆"/>
              </a:rPr>
              <a:t>请在此处添加幻灯片标题</a:t>
            </a:r>
          </a:p>
        </p:txBody>
      </p:sp>
      <p:graphicFrame>
        <p:nvGraphicFramePr>
          <p:cNvPr id="8" name="表格 7"/>
          <p:cNvGraphicFramePr>
            <a:graphicFrameLocks noGrp="1"/>
          </p:cNvGraphicFramePr>
          <p:nvPr>
            <p:extLst>
              <p:ext uri="{D42A27DB-BD31-4B8C-83A1-F6EECF244321}">
                <p14:modId val="1722115680"/>
              </p:ext>
            </p:extLst>
          </p:nvPr>
        </p:nvGraphicFramePr>
        <p:xfrm>
          <a:off x="1275079" y="1773238"/>
          <a:ext cx="9641842" cy="3042606"/>
        </p:xfrm>
        <a:graphic>
          <a:graphicData uri="http://schemas.openxmlformats.org/drawingml/2006/table">
            <a:tbl>
              <a:tblPr bandRow="1" firstRow="1">
                <a:tableStyleId>{5C22544A-7EE6-4342-B048-85BDC9FD1C3A}</a:tableStyleId>
              </a:tblPr>
              <a:tblGrid>
                <a:gridCol w="1377406"/>
                <a:gridCol w="1377406"/>
                <a:gridCol w="1377406"/>
                <a:gridCol w="1377406"/>
                <a:gridCol w="1377406"/>
                <a:gridCol w="1377406"/>
                <a:gridCol w="1377406"/>
              </a:tblGrid>
              <a:tr h="507101">
                <a:tc>
                  <a:txBody>
                    <a:bodyPr vert="horz" wrap="square"/>
                    <a:lstStyle/>
                    <a:p>
                      <a:endParaRPr altLang="en-US" lang="zh-CN">
                        <a:solidFill>
                          <a:schemeClr val="bg1"/>
                        </a:solidFill>
                        <a:latin charset="-122" panose="020b0503020204020204" pitchFamily="34" typeface="微软雅黑"/>
                        <a:ea charset="-122" panose="020b0503020204020204" pitchFamily="34" typeface="微软雅黑"/>
                      </a:endParaRPr>
                    </a:p>
                  </a:txBody>
                  <a:tcPr anchor="ctr" anchorCtr="1">
                    <a:solidFill>
                      <a:srgbClr val="595959"/>
                    </a:solidFill>
                  </a:tcPr>
                </a:tc>
                <a:tc>
                  <a:txBody>
                    <a:bodyPr vert="horz" wrap="square"/>
                    <a:lstStyle/>
                    <a:p>
                      <a:r>
                        <a:rPr altLang="en-US" lang="zh-CN" smtClean="0">
                          <a:solidFill>
                            <a:schemeClr val="bg1"/>
                          </a:solidFill>
                          <a:latin charset="-122" panose="020b0503020204020204" pitchFamily="34" typeface="微软雅黑"/>
                          <a:ea charset="-122" panose="020b0503020204020204" pitchFamily="34" typeface="微软雅黑"/>
                        </a:rPr>
                        <a:t>项目一</a:t>
                      </a:r>
                      <a:endParaRPr altLang="en-US" lang="zh-CN">
                        <a:solidFill>
                          <a:schemeClr val="bg1"/>
                        </a:solidFill>
                        <a:latin charset="-122" panose="020b0503020204020204" pitchFamily="34" typeface="微软雅黑"/>
                        <a:ea charset="-122" panose="020b0503020204020204" pitchFamily="34" typeface="微软雅黑"/>
                      </a:endParaRPr>
                    </a:p>
                  </a:txBody>
                  <a:tcPr anchor="ctr" anchorCtr="1">
                    <a:solidFill>
                      <a:srgbClr val="595959"/>
                    </a:solidFill>
                  </a:tcPr>
                </a:tc>
                <a:tc>
                  <a:txBody>
                    <a:bodyPr vert="horz" wrap="square"/>
                    <a:lstStyle/>
                    <a:p>
                      <a:r>
                        <a:rPr altLang="en-US" lang="zh-CN" smtClean="0">
                          <a:solidFill>
                            <a:schemeClr val="bg1"/>
                          </a:solidFill>
                          <a:latin charset="-122" panose="020b0503020204020204" pitchFamily="34" typeface="微软雅黑"/>
                          <a:ea charset="-122" panose="020b0503020204020204" pitchFamily="34" typeface="微软雅黑"/>
                        </a:rPr>
                        <a:t>项目二</a:t>
                      </a:r>
                      <a:endParaRPr altLang="en-US" lang="zh-CN">
                        <a:solidFill>
                          <a:schemeClr val="bg1"/>
                        </a:solidFill>
                        <a:latin charset="-122" panose="020b0503020204020204" pitchFamily="34" typeface="微软雅黑"/>
                        <a:ea charset="-122" panose="020b0503020204020204" pitchFamily="34" typeface="微软雅黑"/>
                      </a:endParaRPr>
                    </a:p>
                  </a:txBody>
                  <a:tcPr anchor="ctr" anchorCtr="1">
                    <a:solidFill>
                      <a:srgbClr val="595959"/>
                    </a:solidFill>
                  </a:tcPr>
                </a:tc>
                <a:tc>
                  <a:txBody>
                    <a:bodyPr vert="horz" wrap="square"/>
                    <a:lstStyle/>
                    <a:p>
                      <a:r>
                        <a:rPr altLang="en-US" lang="zh-CN" smtClean="0">
                          <a:solidFill>
                            <a:schemeClr val="bg1"/>
                          </a:solidFill>
                          <a:latin charset="-122" panose="020b0503020204020204" pitchFamily="34" typeface="微软雅黑"/>
                          <a:ea charset="-122" panose="020b0503020204020204" pitchFamily="34" typeface="微软雅黑"/>
                        </a:rPr>
                        <a:t>项目三</a:t>
                      </a:r>
                      <a:endParaRPr altLang="en-US" lang="zh-CN">
                        <a:solidFill>
                          <a:schemeClr val="bg1"/>
                        </a:solidFill>
                        <a:latin charset="-122" panose="020b0503020204020204" pitchFamily="34" typeface="微软雅黑"/>
                        <a:ea charset="-122" panose="020b0503020204020204" pitchFamily="34" typeface="微软雅黑"/>
                      </a:endParaRPr>
                    </a:p>
                  </a:txBody>
                  <a:tcPr anchor="ctr" anchorCtr="1">
                    <a:solidFill>
                      <a:srgbClr val="595959"/>
                    </a:solidFill>
                  </a:tcPr>
                </a:tc>
                <a:tc>
                  <a:txBody>
                    <a:bodyPr vert="horz" wrap="square"/>
                    <a:lstStyle/>
                    <a:p>
                      <a:r>
                        <a:rPr altLang="en-US" lang="zh-CN" smtClean="0">
                          <a:solidFill>
                            <a:schemeClr val="bg1"/>
                          </a:solidFill>
                          <a:latin charset="-122" panose="020b0503020204020204" pitchFamily="34" typeface="微软雅黑"/>
                          <a:ea charset="-122" panose="020b0503020204020204" pitchFamily="34" typeface="微软雅黑"/>
                        </a:rPr>
                        <a:t>项目四</a:t>
                      </a:r>
                      <a:endParaRPr altLang="en-US" lang="zh-CN">
                        <a:solidFill>
                          <a:schemeClr val="bg1"/>
                        </a:solidFill>
                        <a:latin charset="-122" panose="020b0503020204020204" pitchFamily="34" typeface="微软雅黑"/>
                        <a:ea charset="-122" panose="020b0503020204020204" pitchFamily="34" typeface="微软雅黑"/>
                      </a:endParaRPr>
                    </a:p>
                  </a:txBody>
                  <a:tcPr anchor="ctr" anchorCtr="1">
                    <a:solidFill>
                      <a:srgbClr val="595959"/>
                    </a:solidFill>
                  </a:tcPr>
                </a:tc>
                <a:tc>
                  <a:txBody>
                    <a:bodyPr vert="horz" wrap="square"/>
                    <a:lstStyle/>
                    <a:p>
                      <a:r>
                        <a:rPr altLang="en-US" lang="zh-CN" smtClean="0">
                          <a:solidFill>
                            <a:schemeClr val="bg1"/>
                          </a:solidFill>
                          <a:latin charset="-122" panose="020b0503020204020204" pitchFamily="34" typeface="微软雅黑"/>
                          <a:ea charset="-122" panose="020b0503020204020204" pitchFamily="34" typeface="微软雅黑"/>
                        </a:rPr>
                        <a:t>项目五</a:t>
                      </a:r>
                      <a:endParaRPr altLang="en-US" lang="zh-CN">
                        <a:solidFill>
                          <a:schemeClr val="bg1"/>
                        </a:solidFill>
                        <a:latin charset="-122" panose="020b0503020204020204" pitchFamily="34" typeface="微软雅黑"/>
                        <a:ea charset="-122" panose="020b0503020204020204" pitchFamily="34" typeface="微软雅黑"/>
                      </a:endParaRPr>
                    </a:p>
                  </a:txBody>
                  <a:tcPr anchor="ctr" anchorCtr="1">
                    <a:solidFill>
                      <a:srgbClr val="595959"/>
                    </a:solidFill>
                  </a:tcPr>
                </a:tc>
                <a:tc>
                  <a:txBody>
                    <a:bodyPr vert="horz" wrap="square"/>
                    <a:lstStyle/>
                    <a:p>
                      <a:r>
                        <a:rPr altLang="en-US" lang="zh-CN" smtClean="0">
                          <a:solidFill>
                            <a:schemeClr val="bg1"/>
                          </a:solidFill>
                          <a:latin charset="-122" panose="020b0503020204020204" pitchFamily="34" typeface="微软雅黑"/>
                          <a:ea charset="-122" panose="020b0503020204020204" pitchFamily="34" typeface="微软雅黑"/>
                        </a:rPr>
                        <a:t>项目六</a:t>
                      </a:r>
                      <a:endParaRPr altLang="en-US" lang="zh-CN">
                        <a:solidFill>
                          <a:schemeClr val="bg1"/>
                        </a:solidFill>
                        <a:latin charset="-122" panose="020b0503020204020204" pitchFamily="34" typeface="微软雅黑"/>
                        <a:ea charset="-122" panose="020b0503020204020204" pitchFamily="34" typeface="微软雅黑"/>
                      </a:endParaRPr>
                    </a:p>
                  </a:txBody>
                  <a:tcPr anchor="ctr" anchorCtr="1">
                    <a:solidFill>
                      <a:srgbClr val="595959"/>
                    </a:solidFill>
                  </a:tcPr>
                </a:tc>
              </a:tr>
              <a:tr h="507101">
                <a:tc>
                  <a:txBody>
                    <a:bodyPr vert="horz" wrap="square"/>
                    <a:lstStyle/>
                    <a:p>
                      <a:r>
                        <a:rPr altLang="en-US" lang="zh-CN" smtClean="0">
                          <a:solidFill>
                            <a:schemeClr val="bg1"/>
                          </a:solidFill>
                          <a:latin charset="-122" panose="020b0503020204020204" pitchFamily="34" typeface="微软雅黑"/>
                          <a:ea charset="-122" panose="020b0503020204020204" pitchFamily="34" typeface="微软雅黑"/>
                        </a:rPr>
                        <a:t>数据一</a:t>
                      </a:r>
                      <a:endParaRPr altLang="en-US" lang="zh-CN">
                        <a:solidFill>
                          <a:schemeClr val="bg1"/>
                        </a:solidFill>
                        <a:latin charset="-122" panose="020b0503020204020204" pitchFamily="34" typeface="微软雅黑"/>
                        <a:ea charset="-122" panose="020b0503020204020204" pitchFamily="34" typeface="微软雅黑"/>
                      </a:endParaRPr>
                    </a:p>
                  </a:txBody>
                  <a:tcPr anchor="ctr" anchorCtr="1">
                    <a:solidFill>
                      <a:srgbClr val="DB5355"/>
                    </a:solidFill>
                  </a:tcPr>
                </a:tc>
                <a:tc>
                  <a:txBody>
                    <a:bodyPr vert="horz" wrap="square"/>
                    <a:lstStyle/>
                    <a:p>
                      <a:r>
                        <a:rPr altLang="zh-CN" lang="en-US" smtClean="0">
                          <a:solidFill>
                            <a:schemeClr val="bg1"/>
                          </a:solidFill>
                        </a:rPr>
                        <a:t>10</a:t>
                      </a:r>
                      <a:endParaRPr altLang="en-US" lang="zh-CN">
                        <a:solidFill>
                          <a:schemeClr val="bg1"/>
                        </a:solidFill>
                      </a:endParaRPr>
                    </a:p>
                  </a:txBody>
                  <a:tcPr anchor="ctr" anchorCtr="1">
                    <a:solidFill>
                      <a:srgbClr val="DB5355"/>
                    </a:solidFill>
                  </a:tcPr>
                </a:tc>
                <a:tc>
                  <a:txBody>
                    <a:bodyPr vert="horz" wrap="square"/>
                    <a:lstStyle/>
                    <a:p>
                      <a:r>
                        <a:rPr altLang="zh-CN" lang="en-US" smtClean="0">
                          <a:solidFill>
                            <a:schemeClr val="bg1"/>
                          </a:solidFill>
                        </a:rPr>
                        <a:t>11</a:t>
                      </a:r>
                      <a:endParaRPr altLang="en-US" lang="zh-CN">
                        <a:solidFill>
                          <a:schemeClr val="bg1"/>
                        </a:solidFill>
                      </a:endParaRPr>
                    </a:p>
                  </a:txBody>
                  <a:tcPr anchor="ctr" anchorCtr="1">
                    <a:solidFill>
                      <a:srgbClr val="DB5355"/>
                    </a:solidFill>
                  </a:tcPr>
                </a:tc>
                <a:tc>
                  <a:txBody>
                    <a:bodyPr vert="horz" wrap="square"/>
                    <a:lstStyle/>
                    <a:p>
                      <a:r>
                        <a:rPr altLang="zh-CN" lang="en-US" smtClean="0">
                          <a:solidFill>
                            <a:schemeClr val="bg1"/>
                          </a:solidFill>
                        </a:rPr>
                        <a:t>12</a:t>
                      </a:r>
                      <a:endParaRPr altLang="en-US" lang="zh-CN">
                        <a:solidFill>
                          <a:schemeClr val="bg1"/>
                        </a:solidFill>
                      </a:endParaRPr>
                    </a:p>
                  </a:txBody>
                  <a:tcPr anchor="ctr" anchorCtr="1">
                    <a:solidFill>
                      <a:srgbClr val="DB5355"/>
                    </a:solidFill>
                  </a:tcPr>
                </a:tc>
                <a:tc>
                  <a:txBody>
                    <a:bodyPr vert="horz" wrap="square"/>
                    <a:lstStyle/>
                    <a:p>
                      <a:r>
                        <a:rPr altLang="zh-CN" lang="en-US" smtClean="0">
                          <a:solidFill>
                            <a:schemeClr val="bg1"/>
                          </a:solidFill>
                        </a:rPr>
                        <a:t>13</a:t>
                      </a:r>
                      <a:endParaRPr altLang="en-US" lang="zh-CN">
                        <a:solidFill>
                          <a:schemeClr val="bg1"/>
                        </a:solidFill>
                      </a:endParaRPr>
                    </a:p>
                  </a:txBody>
                  <a:tcPr anchor="ctr" anchorCtr="1">
                    <a:solidFill>
                      <a:srgbClr val="DB5355"/>
                    </a:solidFill>
                  </a:tcPr>
                </a:tc>
                <a:tc>
                  <a:txBody>
                    <a:bodyPr vert="horz" wrap="square"/>
                    <a:lstStyle/>
                    <a:p>
                      <a:r>
                        <a:rPr altLang="zh-CN" lang="en-US" smtClean="0">
                          <a:solidFill>
                            <a:schemeClr val="bg1"/>
                          </a:solidFill>
                        </a:rPr>
                        <a:t>14</a:t>
                      </a:r>
                      <a:endParaRPr altLang="en-US" lang="zh-CN">
                        <a:solidFill>
                          <a:schemeClr val="bg1"/>
                        </a:solidFill>
                      </a:endParaRPr>
                    </a:p>
                  </a:txBody>
                  <a:tcPr anchor="ctr" anchorCtr="1">
                    <a:solidFill>
                      <a:srgbClr val="DB5355"/>
                    </a:solidFill>
                  </a:tcPr>
                </a:tc>
                <a:tc>
                  <a:txBody>
                    <a:bodyPr vert="horz" wrap="square"/>
                    <a:lstStyle/>
                    <a:p>
                      <a:r>
                        <a:rPr altLang="zh-CN" lang="en-US" smtClean="0">
                          <a:solidFill>
                            <a:schemeClr val="bg1"/>
                          </a:solidFill>
                        </a:rPr>
                        <a:t>15</a:t>
                      </a:r>
                      <a:endParaRPr altLang="en-US" lang="zh-CN">
                        <a:solidFill>
                          <a:schemeClr val="bg1"/>
                        </a:solidFill>
                      </a:endParaRPr>
                    </a:p>
                  </a:txBody>
                  <a:tcPr anchor="ctr" anchorCtr="1">
                    <a:solidFill>
                      <a:srgbClr val="DB5355"/>
                    </a:solidFill>
                  </a:tcPr>
                </a:tc>
              </a:tr>
              <a:tr h="507101">
                <a:tc>
                  <a:txBody>
                    <a:bodyPr vert="horz" wrap="square"/>
                    <a:lstStyle/>
                    <a:p>
                      <a:r>
                        <a:rPr altLang="en-US" lang="zh-CN" smtClean="0">
                          <a:solidFill>
                            <a:srgbClr val="DB5355"/>
                          </a:solidFill>
                          <a:latin charset="-122" panose="020b0503020204020204" pitchFamily="34" typeface="微软雅黑"/>
                          <a:ea charset="-122" panose="020b0503020204020204" pitchFamily="34" typeface="微软雅黑"/>
                        </a:rPr>
                        <a:t>数据二</a:t>
                      </a:r>
                      <a:endParaRPr altLang="en-US" lang="zh-CN">
                        <a:solidFill>
                          <a:srgbClr val="DB5355"/>
                        </a:solidFill>
                        <a:latin charset="-122" panose="020b0503020204020204" pitchFamily="34" typeface="微软雅黑"/>
                        <a:ea charset="-122" panose="020b0503020204020204" pitchFamily="34" typeface="微软雅黑"/>
                      </a:endParaRPr>
                    </a:p>
                  </a:txBody>
                  <a:tcPr anchor="ctr" anchorCtr="1">
                    <a:solidFill>
                      <a:schemeClr val="bg1"/>
                    </a:solidFill>
                  </a:tcPr>
                </a:tc>
                <a:tc>
                  <a:txBody>
                    <a:bodyPr vert="horz" wrap="square"/>
                    <a:lstStyle/>
                    <a:p>
                      <a:r>
                        <a:rPr altLang="zh-CN" lang="en-US" smtClean="0">
                          <a:solidFill>
                            <a:srgbClr val="DB5355"/>
                          </a:solidFill>
                        </a:rPr>
                        <a:t>16</a:t>
                      </a:r>
                      <a:endParaRPr altLang="en-US" lang="zh-CN">
                        <a:solidFill>
                          <a:srgbClr val="DB5355"/>
                        </a:solidFill>
                      </a:endParaRPr>
                    </a:p>
                  </a:txBody>
                  <a:tcPr anchor="ctr" anchorCtr="1">
                    <a:solidFill>
                      <a:schemeClr val="bg1"/>
                    </a:solidFill>
                  </a:tcPr>
                </a:tc>
                <a:tc>
                  <a:txBody>
                    <a:bodyPr vert="horz" wrap="square"/>
                    <a:lstStyle/>
                    <a:p>
                      <a:r>
                        <a:rPr altLang="zh-CN" lang="en-US" smtClean="0">
                          <a:solidFill>
                            <a:srgbClr val="DB5355"/>
                          </a:solidFill>
                        </a:rPr>
                        <a:t>17</a:t>
                      </a:r>
                      <a:endParaRPr altLang="en-US" lang="zh-CN">
                        <a:solidFill>
                          <a:srgbClr val="DB5355"/>
                        </a:solidFill>
                      </a:endParaRPr>
                    </a:p>
                  </a:txBody>
                  <a:tcPr anchor="ctr" anchorCtr="1">
                    <a:solidFill>
                      <a:schemeClr val="bg1"/>
                    </a:solidFill>
                  </a:tcPr>
                </a:tc>
                <a:tc>
                  <a:txBody>
                    <a:bodyPr vert="horz" wrap="square"/>
                    <a:lstStyle/>
                    <a:p>
                      <a:r>
                        <a:rPr altLang="zh-CN" lang="en-US" smtClean="0">
                          <a:solidFill>
                            <a:srgbClr val="DB5355"/>
                          </a:solidFill>
                        </a:rPr>
                        <a:t>18</a:t>
                      </a:r>
                      <a:endParaRPr altLang="en-US" lang="zh-CN">
                        <a:solidFill>
                          <a:srgbClr val="DB5355"/>
                        </a:solidFill>
                      </a:endParaRPr>
                    </a:p>
                  </a:txBody>
                  <a:tcPr anchor="ctr" anchorCtr="1">
                    <a:solidFill>
                      <a:schemeClr val="bg1"/>
                    </a:solidFill>
                  </a:tcPr>
                </a:tc>
                <a:tc>
                  <a:txBody>
                    <a:bodyPr vert="horz" wrap="square"/>
                    <a:lstStyle/>
                    <a:p>
                      <a:r>
                        <a:rPr altLang="zh-CN" lang="en-US" smtClean="0">
                          <a:solidFill>
                            <a:srgbClr val="DB5355"/>
                          </a:solidFill>
                        </a:rPr>
                        <a:t>19</a:t>
                      </a:r>
                      <a:endParaRPr altLang="en-US" lang="zh-CN">
                        <a:solidFill>
                          <a:srgbClr val="DB5355"/>
                        </a:solidFill>
                      </a:endParaRPr>
                    </a:p>
                  </a:txBody>
                  <a:tcPr anchor="ctr" anchorCtr="1">
                    <a:solidFill>
                      <a:schemeClr val="bg1"/>
                    </a:solidFill>
                  </a:tcPr>
                </a:tc>
                <a:tc>
                  <a:txBody>
                    <a:bodyPr vert="horz" wrap="square"/>
                    <a:lstStyle/>
                    <a:p>
                      <a:r>
                        <a:rPr altLang="zh-CN" lang="en-US" smtClean="0">
                          <a:solidFill>
                            <a:srgbClr val="DB5355"/>
                          </a:solidFill>
                        </a:rPr>
                        <a:t>20</a:t>
                      </a:r>
                      <a:endParaRPr altLang="en-US" lang="zh-CN">
                        <a:solidFill>
                          <a:srgbClr val="DB5355"/>
                        </a:solidFill>
                      </a:endParaRPr>
                    </a:p>
                  </a:txBody>
                  <a:tcPr anchor="ctr" anchorCtr="1">
                    <a:solidFill>
                      <a:schemeClr val="bg1"/>
                    </a:solidFill>
                  </a:tcPr>
                </a:tc>
                <a:tc>
                  <a:txBody>
                    <a:bodyPr vert="horz" wrap="square"/>
                    <a:lstStyle/>
                    <a:p>
                      <a:r>
                        <a:rPr altLang="zh-CN" lang="en-US" smtClean="0">
                          <a:solidFill>
                            <a:srgbClr val="DB5355"/>
                          </a:solidFill>
                        </a:rPr>
                        <a:t>21</a:t>
                      </a:r>
                      <a:endParaRPr altLang="en-US" lang="zh-CN">
                        <a:solidFill>
                          <a:srgbClr val="DB5355"/>
                        </a:solidFill>
                      </a:endParaRPr>
                    </a:p>
                  </a:txBody>
                  <a:tcPr anchor="ctr" anchorCtr="1">
                    <a:solidFill>
                      <a:schemeClr val="bg1"/>
                    </a:solidFill>
                  </a:tcPr>
                </a:tc>
              </a:tr>
              <a:tr h="507101">
                <a:tc>
                  <a:txBody>
                    <a:bodyPr vert="horz" wrap="square"/>
                    <a:lstStyle/>
                    <a:p>
                      <a:r>
                        <a:rPr altLang="en-US" lang="zh-CN" smtClean="0">
                          <a:solidFill>
                            <a:schemeClr val="bg1"/>
                          </a:solidFill>
                          <a:latin charset="-122" panose="020b0503020204020204" pitchFamily="34" typeface="微软雅黑"/>
                          <a:ea charset="-122" panose="020b0503020204020204" pitchFamily="34" typeface="微软雅黑"/>
                        </a:rPr>
                        <a:t>数据三</a:t>
                      </a:r>
                      <a:endParaRPr altLang="en-US" lang="zh-CN">
                        <a:solidFill>
                          <a:schemeClr val="bg1"/>
                        </a:solidFill>
                        <a:latin charset="-122" panose="020b0503020204020204" pitchFamily="34" typeface="微软雅黑"/>
                        <a:ea charset="-122" panose="020b0503020204020204" pitchFamily="34" typeface="微软雅黑"/>
                      </a:endParaRPr>
                    </a:p>
                  </a:txBody>
                  <a:tcPr anchor="ctr" anchorCtr="1">
                    <a:solidFill>
                      <a:srgbClr val="DB5355"/>
                    </a:solidFill>
                  </a:tcPr>
                </a:tc>
                <a:tc>
                  <a:txBody>
                    <a:bodyPr vert="horz" wrap="square"/>
                    <a:lstStyle/>
                    <a:p>
                      <a:r>
                        <a:rPr altLang="zh-CN" lang="en-US" smtClean="0">
                          <a:solidFill>
                            <a:schemeClr val="bg1"/>
                          </a:solidFill>
                        </a:rPr>
                        <a:t>22</a:t>
                      </a:r>
                      <a:endParaRPr altLang="en-US" lang="zh-CN">
                        <a:solidFill>
                          <a:schemeClr val="bg1"/>
                        </a:solidFill>
                      </a:endParaRPr>
                    </a:p>
                  </a:txBody>
                  <a:tcPr anchor="ctr" anchorCtr="1">
                    <a:solidFill>
                      <a:srgbClr val="DB5355"/>
                    </a:solidFill>
                  </a:tcPr>
                </a:tc>
                <a:tc>
                  <a:txBody>
                    <a:bodyPr vert="horz" wrap="square"/>
                    <a:lstStyle/>
                    <a:p>
                      <a:r>
                        <a:rPr altLang="zh-CN" lang="en-US" smtClean="0">
                          <a:solidFill>
                            <a:schemeClr val="bg1"/>
                          </a:solidFill>
                        </a:rPr>
                        <a:t>23</a:t>
                      </a:r>
                      <a:endParaRPr altLang="en-US" lang="zh-CN">
                        <a:solidFill>
                          <a:schemeClr val="bg1"/>
                        </a:solidFill>
                      </a:endParaRPr>
                    </a:p>
                  </a:txBody>
                  <a:tcPr anchor="ctr" anchorCtr="1">
                    <a:solidFill>
                      <a:srgbClr val="DB5355"/>
                    </a:solidFill>
                  </a:tcPr>
                </a:tc>
                <a:tc>
                  <a:txBody>
                    <a:bodyPr vert="horz" wrap="square"/>
                    <a:lstStyle/>
                    <a:p>
                      <a:r>
                        <a:rPr altLang="zh-CN" lang="en-US" smtClean="0">
                          <a:solidFill>
                            <a:schemeClr val="bg1"/>
                          </a:solidFill>
                        </a:rPr>
                        <a:t>24</a:t>
                      </a:r>
                      <a:endParaRPr altLang="en-US" lang="zh-CN">
                        <a:solidFill>
                          <a:schemeClr val="bg1"/>
                        </a:solidFill>
                      </a:endParaRPr>
                    </a:p>
                  </a:txBody>
                  <a:tcPr anchor="ctr" anchorCtr="1">
                    <a:solidFill>
                      <a:srgbClr val="DB5355"/>
                    </a:solidFill>
                  </a:tcPr>
                </a:tc>
                <a:tc>
                  <a:txBody>
                    <a:bodyPr vert="horz" wrap="square"/>
                    <a:lstStyle/>
                    <a:p>
                      <a:r>
                        <a:rPr altLang="zh-CN" lang="en-US" smtClean="0">
                          <a:solidFill>
                            <a:schemeClr val="bg1"/>
                          </a:solidFill>
                        </a:rPr>
                        <a:t>25</a:t>
                      </a:r>
                      <a:endParaRPr altLang="en-US" lang="zh-CN">
                        <a:solidFill>
                          <a:schemeClr val="bg1"/>
                        </a:solidFill>
                      </a:endParaRPr>
                    </a:p>
                  </a:txBody>
                  <a:tcPr anchor="ctr" anchorCtr="1">
                    <a:solidFill>
                      <a:srgbClr val="DB5355"/>
                    </a:solidFill>
                  </a:tcPr>
                </a:tc>
                <a:tc>
                  <a:txBody>
                    <a:bodyPr vert="horz" wrap="square"/>
                    <a:lstStyle/>
                    <a:p>
                      <a:r>
                        <a:rPr altLang="zh-CN" lang="en-US" smtClean="0">
                          <a:solidFill>
                            <a:schemeClr val="bg1"/>
                          </a:solidFill>
                        </a:rPr>
                        <a:t>26</a:t>
                      </a:r>
                      <a:endParaRPr altLang="en-US" lang="zh-CN">
                        <a:solidFill>
                          <a:schemeClr val="bg1"/>
                        </a:solidFill>
                      </a:endParaRPr>
                    </a:p>
                  </a:txBody>
                  <a:tcPr anchor="ctr" anchorCtr="1">
                    <a:solidFill>
                      <a:srgbClr val="DB5355"/>
                    </a:solidFill>
                  </a:tcPr>
                </a:tc>
                <a:tc>
                  <a:txBody>
                    <a:bodyPr vert="horz" wrap="square"/>
                    <a:lstStyle/>
                    <a:p>
                      <a:r>
                        <a:rPr altLang="zh-CN" lang="en-US" smtClean="0">
                          <a:solidFill>
                            <a:schemeClr val="bg1"/>
                          </a:solidFill>
                        </a:rPr>
                        <a:t>27</a:t>
                      </a:r>
                      <a:endParaRPr altLang="en-US" lang="zh-CN">
                        <a:solidFill>
                          <a:schemeClr val="bg1"/>
                        </a:solidFill>
                      </a:endParaRPr>
                    </a:p>
                  </a:txBody>
                  <a:tcPr anchor="ctr" anchorCtr="1">
                    <a:solidFill>
                      <a:srgbClr val="DB5355"/>
                    </a:solidFill>
                  </a:tcPr>
                </a:tc>
              </a:tr>
              <a:tr h="507101">
                <a:tc>
                  <a:txBody>
                    <a:bodyPr vert="horz" wrap="square"/>
                    <a:lstStyle/>
                    <a:p>
                      <a:r>
                        <a:rPr altLang="en-US" lang="zh-CN" smtClean="0">
                          <a:solidFill>
                            <a:srgbClr val="C00000"/>
                          </a:solidFill>
                          <a:latin charset="-122" panose="020b0503020204020204" pitchFamily="34" typeface="微软雅黑"/>
                          <a:ea charset="-122" panose="020b0503020204020204" pitchFamily="34" typeface="微软雅黑"/>
                        </a:rPr>
                        <a:t>数据四</a:t>
                      </a:r>
                      <a:endParaRPr altLang="en-US" lang="zh-CN">
                        <a:solidFill>
                          <a:srgbClr val="C00000"/>
                        </a:solidFill>
                        <a:latin charset="-122" panose="020b0503020204020204" pitchFamily="34" typeface="微软雅黑"/>
                        <a:ea charset="-122" panose="020b0503020204020204" pitchFamily="34" typeface="微软雅黑"/>
                      </a:endParaRPr>
                    </a:p>
                  </a:txBody>
                  <a:tcPr anchor="ctr" anchorCtr="1">
                    <a:solidFill>
                      <a:schemeClr val="bg1"/>
                    </a:solidFill>
                  </a:tcPr>
                </a:tc>
                <a:tc>
                  <a:txBody>
                    <a:bodyPr vert="horz" wrap="square"/>
                    <a:lstStyle/>
                    <a:p>
                      <a:r>
                        <a:rPr altLang="zh-CN" lang="en-US" smtClean="0">
                          <a:solidFill>
                            <a:srgbClr val="C00000"/>
                          </a:solidFill>
                        </a:rPr>
                        <a:t>28</a:t>
                      </a:r>
                      <a:endParaRPr altLang="en-US" lang="zh-CN">
                        <a:solidFill>
                          <a:srgbClr val="C00000"/>
                        </a:solidFill>
                      </a:endParaRPr>
                    </a:p>
                  </a:txBody>
                  <a:tcPr anchor="ctr" anchorCtr="1">
                    <a:solidFill>
                      <a:schemeClr val="bg1"/>
                    </a:solidFill>
                  </a:tcPr>
                </a:tc>
                <a:tc>
                  <a:txBody>
                    <a:bodyPr vert="horz" wrap="square"/>
                    <a:lstStyle/>
                    <a:p>
                      <a:r>
                        <a:rPr altLang="zh-CN" lang="en-US" smtClean="0">
                          <a:solidFill>
                            <a:srgbClr val="C00000"/>
                          </a:solidFill>
                        </a:rPr>
                        <a:t>28</a:t>
                      </a:r>
                      <a:endParaRPr altLang="en-US" lang="zh-CN">
                        <a:solidFill>
                          <a:srgbClr val="C00000"/>
                        </a:solidFill>
                      </a:endParaRPr>
                    </a:p>
                  </a:txBody>
                  <a:tcPr anchor="ctr" anchorCtr="1">
                    <a:solidFill>
                      <a:schemeClr val="bg1"/>
                    </a:solidFill>
                  </a:tcPr>
                </a:tc>
                <a:tc>
                  <a:txBody>
                    <a:bodyPr vert="horz" wrap="square"/>
                    <a:lstStyle/>
                    <a:p>
                      <a:r>
                        <a:rPr altLang="zh-CN" lang="en-US" smtClean="0">
                          <a:solidFill>
                            <a:srgbClr val="C00000"/>
                          </a:solidFill>
                        </a:rPr>
                        <a:t>30</a:t>
                      </a:r>
                      <a:endParaRPr altLang="en-US" lang="zh-CN">
                        <a:solidFill>
                          <a:srgbClr val="C00000"/>
                        </a:solidFill>
                      </a:endParaRPr>
                    </a:p>
                  </a:txBody>
                  <a:tcPr anchor="ctr" anchorCtr="1">
                    <a:solidFill>
                      <a:schemeClr val="bg1"/>
                    </a:solidFill>
                  </a:tcPr>
                </a:tc>
                <a:tc>
                  <a:txBody>
                    <a:bodyPr vert="horz" wrap="square"/>
                    <a:lstStyle/>
                    <a:p>
                      <a:r>
                        <a:rPr altLang="zh-CN" lang="en-US" smtClean="0">
                          <a:solidFill>
                            <a:srgbClr val="C00000"/>
                          </a:solidFill>
                        </a:rPr>
                        <a:t>31</a:t>
                      </a:r>
                      <a:endParaRPr altLang="en-US" lang="zh-CN">
                        <a:solidFill>
                          <a:srgbClr val="C00000"/>
                        </a:solidFill>
                      </a:endParaRPr>
                    </a:p>
                  </a:txBody>
                  <a:tcPr anchor="ctr" anchorCtr="1">
                    <a:solidFill>
                      <a:schemeClr val="bg1"/>
                    </a:solidFill>
                  </a:tcPr>
                </a:tc>
                <a:tc>
                  <a:txBody>
                    <a:bodyPr vert="horz" wrap="square"/>
                    <a:lstStyle/>
                    <a:p>
                      <a:r>
                        <a:rPr altLang="zh-CN" lang="en-US" smtClean="0">
                          <a:solidFill>
                            <a:srgbClr val="C00000"/>
                          </a:solidFill>
                        </a:rPr>
                        <a:t>32</a:t>
                      </a:r>
                      <a:endParaRPr altLang="en-US" lang="zh-CN">
                        <a:solidFill>
                          <a:srgbClr val="C00000"/>
                        </a:solidFill>
                      </a:endParaRPr>
                    </a:p>
                  </a:txBody>
                  <a:tcPr anchor="ctr" anchorCtr="1">
                    <a:solidFill>
                      <a:schemeClr val="bg1"/>
                    </a:solidFill>
                  </a:tcPr>
                </a:tc>
                <a:tc>
                  <a:txBody>
                    <a:bodyPr vert="horz" wrap="square"/>
                    <a:lstStyle/>
                    <a:p>
                      <a:r>
                        <a:rPr altLang="zh-CN" lang="en-US" smtClean="0">
                          <a:solidFill>
                            <a:srgbClr val="C00000"/>
                          </a:solidFill>
                        </a:rPr>
                        <a:t>33</a:t>
                      </a:r>
                      <a:endParaRPr altLang="en-US" lang="zh-CN">
                        <a:solidFill>
                          <a:srgbClr val="C00000"/>
                        </a:solidFill>
                      </a:endParaRPr>
                    </a:p>
                  </a:txBody>
                  <a:tcPr anchor="ctr" anchorCtr="1">
                    <a:solidFill>
                      <a:schemeClr val="bg1"/>
                    </a:solidFill>
                  </a:tcPr>
                </a:tc>
              </a:tr>
              <a:tr h="507101">
                <a:tc>
                  <a:txBody>
                    <a:bodyPr vert="horz" wrap="square"/>
                    <a:lstStyle/>
                    <a:p>
                      <a:r>
                        <a:rPr altLang="en-US" lang="zh-CN" smtClean="0">
                          <a:solidFill>
                            <a:schemeClr val="bg1"/>
                          </a:solidFill>
                          <a:latin charset="-122" panose="020b0503020204020204" pitchFamily="34" typeface="微软雅黑"/>
                          <a:ea charset="-122" panose="020b0503020204020204" pitchFamily="34" typeface="微软雅黑"/>
                        </a:rPr>
                        <a:t>数据五</a:t>
                      </a:r>
                      <a:endParaRPr altLang="en-US" lang="zh-CN">
                        <a:solidFill>
                          <a:schemeClr val="bg1"/>
                        </a:solidFill>
                        <a:latin charset="-122" panose="020b0503020204020204" pitchFamily="34" typeface="微软雅黑"/>
                        <a:ea charset="-122" panose="020b0503020204020204" pitchFamily="34" typeface="微软雅黑"/>
                      </a:endParaRPr>
                    </a:p>
                  </a:txBody>
                  <a:tcPr anchor="ctr" anchorCtr="1">
                    <a:solidFill>
                      <a:srgbClr val="DB5355"/>
                    </a:solidFill>
                  </a:tcPr>
                </a:tc>
                <a:tc>
                  <a:txBody>
                    <a:bodyPr vert="horz" wrap="square"/>
                    <a:lstStyle/>
                    <a:p>
                      <a:r>
                        <a:rPr altLang="zh-CN" lang="en-US" smtClean="0">
                          <a:solidFill>
                            <a:schemeClr val="bg1"/>
                          </a:solidFill>
                        </a:rPr>
                        <a:t>34</a:t>
                      </a:r>
                      <a:endParaRPr altLang="en-US" lang="zh-CN">
                        <a:solidFill>
                          <a:schemeClr val="bg1"/>
                        </a:solidFill>
                      </a:endParaRPr>
                    </a:p>
                  </a:txBody>
                  <a:tcPr anchor="ctr" anchorCtr="1">
                    <a:solidFill>
                      <a:srgbClr val="DB5355"/>
                    </a:solidFill>
                  </a:tcPr>
                </a:tc>
                <a:tc>
                  <a:txBody>
                    <a:bodyPr vert="horz" wrap="square"/>
                    <a:lstStyle/>
                    <a:p>
                      <a:r>
                        <a:rPr altLang="zh-CN" lang="en-US" smtClean="0">
                          <a:solidFill>
                            <a:schemeClr val="bg1"/>
                          </a:solidFill>
                        </a:rPr>
                        <a:t>35</a:t>
                      </a:r>
                      <a:endParaRPr altLang="en-US" lang="zh-CN">
                        <a:solidFill>
                          <a:schemeClr val="bg1"/>
                        </a:solidFill>
                      </a:endParaRPr>
                    </a:p>
                  </a:txBody>
                  <a:tcPr anchor="ctr" anchorCtr="1">
                    <a:solidFill>
                      <a:srgbClr val="DB5355"/>
                    </a:solidFill>
                  </a:tcPr>
                </a:tc>
                <a:tc>
                  <a:txBody>
                    <a:bodyPr vert="horz" wrap="square"/>
                    <a:lstStyle/>
                    <a:p>
                      <a:r>
                        <a:rPr altLang="zh-CN" lang="en-US" smtClean="0">
                          <a:solidFill>
                            <a:schemeClr val="bg1"/>
                          </a:solidFill>
                        </a:rPr>
                        <a:t>36</a:t>
                      </a:r>
                      <a:endParaRPr altLang="en-US" lang="zh-CN">
                        <a:solidFill>
                          <a:schemeClr val="bg1"/>
                        </a:solidFill>
                      </a:endParaRPr>
                    </a:p>
                  </a:txBody>
                  <a:tcPr anchor="ctr" anchorCtr="1">
                    <a:solidFill>
                      <a:srgbClr val="DB5355"/>
                    </a:solidFill>
                  </a:tcPr>
                </a:tc>
                <a:tc>
                  <a:txBody>
                    <a:bodyPr vert="horz" wrap="square"/>
                    <a:lstStyle/>
                    <a:p>
                      <a:r>
                        <a:rPr altLang="zh-CN" lang="en-US" smtClean="0">
                          <a:solidFill>
                            <a:schemeClr val="bg1"/>
                          </a:solidFill>
                        </a:rPr>
                        <a:t>37</a:t>
                      </a:r>
                      <a:endParaRPr altLang="en-US" lang="zh-CN">
                        <a:solidFill>
                          <a:schemeClr val="bg1"/>
                        </a:solidFill>
                      </a:endParaRPr>
                    </a:p>
                  </a:txBody>
                  <a:tcPr anchor="ctr" anchorCtr="1">
                    <a:solidFill>
                      <a:srgbClr val="DB5355"/>
                    </a:solidFill>
                  </a:tcPr>
                </a:tc>
                <a:tc>
                  <a:txBody>
                    <a:bodyPr vert="horz" wrap="square"/>
                    <a:lstStyle/>
                    <a:p>
                      <a:r>
                        <a:rPr altLang="zh-CN" lang="en-US" smtClean="0">
                          <a:solidFill>
                            <a:schemeClr val="bg1"/>
                          </a:solidFill>
                        </a:rPr>
                        <a:t>38</a:t>
                      </a:r>
                      <a:endParaRPr altLang="en-US" lang="zh-CN">
                        <a:solidFill>
                          <a:schemeClr val="bg1"/>
                        </a:solidFill>
                      </a:endParaRPr>
                    </a:p>
                  </a:txBody>
                  <a:tcPr anchor="ctr" anchorCtr="1">
                    <a:solidFill>
                      <a:srgbClr val="DB5355"/>
                    </a:solidFill>
                  </a:tcPr>
                </a:tc>
                <a:tc>
                  <a:txBody>
                    <a:bodyPr vert="horz" wrap="square"/>
                    <a:lstStyle/>
                    <a:p>
                      <a:r>
                        <a:rPr altLang="zh-CN" lang="en-US" smtClean="0">
                          <a:solidFill>
                            <a:schemeClr val="bg1"/>
                          </a:solidFill>
                        </a:rPr>
                        <a:t>39</a:t>
                      </a:r>
                      <a:endParaRPr altLang="en-US" lang="zh-CN">
                        <a:solidFill>
                          <a:schemeClr val="bg1"/>
                        </a:solidFill>
                      </a:endParaRPr>
                    </a:p>
                  </a:txBody>
                  <a:tcPr anchor="ctr" anchorCtr="1">
                    <a:solidFill>
                      <a:srgbClr val="DB5355"/>
                    </a:solidFill>
                  </a:tcPr>
                </a:tc>
              </a:tr>
            </a:tbl>
          </a:graphicData>
        </a:graphic>
      </p:graphicFrame>
      <p:sp>
        <p:nvSpPr>
          <p:cNvPr id="9" name="文本框 8"/>
          <p:cNvSpPr txBox="1"/>
          <p:nvPr/>
        </p:nvSpPr>
        <p:spPr>
          <a:xfrm>
            <a:off x="1166564" y="5013325"/>
            <a:ext cx="1241922" cy="2103120"/>
          </a:xfrm>
          <a:prstGeom prst="rect">
            <a:avLst/>
          </a:prstGeom>
          <a:noFill/>
        </p:spPr>
        <p:txBody>
          <a:bodyPr rtlCol="0" wrap="square">
            <a:spAutoFit/>
          </a:bodyPr>
          <a:lstStyle/>
          <a:p>
            <a:r>
              <a:rPr altLang="zh-CN" lang="en-US" smtClean="0" sz="6600">
                <a:solidFill>
                  <a:srgbClr val="DB5355"/>
                </a:solidFill>
                <a:latin charset="0" panose="04040905080b02020502" pitchFamily="82" typeface="Broadway"/>
              </a:rPr>
              <a:t>01</a:t>
            </a:r>
          </a:p>
        </p:txBody>
      </p:sp>
      <p:sp>
        <p:nvSpPr>
          <p:cNvPr id="10" name="文本框 9"/>
          <p:cNvSpPr txBox="1"/>
          <p:nvPr/>
        </p:nvSpPr>
        <p:spPr>
          <a:xfrm>
            <a:off x="2202815" y="5189614"/>
            <a:ext cx="4030345" cy="749808"/>
          </a:xfrm>
          <a:prstGeom prst="rect">
            <a:avLst/>
          </a:prstGeom>
          <a:noFill/>
        </p:spPr>
        <p:txBody>
          <a:bodyPr rtlCol="0" wrap="square">
            <a:spAutoFit/>
          </a:bodyPr>
          <a:lstStyle/>
          <a:p>
            <a:pPr>
              <a:lnSpc>
                <a:spcPct val="120000"/>
              </a:lnSpc>
            </a:pPr>
            <a:r>
              <a:rPr altLang="en-US" lang="zh-CN" smtClean="0">
                <a:solidFill>
                  <a:srgbClr val="595959"/>
                </a:solidFill>
                <a:latin charset="-122" panose="020b0503020204020204" pitchFamily="34" typeface="微软雅黑"/>
                <a:ea charset="-122" panose="020b0503020204020204" pitchFamily="34" typeface="微软雅黑"/>
              </a:rPr>
              <a:t>请在此处添加内容请在此处添加内容请在此处添加内容请在此处添加内容</a:t>
            </a:r>
          </a:p>
        </p:txBody>
      </p:sp>
      <p:sp>
        <p:nvSpPr>
          <p:cNvPr id="11" name="文本框 10"/>
          <p:cNvSpPr txBox="1"/>
          <p:nvPr/>
        </p:nvSpPr>
        <p:spPr>
          <a:xfrm>
            <a:off x="5974080" y="5012690"/>
            <a:ext cx="1645920" cy="2103120"/>
          </a:xfrm>
          <a:prstGeom prst="rect">
            <a:avLst/>
          </a:prstGeom>
          <a:noFill/>
        </p:spPr>
        <p:txBody>
          <a:bodyPr rtlCol="0" wrap="square">
            <a:spAutoFit/>
          </a:bodyPr>
          <a:lstStyle/>
          <a:p>
            <a:r>
              <a:rPr altLang="zh-CN" lang="en-US" smtClean="0" sz="6600">
                <a:solidFill>
                  <a:srgbClr val="DB5355"/>
                </a:solidFill>
                <a:latin charset="0" panose="04040905080b02020502" pitchFamily="82" typeface="Broadway"/>
              </a:rPr>
              <a:t>02</a:t>
            </a:r>
          </a:p>
        </p:txBody>
      </p:sp>
      <p:sp>
        <p:nvSpPr>
          <p:cNvPr id="12" name="文本框 11"/>
          <p:cNvSpPr txBox="1"/>
          <p:nvPr/>
        </p:nvSpPr>
        <p:spPr>
          <a:xfrm>
            <a:off x="7117012" y="5189614"/>
            <a:ext cx="4030345" cy="749808"/>
          </a:xfrm>
          <a:prstGeom prst="rect">
            <a:avLst/>
          </a:prstGeom>
          <a:noFill/>
        </p:spPr>
        <p:txBody>
          <a:bodyPr rtlCol="0" wrap="square">
            <a:spAutoFit/>
          </a:bodyPr>
          <a:lstStyle/>
          <a:p>
            <a:pPr>
              <a:lnSpc>
                <a:spcPct val="120000"/>
              </a:lnSpc>
            </a:pPr>
            <a:r>
              <a:rPr altLang="en-US" lang="zh-CN" smtClean="0">
                <a:solidFill>
                  <a:srgbClr val="595959"/>
                </a:solidFill>
                <a:latin charset="-122" panose="020b0503020204020204" pitchFamily="34" typeface="微软雅黑"/>
                <a:ea charset="-122" panose="020b0503020204020204" pitchFamily="34" typeface="微软雅黑"/>
              </a:rPr>
              <a:t>请在此处添加内容请在此处添加内容请在此处添加内容请在此处添加内容</a:t>
            </a:r>
          </a:p>
        </p:txBody>
      </p:sp>
      <p:sp>
        <p:nvSpPr>
          <p:cNvPr id="13" name="文本框 12"/>
          <p:cNvSpPr txBox="1"/>
          <p:nvPr/>
        </p:nvSpPr>
        <p:spPr>
          <a:xfrm>
            <a:off x="1196975" y="1204748"/>
            <a:ext cx="4358640" cy="457200"/>
          </a:xfrm>
          <a:prstGeom prst="rect">
            <a:avLst/>
          </a:prstGeom>
          <a:noFill/>
        </p:spPr>
        <p:txBody>
          <a:bodyPr rtlCol="0" wrap="square">
            <a:spAutoFit/>
          </a:bodyPr>
          <a:lstStyle/>
          <a:p>
            <a:pPr>
              <a:lnSpc>
                <a:spcPct val="120000"/>
              </a:lnSpc>
            </a:pPr>
            <a:r>
              <a:rPr altLang="en-US" b="1" lang="zh-CN" smtClean="0" sz="2000">
                <a:solidFill>
                  <a:srgbClr val="595959"/>
                </a:solidFill>
                <a:latin charset="-122" panose="020b0503020204020204" pitchFamily="34" typeface="微软雅黑"/>
                <a:ea charset="-122" panose="020b0503020204020204" pitchFamily="34" typeface="微软雅黑"/>
              </a:rPr>
              <a:t>请在此处输入表格小标题</a:t>
            </a:r>
          </a:p>
        </p:txBody>
      </p:sp>
    </p:spTree>
    <p:extLst>
      <p:ext uri="{BB962C8B-B14F-4D97-AF65-F5344CB8AC3E}">
        <p14:creationId val="260474072"/>
      </p:ext>
    </p:extLst>
  </p:cSld>
  <p:clrMapOvr>
    <a:masterClrMapping/>
  </p:clrMapOvr>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矩形 5"/>
          <p:cNvSpPr/>
          <p:nvPr/>
        </p:nvSpPr>
        <p:spPr>
          <a:xfrm>
            <a:off x="0" y="0"/>
            <a:ext cx="609600" cy="620713"/>
          </a:xfrm>
          <a:prstGeom prst="rect">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文本框 6"/>
          <p:cNvSpPr txBox="1"/>
          <p:nvPr/>
        </p:nvSpPr>
        <p:spPr>
          <a:xfrm>
            <a:off x="651786" y="30480"/>
            <a:ext cx="4484094" cy="518160"/>
          </a:xfrm>
          <a:prstGeom prst="rect">
            <a:avLst/>
          </a:prstGeom>
          <a:noFill/>
        </p:spPr>
        <p:txBody>
          <a:bodyPr rtlCol="0" wrap="square">
            <a:spAutoFit/>
          </a:bodyPr>
          <a:lstStyle/>
          <a:p>
            <a:r>
              <a:rPr altLang="en-US" b="1" lang="zh-CN" sz="2800">
                <a:solidFill>
                  <a:srgbClr val="595959"/>
                </a:solidFill>
                <a:latin charset="-122" panose="02010509060101010101" pitchFamily="49" typeface="幼圆"/>
                <a:ea charset="-122" panose="02010509060101010101" pitchFamily="49" typeface="幼圆"/>
              </a:rPr>
              <a:t>请在此处添加幻灯片标题</a:t>
            </a:r>
          </a:p>
        </p:txBody>
      </p:sp>
      <p:sp>
        <p:nvSpPr>
          <p:cNvPr id="4" name="矩形 3"/>
          <p:cNvSpPr/>
          <p:nvPr/>
        </p:nvSpPr>
        <p:spPr>
          <a:xfrm>
            <a:off x="1341646" y="1504267"/>
            <a:ext cx="4770120" cy="1908969"/>
          </a:xfrm>
          <a:prstGeom prst="rect">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p:cNvSpPr/>
          <p:nvPr/>
        </p:nvSpPr>
        <p:spPr>
          <a:xfrm>
            <a:off x="6080234" y="3421063"/>
            <a:ext cx="4770120" cy="1908969"/>
          </a:xfrm>
          <a:prstGeom prst="rect">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文本框 9"/>
          <p:cNvSpPr txBox="1"/>
          <p:nvPr/>
        </p:nvSpPr>
        <p:spPr>
          <a:xfrm>
            <a:off x="1554480" y="2108110"/>
            <a:ext cx="4358640" cy="1188720"/>
          </a:xfrm>
          <a:prstGeom prst="rect">
            <a:avLst/>
          </a:prstGeom>
          <a:noFill/>
        </p:spPr>
        <p:txBody>
          <a:bodyPr rtlCol="0" wrap="square">
            <a:spAutoFit/>
          </a:bodyPr>
          <a:lstStyle/>
          <a:p>
            <a:pPr>
              <a:lnSpc>
                <a:spcPct val="120000"/>
              </a:lnSpc>
            </a:pPr>
            <a:r>
              <a:rPr altLang="en-US" lang="zh-CN" smtClean="0" sz="2000">
                <a:solidFill>
                  <a:schemeClr val="bg1"/>
                </a:solidFill>
                <a:latin charset="-122" panose="020b0503020204020204" pitchFamily="34" typeface="微软雅黑"/>
                <a:ea charset="-122" panose="020b0503020204020204" pitchFamily="34" typeface="微软雅黑"/>
              </a:rPr>
              <a:t>请在此处添加内容请在此处添加内容请在此处添加内容请在此处添加内容</a:t>
            </a:r>
          </a:p>
          <a:p>
            <a:pPr>
              <a:lnSpc>
                <a:spcPct val="120000"/>
              </a:lnSpc>
            </a:pPr>
            <a:r>
              <a:rPr altLang="en-US" lang="zh-CN" smtClean="0" sz="2000">
                <a:solidFill>
                  <a:schemeClr val="bg1"/>
                </a:solidFill>
                <a:latin charset="-122" panose="020b0503020204020204" pitchFamily="34" typeface="微软雅黑"/>
                <a:ea charset="-122" panose="020b0503020204020204" pitchFamily="34" typeface="微软雅黑"/>
              </a:rPr>
              <a:t>请在此处添加内容请在此处添加内容</a:t>
            </a:r>
          </a:p>
        </p:txBody>
      </p:sp>
      <p:sp>
        <p:nvSpPr>
          <p:cNvPr id="12" name="文本框 11"/>
          <p:cNvSpPr txBox="1"/>
          <p:nvPr/>
        </p:nvSpPr>
        <p:spPr>
          <a:xfrm>
            <a:off x="6339841" y="3981360"/>
            <a:ext cx="4358640" cy="1188720"/>
          </a:xfrm>
          <a:prstGeom prst="rect">
            <a:avLst/>
          </a:prstGeom>
          <a:noFill/>
        </p:spPr>
        <p:txBody>
          <a:bodyPr rtlCol="0" wrap="square">
            <a:spAutoFit/>
          </a:bodyPr>
          <a:lstStyle/>
          <a:p>
            <a:pPr>
              <a:lnSpc>
                <a:spcPct val="120000"/>
              </a:lnSpc>
            </a:pPr>
            <a:r>
              <a:rPr altLang="en-US" lang="zh-CN" smtClean="0" sz="2000">
                <a:solidFill>
                  <a:schemeClr val="bg1"/>
                </a:solidFill>
                <a:latin charset="-122" panose="020b0503020204020204" pitchFamily="34" typeface="微软雅黑"/>
                <a:ea charset="-122" panose="020b0503020204020204" pitchFamily="34" typeface="微软雅黑"/>
              </a:rPr>
              <a:t>请在此处添加内容请在此处添加内容请在此处添加内容请在此处添加内容</a:t>
            </a:r>
          </a:p>
          <a:p>
            <a:pPr>
              <a:lnSpc>
                <a:spcPct val="120000"/>
              </a:lnSpc>
            </a:pPr>
            <a:r>
              <a:rPr altLang="en-US" lang="zh-CN" smtClean="0" sz="2000">
                <a:solidFill>
                  <a:schemeClr val="bg1"/>
                </a:solidFill>
                <a:latin charset="-122" panose="020b0503020204020204" pitchFamily="34" typeface="微软雅黑"/>
                <a:ea charset="-122" panose="020b0503020204020204" pitchFamily="34" typeface="微软雅黑"/>
              </a:rPr>
              <a:t>请在此处添加内容请在此处添加内容</a:t>
            </a:r>
          </a:p>
        </p:txBody>
      </p:sp>
      <p:sp>
        <p:nvSpPr>
          <p:cNvPr id="13" name="文本框 12"/>
          <p:cNvSpPr txBox="1"/>
          <p:nvPr/>
        </p:nvSpPr>
        <p:spPr>
          <a:xfrm>
            <a:off x="1530985" y="1664731"/>
            <a:ext cx="4358640" cy="457200"/>
          </a:xfrm>
          <a:prstGeom prst="rect">
            <a:avLst/>
          </a:prstGeom>
          <a:noFill/>
        </p:spPr>
        <p:txBody>
          <a:bodyPr rtlCol="0" wrap="square">
            <a:spAutoFit/>
          </a:bodyPr>
          <a:lstStyle/>
          <a:p>
            <a:pPr>
              <a:lnSpc>
                <a:spcPct val="120000"/>
              </a:lnSpc>
            </a:pPr>
            <a:r>
              <a:rPr altLang="en-US" b="1" lang="zh-CN" smtClean="0" sz="2000">
                <a:solidFill>
                  <a:schemeClr val="bg1"/>
                </a:solidFill>
                <a:latin charset="-122" panose="020b0503020204020204" pitchFamily="34" typeface="微软雅黑"/>
                <a:ea charset="-122" panose="020b0503020204020204" pitchFamily="34" typeface="微软雅黑"/>
              </a:rPr>
              <a:t>请在此处输入正文小标题</a:t>
            </a:r>
          </a:p>
        </p:txBody>
      </p:sp>
      <p:sp>
        <p:nvSpPr>
          <p:cNvPr id="14" name="文本框 13"/>
          <p:cNvSpPr txBox="1"/>
          <p:nvPr/>
        </p:nvSpPr>
        <p:spPr>
          <a:xfrm>
            <a:off x="6316346" y="3584971"/>
            <a:ext cx="4358640" cy="457200"/>
          </a:xfrm>
          <a:prstGeom prst="rect">
            <a:avLst/>
          </a:prstGeom>
          <a:noFill/>
        </p:spPr>
        <p:txBody>
          <a:bodyPr rtlCol="0" wrap="square">
            <a:spAutoFit/>
          </a:bodyPr>
          <a:lstStyle/>
          <a:p>
            <a:pPr>
              <a:lnSpc>
                <a:spcPct val="120000"/>
              </a:lnSpc>
            </a:pPr>
            <a:r>
              <a:rPr altLang="en-US" b="1" lang="zh-CN" smtClean="0" sz="2000">
                <a:solidFill>
                  <a:schemeClr val="bg1"/>
                </a:solidFill>
                <a:latin charset="-122" panose="020b0503020204020204" pitchFamily="34" typeface="微软雅黑"/>
                <a:ea charset="-122" panose="020b0503020204020204" pitchFamily="34" typeface="微软雅黑"/>
              </a:rPr>
              <a:t>请在此处输入正文小标题</a:t>
            </a:r>
          </a:p>
        </p:txBody>
      </p:sp>
      <p:pic>
        <p:nvPicPr>
          <p:cNvPr id="15" name="图片 14"/>
          <p:cNvPicPr>
            <a:picLocks noChangeAspect="1"/>
          </p:cNvPicPr>
          <p:nvPr/>
        </p:nvPicPr>
        <p:blipFill>
          <a:blip r:embed="rId2">
            <a:extLst>
              <a:ext uri="{28A0092B-C50C-407E-A947-70E740481C1C}">
                <a14:useLocalDpi val="0"/>
              </a:ext>
            </a:extLst>
          </a:blip>
          <a:srcRect b="1121" r="3106" t="40266"/>
          <a:stretch>
            <a:fillRect/>
          </a:stretch>
        </p:blipFill>
        <p:spPr>
          <a:xfrm>
            <a:off x="6100981" y="1504267"/>
            <a:ext cx="4733607" cy="1908969"/>
          </a:xfrm>
          <a:custGeom>
            <a:gdLst>
              <a:gd fmla="*/ 0 w 4733607" name="connsiteX0"/>
              <a:gd fmla="*/ 0 h 1908969" name="connsiteY0"/>
              <a:gd fmla="*/ 4733607 w 4733607" name="connsiteX1"/>
              <a:gd fmla="*/ 0 h 1908969" name="connsiteY1"/>
              <a:gd fmla="*/ 4733607 w 4733607" name="connsiteX2"/>
              <a:gd fmla="*/ 1908969 h 1908969" name="connsiteY2"/>
              <a:gd fmla="*/ 0 w 4733607" name="connsiteX3"/>
              <a:gd fmla="*/ 1908969 h 1908969" name="connsiteY3"/>
            </a:gdLst>
            <a:cxnLst>
              <a:cxn ang="0">
                <a:pos x="connsiteX0" y="connsiteY0"/>
              </a:cxn>
              <a:cxn ang="0">
                <a:pos x="connsiteX1" y="connsiteY1"/>
              </a:cxn>
              <a:cxn ang="0">
                <a:pos x="connsiteX2" y="connsiteY2"/>
              </a:cxn>
              <a:cxn ang="0">
                <a:pos x="connsiteX3" y="connsiteY3"/>
              </a:cxn>
            </a:cxnLst>
            <a:rect b="b" l="l" r="r" t="t"/>
            <a:pathLst>
              <a:path h="1908969" w="4733607">
                <a:moveTo>
                  <a:pt x="0" y="0"/>
                </a:moveTo>
                <a:lnTo>
                  <a:pt x="4733607" y="0"/>
                </a:lnTo>
                <a:lnTo>
                  <a:pt x="4733607" y="1908969"/>
                </a:lnTo>
                <a:lnTo>
                  <a:pt x="0" y="1908969"/>
                </a:lnTo>
                <a:close/>
              </a:path>
            </a:pathLst>
          </a:custGeom>
        </p:spPr>
      </p:pic>
      <p:pic>
        <p:nvPicPr>
          <p:cNvPr id="16" name="图片 15"/>
          <p:cNvPicPr>
            <a:picLocks noChangeAspect="1"/>
          </p:cNvPicPr>
          <p:nvPr/>
        </p:nvPicPr>
        <p:blipFill>
          <a:blip r:embed="rId3">
            <a:extLst>
              <a:ext uri="{28A0092B-C50C-407E-A947-70E740481C1C}">
                <a14:useLocalDpi val="0"/>
              </a:ext>
            </a:extLst>
          </a:blip>
          <a:srcRect b="12327" l="4966" r="7174" t="23133"/>
          <a:stretch>
            <a:fillRect/>
          </a:stretch>
        </p:blipFill>
        <p:spPr>
          <a:xfrm>
            <a:off x="1346627" y="3421063"/>
            <a:ext cx="4770120" cy="1908969"/>
          </a:xfrm>
          <a:custGeom>
            <a:gdLst>
              <a:gd fmla="*/ 0 w 4770120" name="connsiteX0"/>
              <a:gd fmla="*/ 0 h 1908969" name="connsiteY0"/>
              <a:gd fmla="*/ 4770120 w 4770120" name="connsiteX1"/>
              <a:gd fmla="*/ 0 h 1908969" name="connsiteY1"/>
              <a:gd fmla="*/ 4770120 w 4770120" name="connsiteX2"/>
              <a:gd fmla="*/ 1908969 h 1908969" name="connsiteY2"/>
              <a:gd fmla="*/ 0 w 4770120" name="connsiteX3"/>
              <a:gd fmla="*/ 1908969 h 1908969" name="connsiteY3"/>
            </a:gdLst>
            <a:cxnLst>
              <a:cxn ang="0">
                <a:pos x="connsiteX0" y="connsiteY0"/>
              </a:cxn>
              <a:cxn ang="0">
                <a:pos x="connsiteX1" y="connsiteY1"/>
              </a:cxn>
              <a:cxn ang="0">
                <a:pos x="connsiteX2" y="connsiteY2"/>
              </a:cxn>
              <a:cxn ang="0">
                <a:pos x="connsiteX3" y="connsiteY3"/>
              </a:cxn>
            </a:cxnLst>
            <a:rect b="b" l="l" r="r" t="t"/>
            <a:pathLst>
              <a:path h="1908969" w="4770120">
                <a:moveTo>
                  <a:pt x="0" y="0"/>
                </a:moveTo>
                <a:lnTo>
                  <a:pt x="4770120" y="0"/>
                </a:lnTo>
                <a:lnTo>
                  <a:pt x="4770120" y="1908969"/>
                </a:lnTo>
                <a:lnTo>
                  <a:pt x="0" y="1908969"/>
                </a:lnTo>
                <a:close/>
              </a:path>
            </a:pathLst>
          </a:custGeom>
        </p:spPr>
      </p:pic>
    </p:spTree>
    <p:extLst>
      <p:ext uri="{BB962C8B-B14F-4D97-AF65-F5344CB8AC3E}">
        <p14:creationId val="3251910034"/>
      </p:ext>
    </p:extLst>
  </p:cSld>
  <p:clrMapOvr>
    <a:masterClrMapping/>
  </p:clrMapOvr>
  <p:transition/>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矩形 5"/>
          <p:cNvSpPr/>
          <p:nvPr/>
        </p:nvSpPr>
        <p:spPr>
          <a:xfrm>
            <a:off x="0" y="0"/>
            <a:ext cx="609600" cy="620713"/>
          </a:xfrm>
          <a:prstGeom prst="rect">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文本框 6"/>
          <p:cNvSpPr txBox="1"/>
          <p:nvPr/>
        </p:nvSpPr>
        <p:spPr>
          <a:xfrm>
            <a:off x="651786" y="30480"/>
            <a:ext cx="4484094" cy="518160"/>
          </a:xfrm>
          <a:prstGeom prst="rect">
            <a:avLst/>
          </a:prstGeom>
          <a:noFill/>
        </p:spPr>
        <p:txBody>
          <a:bodyPr rtlCol="0" wrap="square">
            <a:spAutoFit/>
          </a:bodyPr>
          <a:lstStyle/>
          <a:p>
            <a:r>
              <a:rPr altLang="en-US" b="1" lang="zh-CN" sz="2800">
                <a:solidFill>
                  <a:srgbClr val="595959"/>
                </a:solidFill>
                <a:latin charset="-122" panose="02010509060101010101" pitchFamily="49" typeface="幼圆"/>
                <a:ea charset="-122" panose="02010509060101010101" pitchFamily="49" typeface="幼圆"/>
              </a:rPr>
              <a:t>请在此处添加幻灯片标题</a:t>
            </a:r>
          </a:p>
        </p:txBody>
      </p:sp>
      <p:graphicFrame>
        <p:nvGraphicFramePr>
          <p:cNvPr id="4" name="图表 3"/>
          <p:cNvGraphicFramePr/>
          <p:nvPr>
            <p:extLst>
              <p:ext uri="{D42A27DB-BD31-4B8C-83A1-F6EECF244321}">
                <p14:modId val="2845837604"/>
              </p:ext>
            </p:extLst>
          </p:nvPr>
        </p:nvGraphicFramePr>
        <p:xfrm>
          <a:off x="587375" y="1432560"/>
          <a:ext cx="5630545" cy="4419599"/>
        </p:xfrm>
        <a:graphic>
          <a:graphicData uri="http://schemas.openxmlformats.org/drawingml/2006/chart">
            <c:chart xmlns:c="http://schemas.openxmlformats.org/drawingml/2006/chart" r:id="rId2"/>
          </a:graphicData>
        </a:graphic>
      </p:graphicFrame>
      <p:sp>
        <p:nvSpPr>
          <p:cNvPr id="5" name="文本框 4"/>
          <p:cNvSpPr txBox="1"/>
          <p:nvPr/>
        </p:nvSpPr>
        <p:spPr>
          <a:xfrm>
            <a:off x="7245986" y="2287935"/>
            <a:ext cx="4358640" cy="1554480"/>
          </a:xfrm>
          <a:prstGeom prst="rect">
            <a:avLst/>
          </a:prstGeom>
          <a:noFill/>
        </p:spPr>
        <p:txBody>
          <a:bodyPr rtlCol="0" wrap="square">
            <a:spAutoFit/>
          </a:bodyPr>
          <a:lstStyle/>
          <a:p>
            <a:pPr>
              <a:lnSpc>
                <a:spcPct val="120000"/>
              </a:lnSpc>
            </a:pPr>
            <a:r>
              <a:rPr altLang="en-US" lang="zh-CN" smtClean="0" sz="2000">
                <a:solidFill>
                  <a:srgbClr val="595959"/>
                </a:solidFill>
                <a:latin charset="-122" panose="020b0503020204020204" pitchFamily="34" typeface="微软雅黑"/>
                <a:ea charset="-122" panose="020b0503020204020204" pitchFamily="34" typeface="微软雅黑"/>
              </a:rPr>
              <a:t>请在此处添加内容请在此处添加内容请在此处添加内容请在此处添加内容</a:t>
            </a:r>
          </a:p>
          <a:p>
            <a:pPr>
              <a:lnSpc>
                <a:spcPct val="120000"/>
              </a:lnSpc>
            </a:pPr>
            <a:r>
              <a:rPr altLang="en-US" lang="zh-CN" smtClean="0" sz="2000">
                <a:solidFill>
                  <a:srgbClr val="595959"/>
                </a:solidFill>
                <a:latin charset="-122" panose="020b0503020204020204" pitchFamily="34" typeface="微软雅黑"/>
                <a:ea charset="-122" panose="020b0503020204020204" pitchFamily="34" typeface="微软雅黑"/>
              </a:rPr>
              <a:t>请在此处添加内容请在此处添加内容请在此处添加内容</a:t>
            </a:r>
          </a:p>
        </p:txBody>
      </p:sp>
      <p:sp>
        <p:nvSpPr>
          <p:cNvPr id="8" name="文本框 7"/>
          <p:cNvSpPr txBox="1"/>
          <p:nvPr/>
        </p:nvSpPr>
        <p:spPr>
          <a:xfrm>
            <a:off x="7245986" y="1558051"/>
            <a:ext cx="4358640" cy="457200"/>
          </a:xfrm>
          <a:prstGeom prst="rect">
            <a:avLst/>
          </a:prstGeom>
          <a:noFill/>
        </p:spPr>
        <p:txBody>
          <a:bodyPr rtlCol="0" wrap="square">
            <a:spAutoFit/>
          </a:bodyPr>
          <a:lstStyle/>
          <a:p>
            <a:pPr>
              <a:lnSpc>
                <a:spcPct val="120000"/>
              </a:lnSpc>
            </a:pPr>
            <a:r>
              <a:rPr altLang="en-US" b="1" lang="zh-CN" smtClean="0" sz="2000">
                <a:solidFill>
                  <a:srgbClr val="595959"/>
                </a:solidFill>
                <a:latin charset="-122" panose="020b0503020204020204" pitchFamily="34" typeface="微软雅黑"/>
                <a:ea charset="-122" panose="020b0503020204020204" pitchFamily="34" typeface="微软雅黑"/>
              </a:rPr>
              <a:t>请在此处输入正文小标题</a:t>
            </a:r>
          </a:p>
        </p:txBody>
      </p:sp>
      <p:sp>
        <p:nvSpPr>
          <p:cNvPr id="9" name="文本框 8"/>
          <p:cNvSpPr txBox="1"/>
          <p:nvPr/>
        </p:nvSpPr>
        <p:spPr>
          <a:xfrm>
            <a:off x="7245986" y="4047173"/>
            <a:ext cx="4358640" cy="1554480"/>
          </a:xfrm>
          <a:prstGeom prst="rect">
            <a:avLst/>
          </a:prstGeom>
          <a:noFill/>
        </p:spPr>
        <p:txBody>
          <a:bodyPr rtlCol="0" wrap="square">
            <a:spAutoFit/>
          </a:bodyPr>
          <a:lstStyle/>
          <a:p>
            <a:pPr>
              <a:lnSpc>
                <a:spcPct val="120000"/>
              </a:lnSpc>
            </a:pPr>
            <a:r>
              <a:rPr altLang="en-US" lang="zh-CN" smtClean="0" sz="2000">
                <a:solidFill>
                  <a:srgbClr val="595959"/>
                </a:solidFill>
                <a:latin charset="-122" panose="020b0503020204020204" pitchFamily="34" typeface="微软雅黑"/>
                <a:ea charset="-122" panose="020b0503020204020204" pitchFamily="34" typeface="微软雅黑"/>
              </a:rPr>
              <a:t>请在此处添加内容请在此处添加内容请在此处添加内容请在此处添加内容</a:t>
            </a:r>
          </a:p>
          <a:p>
            <a:pPr>
              <a:lnSpc>
                <a:spcPct val="120000"/>
              </a:lnSpc>
            </a:pPr>
            <a:r>
              <a:rPr altLang="en-US" lang="zh-CN" smtClean="0" sz="2000">
                <a:solidFill>
                  <a:srgbClr val="595959"/>
                </a:solidFill>
                <a:latin charset="-122" panose="020b0503020204020204" pitchFamily="34" typeface="微软雅黑"/>
                <a:ea charset="-122" panose="020b0503020204020204" pitchFamily="34" typeface="微软雅黑"/>
              </a:rPr>
              <a:t>请在此处添加内容请在此处添加内容请在此处添加内容</a:t>
            </a:r>
          </a:p>
        </p:txBody>
      </p:sp>
    </p:spTree>
    <p:extLst>
      <p:ext uri="{BB962C8B-B14F-4D97-AF65-F5344CB8AC3E}">
        <p14:creationId val="343326850"/>
      </p:ext>
    </p:extLst>
  </p:cSld>
  <p:clrMapOvr>
    <a:masterClrMapping/>
  </p:clrMapOvr>
  <p:transition/>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0" y="0"/>
            <a:ext cx="12192000" cy="6858000"/>
          </a:xfrm>
          <a:prstGeom prst="rect">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510748" y="0"/>
            <a:ext cx="993913" cy="27082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文本框 3"/>
          <p:cNvSpPr txBox="1"/>
          <p:nvPr/>
        </p:nvSpPr>
        <p:spPr>
          <a:xfrm>
            <a:off x="1550504" y="1642040"/>
            <a:ext cx="1212574" cy="1554480"/>
          </a:xfrm>
          <a:prstGeom prst="rect">
            <a:avLst/>
          </a:prstGeom>
          <a:noFill/>
        </p:spPr>
        <p:txBody>
          <a:bodyPr rtlCol="0" wrap="square">
            <a:spAutoFit/>
          </a:bodyPr>
          <a:lstStyle/>
          <a:p>
            <a:r>
              <a:rPr altLang="zh-CN" lang="en-US" smtClean="0" sz="4800">
                <a:solidFill>
                  <a:srgbClr val="DB5355"/>
                </a:solidFill>
                <a:latin charset="0" panose="04040905080b02020502" pitchFamily="82" typeface="Broadway"/>
              </a:rPr>
              <a:t>03</a:t>
            </a:r>
          </a:p>
        </p:txBody>
      </p:sp>
      <p:sp>
        <p:nvSpPr>
          <p:cNvPr id="5" name="文本框 4"/>
          <p:cNvSpPr txBox="1"/>
          <p:nvPr/>
        </p:nvSpPr>
        <p:spPr>
          <a:xfrm>
            <a:off x="3867426" y="1708773"/>
            <a:ext cx="1659467" cy="518160"/>
          </a:xfrm>
          <a:prstGeom prst="rect">
            <a:avLst/>
          </a:prstGeom>
          <a:noFill/>
        </p:spPr>
        <p:txBody>
          <a:bodyPr rtlCol="0" wrap="square">
            <a:spAutoFit/>
          </a:bodyPr>
          <a:lstStyle/>
          <a:p>
            <a:r>
              <a:rPr altLang="en-US" b="1" lang="zh-CN" sz="2800">
                <a:solidFill>
                  <a:schemeClr val="bg1"/>
                </a:solidFill>
                <a:latin charset="-122" panose="02010509060101010101" pitchFamily="49" typeface="幼圆"/>
                <a:ea charset="-122" panose="02010509060101010101" pitchFamily="49" typeface="幼圆"/>
              </a:rPr>
              <a:t>请在此处</a:t>
            </a:r>
          </a:p>
        </p:txBody>
      </p:sp>
      <p:sp>
        <p:nvSpPr>
          <p:cNvPr id="6" name="文本框 5"/>
          <p:cNvSpPr txBox="1"/>
          <p:nvPr/>
        </p:nvSpPr>
        <p:spPr>
          <a:xfrm>
            <a:off x="3850493" y="2117013"/>
            <a:ext cx="5333264" cy="762000"/>
          </a:xfrm>
          <a:prstGeom prst="rect">
            <a:avLst/>
          </a:prstGeom>
          <a:noFill/>
        </p:spPr>
        <p:txBody>
          <a:bodyPr rtlCol="0" wrap="square">
            <a:spAutoFit/>
          </a:bodyPr>
          <a:lstStyle/>
          <a:p>
            <a:r>
              <a:rPr altLang="en-US" b="1" lang="zh-CN" smtClean="0" sz="4400">
                <a:solidFill>
                  <a:schemeClr val="bg1"/>
                </a:solidFill>
                <a:latin charset="-122" panose="02010509060101010101" pitchFamily="49" typeface="幼圆"/>
                <a:ea charset="-122" panose="02010509060101010101" pitchFamily="49" typeface="幼圆"/>
              </a:rPr>
              <a:t>添加幻灯片分节标题</a:t>
            </a:r>
          </a:p>
        </p:txBody>
      </p:sp>
      <p:sp>
        <p:nvSpPr>
          <p:cNvPr id="7" name="文本框 6"/>
          <p:cNvSpPr txBox="1"/>
          <p:nvPr/>
        </p:nvSpPr>
        <p:spPr>
          <a:xfrm>
            <a:off x="3901295" y="2828744"/>
            <a:ext cx="4758267" cy="457200"/>
          </a:xfrm>
          <a:prstGeom prst="rect">
            <a:avLst/>
          </a:prstGeom>
          <a:noFill/>
        </p:spPr>
        <p:txBody>
          <a:bodyPr rtlCol="0" wrap="square">
            <a:spAutoFit/>
          </a:bodyPr>
          <a:lstStyle/>
          <a:p>
            <a:r>
              <a:rPr altLang="zh-CN" lang="en-US" smtClean="0" sz="2400">
                <a:solidFill>
                  <a:schemeClr val="bg1"/>
                </a:solidFill>
              </a:rPr>
              <a:t>Please add your slide title here</a:t>
            </a:r>
          </a:p>
        </p:txBody>
      </p:sp>
      <p:sp>
        <p:nvSpPr>
          <p:cNvPr id="8" name="矩形 7"/>
          <p:cNvSpPr/>
          <p:nvPr/>
        </p:nvSpPr>
        <p:spPr>
          <a:xfrm>
            <a:off x="0" y="5206448"/>
            <a:ext cx="12364278"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文本框 8"/>
          <p:cNvSpPr txBox="1"/>
          <p:nvPr/>
        </p:nvSpPr>
        <p:spPr>
          <a:xfrm>
            <a:off x="4610285" y="1115782"/>
            <a:ext cx="2573865" cy="579120"/>
          </a:xfrm>
          <a:prstGeom prst="rect">
            <a:avLst/>
          </a:prstGeom>
          <a:noFill/>
        </p:spPr>
        <p:txBody>
          <a:bodyPr rtlCol="0" wrap="square">
            <a:spAutoFit/>
          </a:bodyPr>
          <a:lstStyle/>
          <a:p>
            <a:r>
              <a:rPr altLang="zh-CN" lang="en-US" smtClean="0" sz="3200">
                <a:solidFill>
                  <a:schemeClr val="bg1"/>
                </a:solidFill>
              </a:rPr>
              <a:t>ADD LOGO</a:t>
            </a:r>
          </a:p>
        </p:txBody>
      </p:sp>
      <p:sp>
        <p:nvSpPr>
          <p:cNvPr id="10" name="矩形 9"/>
          <p:cNvSpPr/>
          <p:nvPr/>
        </p:nvSpPr>
        <p:spPr>
          <a:xfrm>
            <a:off x="4020562" y="1097653"/>
            <a:ext cx="508000" cy="50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Tree>
    <p:extLst>
      <p:ext uri="{BB962C8B-B14F-4D97-AF65-F5344CB8AC3E}">
        <p14:creationId val="3084501448"/>
      </p:ext>
    </p:extLst>
  </p:cSld>
  <p:clrMapOvr>
    <a:masterClrMapping/>
  </p:clrMapOvr>
  <p:transition/>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矩形 5"/>
          <p:cNvSpPr/>
          <p:nvPr/>
        </p:nvSpPr>
        <p:spPr>
          <a:xfrm>
            <a:off x="0" y="0"/>
            <a:ext cx="609600" cy="620713"/>
          </a:xfrm>
          <a:prstGeom prst="rect">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文本框 6"/>
          <p:cNvSpPr txBox="1"/>
          <p:nvPr/>
        </p:nvSpPr>
        <p:spPr>
          <a:xfrm>
            <a:off x="651786" y="30480"/>
            <a:ext cx="4484094" cy="518160"/>
          </a:xfrm>
          <a:prstGeom prst="rect">
            <a:avLst/>
          </a:prstGeom>
          <a:noFill/>
        </p:spPr>
        <p:txBody>
          <a:bodyPr rtlCol="0" wrap="square">
            <a:spAutoFit/>
          </a:bodyPr>
          <a:lstStyle/>
          <a:p>
            <a:r>
              <a:rPr altLang="en-US" b="1" lang="zh-CN" sz="2800">
                <a:solidFill>
                  <a:srgbClr val="595959"/>
                </a:solidFill>
                <a:latin charset="-122" panose="02010509060101010101" pitchFamily="49" typeface="幼圆"/>
                <a:ea charset="-122" panose="02010509060101010101" pitchFamily="49" typeface="幼圆"/>
              </a:rPr>
              <a:t>请在此处添加幻灯片标题</a:t>
            </a:r>
          </a:p>
        </p:txBody>
      </p:sp>
      <p:grpSp>
        <p:nvGrpSpPr>
          <p:cNvPr id="3" name="组合 2"/>
          <p:cNvGrpSpPr/>
          <p:nvPr/>
        </p:nvGrpSpPr>
        <p:grpSpPr>
          <a:xfrm>
            <a:off x="587375" y="1437958"/>
            <a:ext cx="2430780" cy="4428331"/>
            <a:chOff x="587375" y="1773238"/>
            <a:chExt cx="2430780" cy="4428331"/>
          </a:xfrm>
        </p:grpSpPr>
        <p:sp>
          <p:nvSpPr>
            <p:cNvPr id="5" name="文本框 4"/>
            <p:cNvSpPr txBox="1"/>
            <p:nvPr/>
          </p:nvSpPr>
          <p:spPr>
            <a:xfrm>
              <a:off x="1181804" y="1773238"/>
              <a:ext cx="1241922" cy="2103120"/>
            </a:xfrm>
            <a:prstGeom prst="rect">
              <a:avLst/>
            </a:prstGeom>
            <a:noFill/>
          </p:spPr>
          <p:txBody>
            <a:bodyPr rtlCol="0" wrap="square">
              <a:spAutoFit/>
            </a:bodyPr>
            <a:lstStyle/>
            <a:p>
              <a:r>
                <a:rPr altLang="zh-CN" lang="en-US" smtClean="0" sz="6600">
                  <a:solidFill>
                    <a:srgbClr val="DB5355"/>
                  </a:solidFill>
                  <a:latin charset="0" panose="04040905080b02020502" pitchFamily="82" typeface="Broadway"/>
                </a:rPr>
                <a:t>01</a:t>
              </a:r>
            </a:p>
          </p:txBody>
        </p:sp>
        <p:sp>
          <p:nvSpPr>
            <p:cNvPr id="8" name="矩形 7"/>
            <p:cNvSpPr/>
            <p:nvPr/>
          </p:nvSpPr>
          <p:spPr>
            <a:xfrm>
              <a:off x="587375" y="2744789"/>
              <a:ext cx="2430780" cy="3456780"/>
            </a:xfrm>
            <a:prstGeom prst="rect">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文本框 8"/>
            <p:cNvSpPr txBox="1"/>
            <p:nvPr/>
          </p:nvSpPr>
          <p:spPr>
            <a:xfrm>
              <a:off x="941705" y="2965331"/>
              <a:ext cx="1722120" cy="3017520"/>
            </a:xfrm>
            <a:prstGeom prst="rect">
              <a:avLst/>
            </a:prstGeom>
            <a:noFill/>
          </p:spPr>
          <p:txBody>
            <a:bodyPr rtlCol="0" wrap="square">
              <a:spAutoFit/>
            </a:bodyPr>
            <a:lstStyle/>
            <a:p>
              <a:pPr>
                <a:lnSpc>
                  <a:spcPct val="120000"/>
                </a:lnSpc>
              </a:pPr>
              <a:r>
                <a:rPr altLang="en-US" lang="zh-CN" smtClean="0" sz="2000">
                  <a:solidFill>
                    <a:schemeClr val="bg1"/>
                  </a:solidFill>
                  <a:latin charset="-122" panose="020b0503020204020204" pitchFamily="34" typeface="微软雅黑"/>
                  <a:ea charset="-122" panose="020b0503020204020204" pitchFamily="34" typeface="微软雅黑"/>
                </a:rPr>
                <a:t>请在此处添加内容请在此处添加内容请在此处添加内容请在此处添加内容请在此处添加内容请在此处添加内容</a:t>
              </a:r>
            </a:p>
          </p:txBody>
        </p:sp>
      </p:grpSp>
      <p:grpSp>
        <p:nvGrpSpPr>
          <p:cNvPr id="10" name="组合 9"/>
          <p:cNvGrpSpPr/>
          <p:nvPr/>
        </p:nvGrpSpPr>
        <p:grpSpPr>
          <a:xfrm>
            <a:off x="3449532" y="1437958"/>
            <a:ext cx="2430780" cy="4428331"/>
            <a:chOff x="587375" y="1773238"/>
            <a:chExt cx="2430780" cy="4428331"/>
          </a:xfrm>
        </p:grpSpPr>
        <p:sp>
          <p:nvSpPr>
            <p:cNvPr id="11" name="文本框 10"/>
            <p:cNvSpPr txBox="1"/>
            <p:nvPr/>
          </p:nvSpPr>
          <p:spPr>
            <a:xfrm>
              <a:off x="1181803" y="1773238"/>
              <a:ext cx="1411959" cy="2103120"/>
            </a:xfrm>
            <a:prstGeom prst="rect">
              <a:avLst/>
            </a:prstGeom>
            <a:noFill/>
          </p:spPr>
          <p:txBody>
            <a:bodyPr rtlCol="0" wrap="square">
              <a:spAutoFit/>
            </a:bodyPr>
            <a:lstStyle/>
            <a:p>
              <a:r>
                <a:rPr altLang="zh-CN" lang="en-US" smtClean="0" sz="6600">
                  <a:solidFill>
                    <a:srgbClr val="DB5355"/>
                  </a:solidFill>
                  <a:latin charset="0" panose="04040905080b02020502" pitchFamily="82" typeface="Broadway"/>
                </a:rPr>
                <a:t>02</a:t>
              </a:r>
            </a:p>
          </p:txBody>
        </p:sp>
        <p:sp>
          <p:nvSpPr>
            <p:cNvPr id="12" name="矩形 11"/>
            <p:cNvSpPr/>
            <p:nvPr/>
          </p:nvSpPr>
          <p:spPr>
            <a:xfrm>
              <a:off x="587375" y="2744789"/>
              <a:ext cx="2430780" cy="3456780"/>
            </a:xfrm>
            <a:prstGeom prst="rect">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文本框 12"/>
            <p:cNvSpPr txBox="1"/>
            <p:nvPr/>
          </p:nvSpPr>
          <p:spPr>
            <a:xfrm>
              <a:off x="941705" y="2965331"/>
              <a:ext cx="1722120" cy="3017520"/>
            </a:xfrm>
            <a:prstGeom prst="rect">
              <a:avLst/>
            </a:prstGeom>
            <a:noFill/>
          </p:spPr>
          <p:txBody>
            <a:bodyPr rtlCol="0" wrap="square">
              <a:spAutoFit/>
            </a:bodyPr>
            <a:lstStyle/>
            <a:p>
              <a:pPr>
                <a:lnSpc>
                  <a:spcPct val="120000"/>
                </a:lnSpc>
              </a:pPr>
              <a:r>
                <a:rPr altLang="en-US" lang="zh-CN" smtClean="0" sz="2000">
                  <a:solidFill>
                    <a:schemeClr val="bg1"/>
                  </a:solidFill>
                  <a:latin charset="-122" panose="020b0503020204020204" pitchFamily="34" typeface="微软雅黑"/>
                  <a:ea charset="-122" panose="020b0503020204020204" pitchFamily="34" typeface="微软雅黑"/>
                </a:rPr>
                <a:t>请在此处添加内容请在此处添加内容请在此处添加内容请在此处添加内容请在此处添加内容请在此处添加内容</a:t>
              </a:r>
            </a:p>
          </p:txBody>
        </p:sp>
      </p:grpSp>
      <p:grpSp>
        <p:nvGrpSpPr>
          <p:cNvPr id="14" name="组合 13"/>
          <p:cNvGrpSpPr/>
          <p:nvPr/>
        </p:nvGrpSpPr>
        <p:grpSpPr>
          <a:xfrm>
            <a:off x="6311689" y="1437958"/>
            <a:ext cx="2430780" cy="4428331"/>
            <a:chOff x="587375" y="1773238"/>
            <a:chExt cx="2430780" cy="4428331"/>
          </a:xfrm>
        </p:grpSpPr>
        <p:sp>
          <p:nvSpPr>
            <p:cNvPr id="15" name="文本框 14"/>
            <p:cNvSpPr txBox="1"/>
            <p:nvPr/>
          </p:nvSpPr>
          <p:spPr>
            <a:xfrm>
              <a:off x="1181803" y="1773238"/>
              <a:ext cx="1399682" cy="2103120"/>
            </a:xfrm>
            <a:prstGeom prst="rect">
              <a:avLst/>
            </a:prstGeom>
            <a:noFill/>
          </p:spPr>
          <p:txBody>
            <a:bodyPr rtlCol="0" wrap="square">
              <a:spAutoFit/>
            </a:bodyPr>
            <a:lstStyle/>
            <a:p>
              <a:r>
                <a:rPr altLang="zh-CN" lang="en-US" smtClean="0" sz="6600">
                  <a:solidFill>
                    <a:srgbClr val="DB5355"/>
                  </a:solidFill>
                  <a:latin charset="0" panose="04040905080b02020502" pitchFamily="82" typeface="Broadway"/>
                </a:rPr>
                <a:t>03</a:t>
              </a:r>
            </a:p>
          </p:txBody>
        </p:sp>
        <p:sp>
          <p:nvSpPr>
            <p:cNvPr id="16" name="矩形 15"/>
            <p:cNvSpPr/>
            <p:nvPr/>
          </p:nvSpPr>
          <p:spPr>
            <a:xfrm>
              <a:off x="587375" y="2744789"/>
              <a:ext cx="2430780" cy="3456780"/>
            </a:xfrm>
            <a:prstGeom prst="rect">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文本框 16"/>
            <p:cNvSpPr txBox="1"/>
            <p:nvPr/>
          </p:nvSpPr>
          <p:spPr>
            <a:xfrm>
              <a:off x="941704" y="2965331"/>
              <a:ext cx="1722120" cy="3017520"/>
            </a:xfrm>
            <a:prstGeom prst="rect">
              <a:avLst/>
            </a:prstGeom>
            <a:noFill/>
          </p:spPr>
          <p:txBody>
            <a:bodyPr rtlCol="0" wrap="square">
              <a:spAutoFit/>
            </a:bodyPr>
            <a:lstStyle/>
            <a:p>
              <a:pPr>
                <a:lnSpc>
                  <a:spcPct val="120000"/>
                </a:lnSpc>
              </a:pPr>
              <a:r>
                <a:rPr altLang="en-US" lang="zh-CN" smtClean="0" sz="2000">
                  <a:solidFill>
                    <a:schemeClr val="bg1"/>
                  </a:solidFill>
                  <a:latin charset="-122" panose="020b0503020204020204" pitchFamily="34" typeface="微软雅黑"/>
                  <a:ea charset="-122" panose="020b0503020204020204" pitchFamily="34" typeface="微软雅黑"/>
                </a:rPr>
                <a:t>请在此处添加内容请在此处添加内容请在此处添加内容请在此处添加内容请在此处添加内容请在此处添加内容</a:t>
              </a:r>
            </a:p>
          </p:txBody>
        </p:sp>
      </p:grpSp>
      <p:grpSp>
        <p:nvGrpSpPr>
          <p:cNvPr id="18" name="组合 17"/>
          <p:cNvGrpSpPr/>
          <p:nvPr/>
        </p:nvGrpSpPr>
        <p:grpSpPr>
          <a:xfrm>
            <a:off x="9173845" y="1488600"/>
            <a:ext cx="2430780" cy="4428331"/>
            <a:chOff x="587375" y="1773238"/>
            <a:chExt cx="2430780" cy="4428331"/>
          </a:xfrm>
        </p:grpSpPr>
        <p:sp>
          <p:nvSpPr>
            <p:cNvPr id="19" name="文本框 18"/>
            <p:cNvSpPr txBox="1"/>
            <p:nvPr/>
          </p:nvSpPr>
          <p:spPr>
            <a:xfrm>
              <a:off x="1181803" y="1773238"/>
              <a:ext cx="1509326" cy="2103120"/>
            </a:xfrm>
            <a:prstGeom prst="rect">
              <a:avLst/>
            </a:prstGeom>
            <a:noFill/>
          </p:spPr>
          <p:txBody>
            <a:bodyPr rtlCol="0" wrap="square">
              <a:spAutoFit/>
            </a:bodyPr>
            <a:lstStyle/>
            <a:p>
              <a:r>
                <a:rPr altLang="zh-CN" lang="en-US" smtClean="0" sz="6600">
                  <a:solidFill>
                    <a:srgbClr val="DB5355"/>
                  </a:solidFill>
                  <a:latin charset="0" panose="04040905080b02020502" pitchFamily="82" typeface="Broadway"/>
                </a:rPr>
                <a:t>04</a:t>
              </a:r>
            </a:p>
          </p:txBody>
        </p:sp>
        <p:sp>
          <p:nvSpPr>
            <p:cNvPr id="20" name="矩形 19"/>
            <p:cNvSpPr/>
            <p:nvPr/>
          </p:nvSpPr>
          <p:spPr>
            <a:xfrm>
              <a:off x="587375" y="2744789"/>
              <a:ext cx="2430780" cy="3456780"/>
            </a:xfrm>
            <a:prstGeom prst="rect">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文本框 20"/>
            <p:cNvSpPr txBox="1"/>
            <p:nvPr/>
          </p:nvSpPr>
          <p:spPr>
            <a:xfrm>
              <a:off x="941704" y="2965331"/>
              <a:ext cx="1722120" cy="3017520"/>
            </a:xfrm>
            <a:prstGeom prst="rect">
              <a:avLst/>
            </a:prstGeom>
            <a:noFill/>
          </p:spPr>
          <p:txBody>
            <a:bodyPr rtlCol="0" wrap="square">
              <a:spAutoFit/>
            </a:bodyPr>
            <a:lstStyle/>
            <a:p>
              <a:pPr>
                <a:lnSpc>
                  <a:spcPct val="120000"/>
                </a:lnSpc>
              </a:pPr>
              <a:r>
                <a:rPr altLang="en-US" lang="zh-CN" smtClean="0" sz="2000">
                  <a:solidFill>
                    <a:schemeClr val="bg1"/>
                  </a:solidFill>
                  <a:latin charset="-122" panose="020b0503020204020204" pitchFamily="34" typeface="微软雅黑"/>
                  <a:ea charset="-122" panose="020b0503020204020204" pitchFamily="34" typeface="微软雅黑"/>
                </a:rPr>
                <a:t>请在此处添加内容请在此处添加内容请在此处添加内容请在此处添加内容请在此处添加内容请在此处添加内容</a:t>
              </a:r>
            </a:p>
          </p:txBody>
        </p:sp>
      </p:grpSp>
    </p:spTree>
    <p:extLst>
      <p:ext uri="{BB962C8B-B14F-4D97-AF65-F5344CB8AC3E}">
        <p14:creationId val="1649304936"/>
      </p:ext>
    </p:extLst>
  </p:cSld>
  <p:clrMapOvr>
    <a:masterClrMapping/>
  </p:clrMapOvr>
  <p:transition/>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587375" y="2026920"/>
            <a:ext cx="5712779" cy="3611880"/>
            <a:chOff x="714375" y="785813"/>
            <a:chExt cx="7767638" cy="3827463"/>
          </a:xfrm>
          <a:solidFill>
            <a:srgbClr val="706F71"/>
          </a:solidFill>
        </p:grpSpPr>
        <p:sp>
          <p:nvSpPr>
            <p:cNvPr id="3" name="Freeform 4"/>
            <p:cNvSpPr/>
            <p:nvPr/>
          </p:nvSpPr>
          <p:spPr bwMode="auto">
            <a:xfrm>
              <a:off x="4613275" y="3630613"/>
              <a:ext cx="276225" cy="273050"/>
            </a:xfrm>
            <a:custGeom>
              <a:cxnLst>
                <a:cxn ang="0">
                  <a:pos x="53" y="137"/>
                </a:cxn>
                <a:cxn ang="0">
                  <a:pos x="60" y="133"/>
                </a:cxn>
                <a:cxn ang="0">
                  <a:pos x="66" y="141"/>
                </a:cxn>
                <a:cxn ang="0">
                  <a:pos x="80" y="141"/>
                </a:cxn>
                <a:cxn ang="0">
                  <a:pos x="87" y="134"/>
                </a:cxn>
                <a:cxn ang="0">
                  <a:pos x="87" y="59"/>
                </a:cxn>
                <a:cxn ang="0">
                  <a:pos x="99" y="55"/>
                </a:cxn>
                <a:cxn ang="0">
                  <a:pos x="99" y="16"/>
                </a:cxn>
                <a:cxn ang="0">
                  <a:pos x="109" y="15"/>
                </a:cxn>
                <a:cxn ang="0">
                  <a:pos x="122" y="11"/>
                </a:cxn>
                <a:cxn ang="0">
                  <a:pos x="128" y="16"/>
                </a:cxn>
                <a:cxn ang="0">
                  <a:pos x="136" y="11"/>
                </a:cxn>
                <a:cxn ang="0">
                  <a:pos x="144" y="9"/>
                </a:cxn>
                <a:cxn ang="0">
                  <a:pos x="143" y="6"/>
                </a:cxn>
                <a:cxn ang="0">
                  <a:pos x="119" y="8"/>
                </a:cxn>
                <a:cxn ang="0">
                  <a:pos x="102" y="9"/>
                </a:cxn>
                <a:cxn ang="0">
                  <a:pos x="77" y="9"/>
                </a:cxn>
                <a:cxn ang="0">
                  <a:pos x="73" y="5"/>
                </a:cxn>
                <a:cxn ang="0">
                  <a:pos x="34" y="5"/>
                </a:cxn>
                <a:cxn ang="0">
                  <a:pos x="24" y="3"/>
                </a:cxn>
                <a:cxn ang="0">
                  <a:pos x="13" y="2"/>
                </a:cxn>
                <a:cxn ang="0">
                  <a:pos x="8" y="0"/>
                </a:cxn>
                <a:cxn ang="0">
                  <a:pos x="4" y="3"/>
                </a:cxn>
                <a:cxn ang="0">
                  <a:pos x="1" y="3"/>
                </a:cxn>
                <a:cxn ang="0">
                  <a:pos x="7" y="18"/>
                </a:cxn>
                <a:cxn ang="0">
                  <a:pos x="18" y="41"/>
                </a:cxn>
                <a:cxn ang="0">
                  <a:pos x="29" y="65"/>
                </a:cxn>
                <a:cxn ang="0">
                  <a:pos x="30" y="84"/>
                </a:cxn>
                <a:cxn ang="0">
                  <a:pos x="34" y="101"/>
                </a:cxn>
                <a:cxn ang="0">
                  <a:pos x="42" y="129"/>
                </a:cxn>
                <a:cxn ang="0">
                  <a:pos x="49" y="138"/>
                </a:cxn>
                <a:cxn ang="0">
                  <a:pos x="53" y="137"/>
                </a:cxn>
              </a:cxnLst>
              <a:rect b="b" l="0" r="r" t="0"/>
              <a:pathLst>
                <a:path h="143" w="144">
                  <a:moveTo>
                    <a:pt x="53" y="137"/>
                  </a:moveTo>
                  <a:cubicBezTo>
                    <a:pt x="53" y="134"/>
                    <a:pt x="57" y="130"/>
                    <a:pt x="60" y="133"/>
                  </a:cubicBezTo>
                  <a:cubicBezTo>
                    <a:pt x="62" y="137"/>
                    <a:pt x="61" y="141"/>
                    <a:pt x="66" y="141"/>
                  </a:cubicBezTo>
                  <a:cubicBezTo>
                    <a:pt x="70" y="141"/>
                    <a:pt x="79" y="143"/>
                    <a:pt x="80" y="141"/>
                  </a:cubicBezTo>
                  <a:cubicBezTo>
                    <a:pt x="81" y="139"/>
                    <a:pt x="87" y="137"/>
                    <a:pt x="87" y="134"/>
                  </a:cubicBezTo>
                  <a:cubicBezTo>
                    <a:pt x="87" y="130"/>
                    <a:pt x="87" y="62"/>
                    <a:pt x="87" y="59"/>
                  </a:cubicBezTo>
                  <a:cubicBezTo>
                    <a:pt x="87" y="57"/>
                    <a:pt x="99" y="59"/>
                    <a:pt x="99" y="55"/>
                  </a:cubicBezTo>
                  <a:cubicBezTo>
                    <a:pt x="99" y="51"/>
                    <a:pt x="99" y="16"/>
                    <a:pt x="99" y="16"/>
                  </a:cubicBezTo>
                  <a:cubicBezTo>
                    <a:pt x="99" y="16"/>
                    <a:pt x="107" y="16"/>
                    <a:pt x="109" y="15"/>
                  </a:cubicBezTo>
                  <a:cubicBezTo>
                    <a:pt x="112" y="14"/>
                    <a:pt x="120" y="10"/>
                    <a:pt x="122" y="11"/>
                  </a:cubicBezTo>
                  <a:cubicBezTo>
                    <a:pt x="124" y="13"/>
                    <a:pt x="127" y="17"/>
                    <a:pt x="128" y="16"/>
                  </a:cubicBezTo>
                  <a:cubicBezTo>
                    <a:pt x="129" y="14"/>
                    <a:pt x="133" y="11"/>
                    <a:pt x="136" y="11"/>
                  </a:cubicBezTo>
                  <a:cubicBezTo>
                    <a:pt x="138" y="11"/>
                    <a:pt x="141" y="10"/>
                    <a:pt x="144" y="9"/>
                  </a:cubicBezTo>
                  <a:cubicBezTo>
                    <a:pt x="143" y="8"/>
                    <a:pt x="143" y="7"/>
                    <a:pt x="143" y="6"/>
                  </a:cubicBezTo>
                  <a:cubicBezTo>
                    <a:pt x="143" y="4"/>
                    <a:pt x="122" y="7"/>
                    <a:pt x="119" y="8"/>
                  </a:cubicBezTo>
                  <a:cubicBezTo>
                    <a:pt x="116" y="9"/>
                    <a:pt x="105" y="11"/>
                    <a:pt x="102" y="9"/>
                  </a:cubicBezTo>
                  <a:cubicBezTo>
                    <a:pt x="98" y="8"/>
                    <a:pt x="77" y="9"/>
                    <a:pt x="77" y="9"/>
                  </a:cubicBezTo>
                  <a:cubicBezTo>
                    <a:pt x="73" y="5"/>
                    <a:pt x="73" y="5"/>
                    <a:pt x="73" y="5"/>
                  </a:cubicBezTo>
                  <a:cubicBezTo>
                    <a:pt x="73" y="5"/>
                    <a:pt x="38" y="5"/>
                    <a:pt x="34" y="5"/>
                  </a:cubicBezTo>
                  <a:cubicBezTo>
                    <a:pt x="30" y="5"/>
                    <a:pt x="27" y="5"/>
                    <a:pt x="24" y="3"/>
                  </a:cubicBezTo>
                  <a:cubicBezTo>
                    <a:pt x="20" y="0"/>
                    <a:pt x="17" y="0"/>
                    <a:pt x="13" y="2"/>
                  </a:cubicBezTo>
                  <a:cubicBezTo>
                    <a:pt x="9" y="4"/>
                    <a:pt x="11" y="0"/>
                    <a:pt x="8" y="0"/>
                  </a:cubicBezTo>
                  <a:cubicBezTo>
                    <a:pt x="5" y="0"/>
                    <a:pt x="4" y="3"/>
                    <a:pt x="4" y="3"/>
                  </a:cubicBezTo>
                  <a:cubicBezTo>
                    <a:pt x="1" y="3"/>
                    <a:pt x="1" y="3"/>
                    <a:pt x="1" y="3"/>
                  </a:cubicBezTo>
                  <a:cubicBezTo>
                    <a:pt x="0" y="7"/>
                    <a:pt x="3" y="13"/>
                    <a:pt x="7" y="18"/>
                  </a:cubicBezTo>
                  <a:cubicBezTo>
                    <a:pt x="11" y="23"/>
                    <a:pt x="15" y="33"/>
                    <a:pt x="18" y="41"/>
                  </a:cubicBezTo>
                  <a:cubicBezTo>
                    <a:pt x="20" y="49"/>
                    <a:pt x="28" y="59"/>
                    <a:pt x="29" y="65"/>
                  </a:cubicBezTo>
                  <a:cubicBezTo>
                    <a:pt x="31" y="71"/>
                    <a:pt x="28" y="80"/>
                    <a:pt x="30" y="84"/>
                  </a:cubicBezTo>
                  <a:cubicBezTo>
                    <a:pt x="32" y="88"/>
                    <a:pt x="33" y="95"/>
                    <a:pt x="34" y="101"/>
                  </a:cubicBezTo>
                  <a:cubicBezTo>
                    <a:pt x="35" y="108"/>
                    <a:pt x="35" y="123"/>
                    <a:pt x="42" y="129"/>
                  </a:cubicBezTo>
                  <a:cubicBezTo>
                    <a:pt x="44" y="131"/>
                    <a:pt x="46" y="134"/>
                    <a:pt x="49" y="138"/>
                  </a:cubicBezTo>
                  <a:cubicBezTo>
                    <a:pt x="51" y="138"/>
                    <a:pt x="53" y="138"/>
                    <a:pt x="53" y="137"/>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4" name="Freeform 5"/>
            <p:cNvSpPr/>
            <p:nvPr/>
          </p:nvSpPr>
          <p:spPr bwMode="auto">
            <a:xfrm>
              <a:off x="4889500" y="3598863"/>
              <a:ext cx="171450" cy="149225"/>
            </a:xfrm>
            <a:custGeom>
              <a:cxnLst>
                <a:cxn ang="0">
                  <a:pos x="59" y="4"/>
                </a:cxn>
                <a:cxn ang="0">
                  <a:pos x="58" y="0"/>
                </a:cxn>
                <a:cxn ang="0">
                  <a:pos x="48" y="0"/>
                </a:cxn>
                <a:cxn ang="0">
                  <a:pos x="42" y="6"/>
                </a:cxn>
                <a:cxn ang="0">
                  <a:pos x="31" y="14"/>
                </a:cxn>
                <a:cxn ang="0">
                  <a:pos x="20" y="27"/>
                </a:cxn>
                <a:cxn ang="0">
                  <a:pos x="5" y="24"/>
                </a:cxn>
                <a:cxn ang="0">
                  <a:pos x="0" y="25"/>
                </a:cxn>
                <a:cxn ang="0">
                  <a:pos x="6" y="31"/>
                </a:cxn>
                <a:cxn ang="0">
                  <a:pos x="12" y="45"/>
                </a:cxn>
                <a:cxn ang="0">
                  <a:pos x="23" y="53"/>
                </a:cxn>
                <a:cxn ang="0">
                  <a:pos x="28" y="61"/>
                </a:cxn>
                <a:cxn ang="0">
                  <a:pos x="36" y="69"/>
                </a:cxn>
                <a:cxn ang="0">
                  <a:pos x="44" y="74"/>
                </a:cxn>
                <a:cxn ang="0">
                  <a:pos x="55" y="76"/>
                </a:cxn>
                <a:cxn ang="0">
                  <a:pos x="67" y="78"/>
                </a:cxn>
                <a:cxn ang="0">
                  <a:pos x="79" y="67"/>
                </a:cxn>
                <a:cxn ang="0">
                  <a:pos x="82" y="56"/>
                </a:cxn>
                <a:cxn ang="0">
                  <a:pos x="88" y="48"/>
                </a:cxn>
                <a:cxn ang="0">
                  <a:pos x="84" y="39"/>
                </a:cxn>
                <a:cxn ang="0">
                  <a:pos x="87" y="29"/>
                </a:cxn>
                <a:cxn ang="0">
                  <a:pos x="87" y="12"/>
                </a:cxn>
                <a:cxn ang="0">
                  <a:pos x="74" y="7"/>
                </a:cxn>
                <a:cxn ang="0">
                  <a:pos x="59" y="4"/>
                </a:cxn>
              </a:cxnLst>
              <a:rect b="b" l="0" r="r" t="0"/>
              <a:pathLst>
                <a:path h="78" w="90">
                  <a:moveTo>
                    <a:pt x="59" y="4"/>
                  </a:moveTo>
                  <a:cubicBezTo>
                    <a:pt x="58" y="0"/>
                    <a:pt x="58" y="0"/>
                    <a:pt x="58" y="0"/>
                  </a:cubicBezTo>
                  <a:cubicBezTo>
                    <a:pt x="48" y="0"/>
                    <a:pt x="48" y="0"/>
                    <a:pt x="48" y="0"/>
                  </a:cubicBezTo>
                  <a:cubicBezTo>
                    <a:pt x="42" y="2"/>
                    <a:pt x="42" y="4"/>
                    <a:pt x="42" y="6"/>
                  </a:cubicBezTo>
                  <a:cubicBezTo>
                    <a:pt x="42" y="8"/>
                    <a:pt x="36" y="13"/>
                    <a:pt x="31" y="14"/>
                  </a:cubicBezTo>
                  <a:cubicBezTo>
                    <a:pt x="27" y="15"/>
                    <a:pt x="22" y="25"/>
                    <a:pt x="20" y="27"/>
                  </a:cubicBezTo>
                  <a:cubicBezTo>
                    <a:pt x="17" y="28"/>
                    <a:pt x="8" y="25"/>
                    <a:pt x="5" y="24"/>
                  </a:cubicBezTo>
                  <a:cubicBezTo>
                    <a:pt x="4" y="24"/>
                    <a:pt x="2" y="25"/>
                    <a:pt x="0" y="25"/>
                  </a:cubicBezTo>
                  <a:cubicBezTo>
                    <a:pt x="1" y="28"/>
                    <a:pt x="5" y="31"/>
                    <a:pt x="6" y="31"/>
                  </a:cubicBezTo>
                  <a:cubicBezTo>
                    <a:pt x="8" y="31"/>
                    <a:pt x="8" y="43"/>
                    <a:pt x="12" y="45"/>
                  </a:cubicBezTo>
                  <a:cubicBezTo>
                    <a:pt x="16" y="47"/>
                    <a:pt x="23" y="51"/>
                    <a:pt x="23" y="53"/>
                  </a:cubicBezTo>
                  <a:cubicBezTo>
                    <a:pt x="23" y="55"/>
                    <a:pt x="28" y="58"/>
                    <a:pt x="28" y="61"/>
                  </a:cubicBezTo>
                  <a:cubicBezTo>
                    <a:pt x="28" y="65"/>
                    <a:pt x="32" y="69"/>
                    <a:pt x="36" y="69"/>
                  </a:cubicBezTo>
                  <a:cubicBezTo>
                    <a:pt x="43" y="69"/>
                    <a:pt x="44" y="72"/>
                    <a:pt x="44" y="74"/>
                  </a:cubicBezTo>
                  <a:cubicBezTo>
                    <a:pt x="44" y="76"/>
                    <a:pt x="53" y="74"/>
                    <a:pt x="55" y="76"/>
                  </a:cubicBezTo>
                  <a:cubicBezTo>
                    <a:pt x="56" y="78"/>
                    <a:pt x="65" y="77"/>
                    <a:pt x="67" y="78"/>
                  </a:cubicBezTo>
                  <a:cubicBezTo>
                    <a:pt x="71" y="75"/>
                    <a:pt x="77" y="70"/>
                    <a:pt x="79" y="67"/>
                  </a:cubicBezTo>
                  <a:cubicBezTo>
                    <a:pt x="82" y="63"/>
                    <a:pt x="79" y="58"/>
                    <a:pt x="82" y="56"/>
                  </a:cubicBezTo>
                  <a:cubicBezTo>
                    <a:pt x="84" y="55"/>
                    <a:pt x="90" y="48"/>
                    <a:pt x="88" y="48"/>
                  </a:cubicBezTo>
                  <a:cubicBezTo>
                    <a:pt x="86" y="47"/>
                    <a:pt x="87" y="42"/>
                    <a:pt x="84" y="39"/>
                  </a:cubicBezTo>
                  <a:cubicBezTo>
                    <a:pt x="81" y="36"/>
                    <a:pt x="88" y="35"/>
                    <a:pt x="87" y="29"/>
                  </a:cubicBezTo>
                  <a:cubicBezTo>
                    <a:pt x="87" y="24"/>
                    <a:pt x="88" y="13"/>
                    <a:pt x="87" y="12"/>
                  </a:cubicBezTo>
                  <a:cubicBezTo>
                    <a:pt x="85" y="11"/>
                    <a:pt x="78" y="10"/>
                    <a:pt x="74" y="7"/>
                  </a:cubicBezTo>
                  <a:cubicBezTo>
                    <a:pt x="69" y="4"/>
                    <a:pt x="59" y="4"/>
                    <a:pt x="59" y="4"/>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5" name="Freeform 6"/>
            <p:cNvSpPr/>
            <p:nvPr/>
          </p:nvSpPr>
          <p:spPr bwMode="auto">
            <a:xfrm>
              <a:off x="4779963" y="3648075"/>
              <a:ext cx="193675" cy="207963"/>
            </a:xfrm>
            <a:custGeom>
              <a:cxnLst>
                <a:cxn ang="0">
                  <a:pos x="93" y="44"/>
                </a:cxn>
                <a:cxn ang="0">
                  <a:pos x="85" y="36"/>
                </a:cxn>
                <a:cxn ang="0">
                  <a:pos x="80" y="28"/>
                </a:cxn>
                <a:cxn ang="0">
                  <a:pos x="69" y="20"/>
                </a:cxn>
                <a:cxn ang="0">
                  <a:pos x="63" y="6"/>
                </a:cxn>
                <a:cxn ang="0">
                  <a:pos x="57" y="0"/>
                </a:cxn>
                <a:cxn ang="0">
                  <a:pos x="49" y="2"/>
                </a:cxn>
                <a:cxn ang="0">
                  <a:pos x="41" y="7"/>
                </a:cxn>
                <a:cxn ang="0">
                  <a:pos x="35" y="2"/>
                </a:cxn>
                <a:cxn ang="0">
                  <a:pos x="22" y="6"/>
                </a:cxn>
                <a:cxn ang="0">
                  <a:pos x="12" y="7"/>
                </a:cxn>
                <a:cxn ang="0">
                  <a:pos x="12" y="46"/>
                </a:cxn>
                <a:cxn ang="0">
                  <a:pos x="0" y="50"/>
                </a:cxn>
                <a:cxn ang="0">
                  <a:pos x="0" y="83"/>
                </a:cxn>
                <a:cxn ang="0">
                  <a:pos x="6" y="87"/>
                </a:cxn>
                <a:cxn ang="0">
                  <a:pos x="9" y="100"/>
                </a:cxn>
                <a:cxn ang="0">
                  <a:pos x="7" y="102"/>
                </a:cxn>
                <a:cxn ang="0">
                  <a:pos x="9" y="107"/>
                </a:cxn>
                <a:cxn ang="0">
                  <a:pos x="20" y="107"/>
                </a:cxn>
                <a:cxn ang="0">
                  <a:pos x="31" y="95"/>
                </a:cxn>
                <a:cxn ang="0">
                  <a:pos x="38" y="89"/>
                </a:cxn>
                <a:cxn ang="0">
                  <a:pos x="52" y="93"/>
                </a:cxn>
                <a:cxn ang="0">
                  <a:pos x="62" y="88"/>
                </a:cxn>
                <a:cxn ang="0">
                  <a:pos x="67" y="80"/>
                </a:cxn>
                <a:cxn ang="0">
                  <a:pos x="76" y="73"/>
                </a:cxn>
                <a:cxn ang="0">
                  <a:pos x="81" y="65"/>
                </a:cxn>
                <a:cxn ang="0">
                  <a:pos x="90" y="59"/>
                </a:cxn>
                <a:cxn ang="0">
                  <a:pos x="97" y="55"/>
                </a:cxn>
                <a:cxn ang="0">
                  <a:pos x="101" y="49"/>
                </a:cxn>
                <a:cxn ang="0">
                  <a:pos x="101" y="49"/>
                </a:cxn>
                <a:cxn ang="0">
                  <a:pos x="93" y="44"/>
                </a:cxn>
              </a:cxnLst>
              <a:rect b="b" l="0" r="r" t="0"/>
              <a:pathLst>
                <a:path h="109" w="100">
                  <a:moveTo>
                    <a:pt x="93" y="44"/>
                  </a:moveTo>
                  <a:cubicBezTo>
                    <a:pt x="89" y="44"/>
                    <a:pt x="85" y="40"/>
                    <a:pt x="85" y="36"/>
                  </a:cubicBezTo>
                  <a:cubicBezTo>
                    <a:pt x="85" y="33"/>
                    <a:pt x="80" y="30"/>
                    <a:pt x="80" y="28"/>
                  </a:cubicBezTo>
                  <a:cubicBezTo>
                    <a:pt x="80" y="26"/>
                    <a:pt x="73" y="22"/>
                    <a:pt x="69" y="20"/>
                  </a:cubicBezTo>
                  <a:cubicBezTo>
                    <a:pt x="65" y="18"/>
                    <a:pt x="65" y="6"/>
                    <a:pt x="63" y="6"/>
                  </a:cubicBezTo>
                  <a:cubicBezTo>
                    <a:pt x="62" y="6"/>
                    <a:pt x="58" y="3"/>
                    <a:pt x="57" y="0"/>
                  </a:cubicBezTo>
                  <a:cubicBezTo>
                    <a:pt x="54" y="1"/>
                    <a:pt x="51" y="2"/>
                    <a:pt x="49" y="2"/>
                  </a:cubicBezTo>
                  <a:cubicBezTo>
                    <a:pt x="46" y="2"/>
                    <a:pt x="42" y="5"/>
                    <a:pt x="41" y="7"/>
                  </a:cubicBezTo>
                  <a:cubicBezTo>
                    <a:pt x="40" y="8"/>
                    <a:pt x="37" y="4"/>
                    <a:pt x="35" y="2"/>
                  </a:cubicBezTo>
                  <a:cubicBezTo>
                    <a:pt x="33" y="1"/>
                    <a:pt x="25" y="5"/>
                    <a:pt x="22" y="6"/>
                  </a:cubicBezTo>
                  <a:cubicBezTo>
                    <a:pt x="20" y="7"/>
                    <a:pt x="12" y="7"/>
                    <a:pt x="12" y="7"/>
                  </a:cubicBezTo>
                  <a:cubicBezTo>
                    <a:pt x="12" y="7"/>
                    <a:pt x="12" y="42"/>
                    <a:pt x="12" y="46"/>
                  </a:cubicBezTo>
                  <a:cubicBezTo>
                    <a:pt x="12" y="50"/>
                    <a:pt x="0" y="48"/>
                    <a:pt x="0" y="50"/>
                  </a:cubicBezTo>
                  <a:cubicBezTo>
                    <a:pt x="0" y="51"/>
                    <a:pt x="0" y="67"/>
                    <a:pt x="0" y="83"/>
                  </a:cubicBezTo>
                  <a:cubicBezTo>
                    <a:pt x="3" y="84"/>
                    <a:pt x="5" y="85"/>
                    <a:pt x="6" y="87"/>
                  </a:cubicBezTo>
                  <a:cubicBezTo>
                    <a:pt x="7" y="90"/>
                    <a:pt x="10" y="98"/>
                    <a:pt x="9" y="100"/>
                  </a:cubicBezTo>
                  <a:cubicBezTo>
                    <a:pt x="9" y="102"/>
                    <a:pt x="7" y="100"/>
                    <a:pt x="7" y="102"/>
                  </a:cubicBezTo>
                  <a:cubicBezTo>
                    <a:pt x="7" y="104"/>
                    <a:pt x="6" y="107"/>
                    <a:pt x="9" y="107"/>
                  </a:cubicBezTo>
                  <a:cubicBezTo>
                    <a:pt x="12" y="107"/>
                    <a:pt x="18" y="109"/>
                    <a:pt x="20" y="107"/>
                  </a:cubicBezTo>
                  <a:cubicBezTo>
                    <a:pt x="23" y="104"/>
                    <a:pt x="30" y="98"/>
                    <a:pt x="31" y="95"/>
                  </a:cubicBezTo>
                  <a:cubicBezTo>
                    <a:pt x="31" y="92"/>
                    <a:pt x="33" y="85"/>
                    <a:pt x="38" y="89"/>
                  </a:cubicBezTo>
                  <a:cubicBezTo>
                    <a:pt x="44" y="93"/>
                    <a:pt x="44" y="93"/>
                    <a:pt x="52" y="93"/>
                  </a:cubicBezTo>
                  <a:cubicBezTo>
                    <a:pt x="59" y="93"/>
                    <a:pt x="61" y="93"/>
                    <a:pt x="62" y="88"/>
                  </a:cubicBezTo>
                  <a:cubicBezTo>
                    <a:pt x="64" y="84"/>
                    <a:pt x="62" y="80"/>
                    <a:pt x="67" y="80"/>
                  </a:cubicBezTo>
                  <a:cubicBezTo>
                    <a:pt x="71" y="80"/>
                    <a:pt x="76" y="76"/>
                    <a:pt x="76" y="73"/>
                  </a:cubicBezTo>
                  <a:cubicBezTo>
                    <a:pt x="76" y="70"/>
                    <a:pt x="78" y="65"/>
                    <a:pt x="81" y="65"/>
                  </a:cubicBezTo>
                  <a:cubicBezTo>
                    <a:pt x="84" y="65"/>
                    <a:pt x="89" y="62"/>
                    <a:pt x="90" y="59"/>
                  </a:cubicBezTo>
                  <a:cubicBezTo>
                    <a:pt x="91" y="55"/>
                    <a:pt x="95" y="57"/>
                    <a:pt x="97" y="55"/>
                  </a:cubicBezTo>
                  <a:cubicBezTo>
                    <a:pt x="98" y="54"/>
                    <a:pt x="99" y="51"/>
                    <a:pt x="101" y="49"/>
                  </a:cubicBezTo>
                  <a:cubicBezTo>
                    <a:pt x="101" y="49"/>
                    <a:pt x="101" y="49"/>
                    <a:pt x="101" y="49"/>
                  </a:cubicBezTo>
                  <a:cubicBezTo>
                    <a:pt x="101" y="47"/>
                    <a:pt x="100" y="44"/>
                    <a:pt x="93" y="44"/>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6" name="Freeform 7"/>
            <p:cNvSpPr/>
            <p:nvPr/>
          </p:nvSpPr>
          <p:spPr bwMode="auto">
            <a:xfrm>
              <a:off x="5006975" y="3827463"/>
              <a:ext cx="30163" cy="36513"/>
            </a:xfrm>
            <a:custGeom>
              <a:cxnLst>
                <a:cxn ang="0">
                  <a:pos x="7" y="0"/>
                </a:cxn>
                <a:cxn ang="0">
                  <a:pos x="0" y="8"/>
                </a:cxn>
                <a:cxn ang="0">
                  <a:pos x="7" y="19"/>
                </a:cxn>
                <a:cxn ang="0">
                  <a:pos x="13" y="16"/>
                </a:cxn>
                <a:cxn ang="0">
                  <a:pos x="15" y="13"/>
                </a:cxn>
                <a:cxn ang="0">
                  <a:pos x="14" y="3"/>
                </a:cxn>
                <a:cxn ang="0">
                  <a:pos x="7" y="0"/>
                </a:cxn>
              </a:cxnLst>
              <a:rect b="b" l="0" r="r" t="0"/>
              <a:pathLst>
                <a:path h="19" w="15">
                  <a:moveTo>
                    <a:pt x="7" y="0"/>
                  </a:moveTo>
                  <a:cubicBezTo>
                    <a:pt x="5" y="0"/>
                    <a:pt x="0" y="7"/>
                    <a:pt x="0" y="8"/>
                  </a:cubicBezTo>
                  <a:cubicBezTo>
                    <a:pt x="0" y="10"/>
                    <a:pt x="3" y="18"/>
                    <a:pt x="7" y="19"/>
                  </a:cubicBezTo>
                  <a:cubicBezTo>
                    <a:pt x="10" y="19"/>
                    <a:pt x="13" y="19"/>
                    <a:pt x="13" y="16"/>
                  </a:cubicBezTo>
                  <a:cubicBezTo>
                    <a:pt x="13" y="15"/>
                    <a:pt x="14" y="14"/>
                    <a:pt x="15" y="13"/>
                  </a:cubicBezTo>
                  <a:cubicBezTo>
                    <a:pt x="15" y="11"/>
                    <a:pt x="14" y="6"/>
                    <a:pt x="14" y="3"/>
                  </a:cubicBezTo>
                  <a:cubicBezTo>
                    <a:pt x="12" y="2"/>
                    <a:pt x="9" y="0"/>
                    <a:pt x="7" y="0"/>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7" name="Freeform 8"/>
            <p:cNvSpPr/>
            <p:nvPr/>
          </p:nvSpPr>
          <p:spPr bwMode="auto">
            <a:xfrm>
              <a:off x="4929188" y="3887788"/>
              <a:ext cx="47625" cy="53975"/>
            </a:xfrm>
            <a:custGeom>
              <a:cxnLst>
                <a:cxn ang="0">
                  <a:pos x="18" y="3"/>
                </a:cxn>
                <a:cxn ang="0">
                  <a:pos x="7" y="8"/>
                </a:cxn>
                <a:cxn ang="0">
                  <a:pos x="0" y="18"/>
                </a:cxn>
                <a:cxn ang="0">
                  <a:pos x="7" y="27"/>
                </a:cxn>
                <a:cxn ang="0">
                  <a:pos x="11" y="28"/>
                </a:cxn>
                <a:cxn ang="0">
                  <a:pos x="14" y="22"/>
                </a:cxn>
                <a:cxn ang="0">
                  <a:pos x="21" y="20"/>
                </a:cxn>
                <a:cxn ang="0">
                  <a:pos x="25" y="12"/>
                </a:cxn>
                <a:cxn ang="0">
                  <a:pos x="18" y="3"/>
                </a:cxn>
              </a:cxnLst>
              <a:rect b="b" l="0" r="r" t="0"/>
              <a:pathLst>
                <a:path h="28" w="25">
                  <a:moveTo>
                    <a:pt x="18" y="3"/>
                  </a:moveTo>
                  <a:cubicBezTo>
                    <a:pt x="17" y="0"/>
                    <a:pt x="8" y="5"/>
                    <a:pt x="7" y="8"/>
                  </a:cubicBezTo>
                  <a:cubicBezTo>
                    <a:pt x="5" y="10"/>
                    <a:pt x="0" y="18"/>
                    <a:pt x="0" y="18"/>
                  </a:cubicBezTo>
                  <a:cubicBezTo>
                    <a:pt x="7" y="27"/>
                    <a:pt x="7" y="27"/>
                    <a:pt x="7" y="27"/>
                  </a:cubicBezTo>
                  <a:cubicBezTo>
                    <a:pt x="11" y="28"/>
                    <a:pt x="11" y="28"/>
                    <a:pt x="11" y="28"/>
                  </a:cubicBezTo>
                  <a:cubicBezTo>
                    <a:pt x="11" y="28"/>
                    <a:pt x="13" y="24"/>
                    <a:pt x="14" y="22"/>
                  </a:cubicBezTo>
                  <a:cubicBezTo>
                    <a:pt x="15" y="19"/>
                    <a:pt x="21" y="22"/>
                    <a:pt x="21" y="20"/>
                  </a:cubicBezTo>
                  <a:cubicBezTo>
                    <a:pt x="21" y="17"/>
                    <a:pt x="25" y="14"/>
                    <a:pt x="25" y="12"/>
                  </a:cubicBezTo>
                  <a:cubicBezTo>
                    <a:pt x="25" y="9"/>
                    <a:pt x="19" y="6"/>
                    <a:pt x="18" y="3"/>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8" name="Freeform 9"/>
            <p:cNvSpPr>
              <a:spLocks noEditPoints="1"/>
            </p:cNvSpPr>
            <p:nvPr/>
          </p:nvSpPr>
          <p:spPr bwMode="auto">
            <a:xfrm>
              <a:off x="4706938" y="3740150"/>
              <a:ext cx="346075" cy="304800"/>
            </a:xfrm>
            <a:custGeom>
              <a:cxnLst>
                <a:cxn ang="0">
                  <a:pos x="172" y="59"/>
                </a:cxn>
                <a:cxn ang="0">
                  <a:pos x="172" y="58"/>
                </a:cxn>
                <a:cxn ang="0">
                  <a:pos x="170" y="61"/>
                </a:cxn>
                <a:cxn ang="0">
                  <a:pos x="164" y="64"/>
                </a:cxn>
                <a:cxn ang="0">
                  <a:pos x="157" y="53"/>
                </a:cxn>
                <a:cxn ang="0">
                  <a:pos x="164" y="45"/>
                </a:cxn>
                <a:cxn ang="0">
                  <a:pos x="171" y="48"/>
                </a:cxn>
                <a:cxn ang="0">
                  <a:pos x="171" y="46"/>
                </a:cxn>
                <a:cxn ang="0">
                  <a:pos x="170" y="26"/>
                </a:cxn>
                <a:cxn ang="0">
                  <a:pos x="163" y="5"/>
                </a:cxn>
                <a:cxn ang="0">
                  <a:pos x="150" y="2"/>
                </a:cxn>
                <a:cxn ang="0">
                  <a:pos x="139" y="0"/>
                </a:cxn>
                <a:cxn ang="0">
                  <a:pos x="135" y="6"/>
                </a:cxn>
                <a:cxn ang="0">
                  <a:pos x="128" y="10"/>
                </a:cxn>
                <a:cxn ang="0">
                  <a:pos x="119" y="16"/>
                </a:cxn>
                <a:cxn ang="0">
                  <a:pos x="114" y="24"/>
                </a:cxn>
                <a:cxn ang="0">
                  <a:pos x="105" y="31"/>
                </a:cxn>
                <a:cxn ang="0">
                  <a:pos x="100" y="39"/>
                </a:cxn>
                <a:cxn ang="0">
                  <a:pos x="90" y="44"/>
                </a:cxn>
                <a:cxn ang="0">
                  <a:pos x="76" y="40"/>
                </a:cxn>
                <a:cxn ang="0">
                  <a:pos x="69" y="46"/>
                </a:cxn>
                <a:cxn ang="0">
                  <a:pos x="58" y="58"/>
                </a:cxn>
                <a:cxn ang="0">
                  <a:pos x="47" y="58"/>
                </a:cxn>
                <a:cxn ang="0">
                  <a:pos x="45" y="53"/>
                </a:cxn>
                <a:cxn ang="0">
                  <a:pos x="47" y="51"/>
                </a:cxn>
                <a:cxn ang="0">
                  <a:pos x="44" y="38"/>
                </a:cxn>
                <a:cxn ang="0">
                  <a:pos x="38" y="34"/>
                </a:cxn>
                <a:cxn ang="0">
                  <a:pos x="38" y="76"/>
                </a:cxn>
                <a:cxn ang="0">
                  <a:pos x="31" y="83"/>
                </a:cxn>
                <a:cxn ang="0">
                  <a:pos x="17" y="83"/>
                </a:cxn>
                <a:cxn ang="0">
                  <a:pos x="11" y="75"/>
                </a:cxn>
                <a:cxn ang="0">
                  <a:pos x="4" y="79"/>
                </a:cxn>
                <a:cxn ang="0">
                  <a:pos x="0" y="80"/>
                </a:cxn>
                <a:cxn ang="0">
                  <a:pos x="8" y="98"/>
                </a:cxn>
                <a:cxn ang="0">
                  <a:pos x="19" y="120"/>
                </a:cxn>
                <a:cxn ang="0">
                  <a:pos x="19" y="131"/>
                </a:cxn>
                <a:cxn ang="0">
                  <a:pos x="19" y="140"/>
                </a:cxn>
                <a:cxn ang="0">
                  <a:pos x="23" y="149"/>
                </a:cxn>
                <a:cxn ang="0">
                  <a:pos x="27" y="152"/>
                </a:cxn>
                <a:cxn ang="0">
                  <a:pos x="33" y="157"/>
                </a:cxn>
                <a:cxn ang="0">
                  <a:pos x="41" y="157"/>
                </a:cxn>
                <a:cxn ang="0">
                  <a:pos x="54" y="153"/>
                </a:cxn>
                <a:cxn ang="0">
                  <a:pos x="64" y="149"/>
                </a:cxn>
                <a:cxn ang="0">
                  <a:pos x="82" y="149"/>
                </a:cxn>
                <a:cxn ang="0">
                  <a:pos x="93" y="147"/>
                </a:cxn>
                <a:cxn ang="0">
                  <a:pos x="100" y="146"/>
                </a:cxn>
                <a:cxn ang="0">
                  <a:pos x="109" y="143"/>
                </a:cxn>
                <a:cxn ang="0">
                  <a:pos x="132" y="128"/>
                </a:cxn>
                <a:cxn ang="0">
                  <a:pos x="159" y="95"/>
                </a:cxn>
                <a:cxn ang="0">
                  <a:pos x="175" y="77"/>
                </a:cxn>
                <a:cxn ang="0">
                  <a:pos x="181" y="59"/>
                </a:cxn>
                <a:cxn ang="0">
                  <a:pos x="172" y="59"/>
                </a:cxn>
                <a:cxn ang="0">
                  <a:pos x="137" y="97"/>
                </a:cxn>
                <a:cxn ang="0">
                  <a:pos x="130" y="99"/>
                </a:cxn>
                <a:cxn ang="0">
                  <a:pos x="127" y="105"/>
                </a:cxn>
                <a:cxn ang="0">
                  <a:pos x="123" y="104"/>
                </a:cxn>
                <a:cxn ang="0">
                  <a:pos x="116" y="95"/>
                </a:cxn>
                <a:cxn ang="0">
                  <a:pos x="123" y="85"/>
                </a:cxn>
                <a:cxn ang="0">
                  <a:pos x="134" y="80"/>
                </a:cxn>
                <a:cxn ang="0">
                  <a:pos x="141" y="89"/>
                </a:cxn>
                <a:cxn ang="0">
                  <a:pos x="137" y="97"/>
                </a:cxn>
              </a:cxnLst>
              <a:rect b="b" l="0" r="r" t="0"/>
              <a:pathLst>
                <a:path h="159" w="181">
                  <a:moveTo>
                    <a:pt x="172" y="59"/>
                  </a:moveTo>
                  <a:cubicBezTo>
                    <a:pt x="172" y="59"/>
                    <a:pt x="172" y="59"/>
                    <a:pt x="172" y="58"/>
                  </a:cubicBezTo>
                  <a:cubicBezTo>
                    <a:pt x="171" y="59"/>
                    <a:pt x="170" y="60"/>
                    <a:pt x="170" y="61"/>
                  </a:cubicBezTo>
                  <a:cubicBezTo>
                    <a:pt x="170" y="64"/>
                    <a:pt x="167" y="64"/>
                    <a:pt x="164" y="64"/>
                  </a:cubicBezTo>
                  <a:cubicBezTo>
                    <a:pt x="160" y="63"/>
                    <a:pt x="157" y="55"/>
                    <a:pt x="157" y="53"/>
                  </a:cubicBezTo>
                  <a:cubicBezTo>
                    <a:pt x="157" y="52"/>
                    <a:pt x="162" y="45"/>
                    <a:pt x="164" y="45"/>
                  </a:cubicBezTo>
                  <a:cubicBezTo>
                    <a:pt x="166" y="45"/>
                    <a:pt x="169" y="47"/>
                    <a:pt x="171" y="48"/>
                  </a:cubicBezTo>
                  <a:cubicBezTo>
                    <a:pt x="171" y="47"/>
                    <a:pt x="171" y="47"/>
                    <a:pt x="171" y="46"/>
                  </a:cubicBezTo>
                  <a:cubicBezTo>
                    <a:pt x="171" y="45"/>
                    <a:pt x="173" y="28"/>
                    <a:pt x="170" y="26"/>
                  </a:cubicBezTo>
                  <a:cubicBezTo>
                    <a:pt x="167" y="24"/>
                    <a:pt x="164" y="7"/>
                    <a:pt x="163" y="5"/>
                  </a:cubicBezTo>
                  <a:cubicBezTo>
                    <a:pt x="162" y="3"/>
                    <a:pt x="151" y="4"/>
                    <a:pt x="150" y="2"/>
                  </a:cubicBezTo>
                  <a:cubicBezTo>
                    <a:pt x="148" y="0"/>
                    <a:pt x="139" y="2"/>
                    <a:pt x="139" y="0"/>
                  </a:cubicBezTo>
                  <a:cubicBezTo>
                    <a:pt x="137" y="2"/>
                    <a:pt x="136" y="5"/>
                    <a:pt x="135" y="6"/>
                  </a:cubicBezTo>
                  <a:cubicBezTo>
                    <a:pt x="133" y="8"/>
                    <a:pt x="129" y="6"/>
                    <a:pt x="128" y="10"/>
                  </a:cubicBezTo>
                  <a:cubicBezTo>
                    <a:pt x="127" y="13"/>
                    <a:pt x="122" y="16"/>
                    <a:pt x="119" y="16"/>
                  </a:cubicBezTo>
                  <a:cubicBezTo>
                    <a:pt x="116" y="16"/>
                    <a:pt x="114" y="21"/>
                    <a:pt x="114" y="24"/>
                  </a:cubicBezTo>
                  <a:cubicBezTo>
                    <a:pt x="114" y="27"/>
                    <a:pt x="109" y="31"/>
                    <a:pt x="105" y="31"/>
                  </a:cubicBezTo>
                  <a:cubicBezTo>
                    <a:pt x="100" y="31"/>
                    <a:pt x="102" y="35"/>
                    <a:pt x="100" y="39"/>
                  </a:cubicBezTo>
                  <a:cubicBezTo>
                    <a:pt x="99" y="44"/>
                    <a:pt x="97" y="44"/>
                    <a:pt x="90" y="44"/>
                  </a:cubicBezTo>
                  <a:cubicBezTo>
                    <a:pt x="82" y="44"/>
                    <a:pt x="82" y="44"/>
                    <a:pt x="76" y="40"/>
                  </a:cubicBezTo>
                  <a:cubicBezTo>
                    <a:pt x="71" y="36"/>
                    <a:pt x="69" y="43"/>
                    <a:pt x="69" y="46"/>
                  </a:cubicBezTo>
                  <a:cubicBezTo>
                    <a:pt x="68" y="49"/>
                    <a:pt x="61" y="55"/>
                    <a:pt x="58" y="58"/>
                  </a:cubicBezTo>
                  <a:cubicBezTo>
                    <a:pt x="56" y="60"/>
                    <a:pt x="50" y="58"/>
                    <a:pt x="47" y="58"/>
                  </a:cubicBezTo>
                  <a:cubicBezTo>
                    <a:pt x="44" y="58"/>
                    <a:pt x="45" y="55"/>
                    <a:pt x="45" y="53"/>
                  </a:cubicBezTo>
                  <a:cubicBezTo>
                    <a:pt x="45" y="51"/>
                    <a:pt x="47" y="53"/>
                    <a:pt x="47" y="51"/>
                  </a:cubicBezTo>
                  <a:cubicBezTo>
                    <a:pt x="48" y="49"/>
                    <a:pt x="45" y="41"/>
                    <a:pt x="44" y="38"/>
                  </a:cubicBezTo>
                  <a:cubicBezTo>
                    <a:pt x="43" y="36"/>
                    <a:pt x="41" y="35"/>
                    <a:pt x="38" y="34"/>
                  </a:cubicBezTo>
                  <a:cubicBezTo>
                    <a:pt x="38" y="53"/>
                    <a:pt x="38" y="74"/>
                    <a:pt x="38" y="76"/>
                  </a:cubicBezTo>
                  <a:cubicBezTo>
                    <a:pt x="38" y="79"/>
                    <a:pt x="32" y="81"/>
                    <a:pt x="31" y="83"/>
                  </a:cubicBezTo>
                  <a:cubicBezTo>
                    <a:pt x="30" y="85"/>
                    <a:pt x="21" y="83"/>
                    <a:pt x="17" y="83"/>
                  </a:cubicBezTo>
                  <a:cubicBezTo>
                    <a:pt x="12" y="83"/>
                    <a:pt x="13" y="79"/>
                    <a:pt x="11" y="75"/>
                  </a:cubicBezTo>
                  <a:cubicBezTo>
                    <a:pt x="8" y="72"/>
                    <a:pt x="4" y="76"/>
                    <a:pt x="4" y="79"/>
                  </a:cubicBezTo>
                  <a:cubicBezTo>
                    <a:pt x="4" y="80"/>
                    <a:pt x="2" y="80"/>
                    <a:pt x="0" y="80"/>
                  </a:cubicBezTo>
                  <a:cubicBezTo>
                    <a:pt x="3" y="85"/>
                    <a:pt x="6" y="92"/>
                    <a:pt x="8" y="98"/>
                  </a:cubicBezTo>
                  <a:cubicBezTo>
                    <a:pt x="11" y="107"/>
                    <a:pt x="17" y="115"/>
                    <a:pt x="19" y="120"/>
                  </a:cubicBezTo>
                  <a:cubicBezTo>
                    <a:pt x="21" y="125"/>
                    <a:pt x="22" y="130"/>
                    <a:pt x="19" y="131"/>
                  </a:cubicBezTo>
                  <a:cubicBezTo>
                    <a:pt x="15" y="131"/>
                    <a:pt x="15" y="134"/>
                    <a:pt x="19" y="140"/>
                  </a:cubicBezTo>
                  <a:cubicBezTo>
                    <a:pt x="23" y="145"/>
                    <a:pt x="20" y="149"/>
                    <a:pt x="23" y="149"/>
                  </a:cubicBezTo>
                  <a:cubicBezTo>
                    <a:pt x="26" y="150"/>
                    <a:pt x="25" y="152"/>
                    <a:pt x="27" y="152"/>
                  </a:cubicBezTo>
                  <a:cubicBezTo>
                    <a:pt x="30" y="152"/>
                    <a:pt x="32" y="155"/>
                    <a:pt x="33" y="157"/>
                  </a:cubicBezTo>
                  <a:cubicBezTo>
                    <a:pt x="35" y="159"/>
                    <a:pt x="39" y="159"/>
                    <a:pt x="41" y="157"/>
                  </a:cubicBezTo>
                  <a:cubicBezTo>
                    <a:pt x="43" y="154"/>
                    <a:pt x="48" y="153"/>
                    <a:pt x="54" y="153"/>
                  </a:cubicBezTo>
                  <a:cubicBezTo>
                    <a:pt x="60" y="153"/>
                    <a:pt x="59" y="151"/>
                    <a:pt x="64" y="149"/>
                  </a:cubicBezTo>
                  <a:cubicBezTo>
                    <a:pt x="70" y="147"/>
                    <a:pt x="77" y="147"/>
                    <a:pt x="82" y="149"/>
                  </a:cubicBezTo>
                  <a:cubicBezTo>
                    <a:pt x="87" y="150"/>
                    <a:pt x="90" y="149"/>
                    <a:pt x="93" y="147"/>
                  </a:cubicBezTo>
                  <a:cubicBezTo>
                    <a:pt x="95" y="146"/>
                    <a:pt x="99" y="150"/>
                    <a:pt x="100" y="146"/>
                  </a:cubicBezTo>
                  <a:cubicBezTo>
                    <a:pt x="100" y="142"/>
                    <a:pt x="105" y="143"/>
                    <a:pt x="109" y="143"/>
                  </a:cubicBezTo>
                  <a:cubicBezTo>
                    <a:pt x="113" y="143"/>
                    <a:pt x="124" y="136"/>
                    <a:pt x="132" y="128"/>
                  </a:cubicBezTo>
                  <a:cubicBezTo>
                    <a:pt x="141" y="120"/>
                    <a:pt x="154" y="103"/>
                    <a:pt x="159" y="95"/>
                  </a:cubicBezTo>
                  <a:cubicBezTo>
                    <a:pt x="164" y="87"/>
                    <a:pt x="171" y="81"/>
                    <a:pt x="175" y="77"/>
                  </a:cubicBezTo>
                  <a:cubicBezTo>
                    <a:pt x="178" y="75"/>
                    <a:pt x="180" y="65"/>
                    <a:pt x="181" y="59"/>
                  </a:cubicBezTo>
                  <a:cubicBezTo>
                    <a:pt x="177" y="59"/>
                    <a:pt x="172" y="59"/>
                    <a:pt x="172" y="59"/>
                  </a:cubicBezTo>
                  <a:close/>
                  <a:moveTo>
                    <a:pt x="137" y="97"/>
                  </a:moveTo>
                  <a:cubicBezTo>
                    <a:pt x="137" y="99"/>
                    <a:pt x="131" y="96"/>
                    <a:pt x="130" y="99"/>
                  </a:cubicBezTo>
                  <a:cubicBezTo>
                    <a:pt x="129" y="101"/>
                    <a:pt x="127" y="105"/>
                    <a:pt x="127" y="105"/>
                  </a:cubicBezTo>
                  <a:cubicBezTo>
                    <a:pt x="123" y="104"/>
                    <a:pt x="123" y="104"/>
                    <a:pt x="123" y="104"/>
                  </a:cubicBezTo>
                  <a:cubicBezTo>
                    <a:pt x="116" y="95"/>
                    <a:pt x="116" y="95"/>
                    <a:pt x="116" y="95"/>
                  </a:cubicBezTo>
                  <a:cubicBezTo>
                    <a:pt x="116" y="95"/>
                    <a:pt x="121" y="87"/>
                    <a:pt x="123" y="85"/>
                  </a:cubicBezTo>
                  <a:cubicBezTo>
                    <a:pt x="124" y="82"/>
                    <a:pt x="133" y="77"/>
                    <a:pt x="134" y="80"/>
                  </a:cubicBezTo>
                  <a:cubicBezTo>
                    <a:pt x="135" y="83"/>
                    <a:pt x="141" y="86"/>
                    <a:pt x="141" y="89"/>
                  </a:cubicBezTo>
                  <a:cubicBezTo>
                    <a:pt x="141" y="91"/>
                    <a:pt x="137" y="94"/>
                    <a:pt x="137" y="97"/>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9" name="Freeform 10"/>
            <p:cNvSpPr/>
            <p:nvPr/>
          </p:nvSpPr>
          <p:spPr bwMode="auto">
            <a:xfrm>
              <a:off x="4613275" y="3382963"/>
              <a:ext cx="252413" cy="268288"/>
            </a:xfrm>
            <a:custGeom>
              <a:cxnLst>
                <a:cxn ang="0">
                  <a:pos x="8" y="129"/>
                </a:cxn>
                <a:cxn ang="0">
                  <a:pos x="13" y="131"/>
                </a:cxn>
                <a:cxn ang="0">
                  <a:pos x="24" y="132"/>
                </a:cxn>
                <a:cxn ang="0">
                  <a:pos x="34" y="134"/>
                </a:cxn>
                <a:cxn ang="0">
                  <a:pos x="73" y="134"/>
                </a:cxn>
                <a:cxn ang="0">
                  <a:pos x="77" y="138"/>
                </a:cxn>
                <a:cxn ang="0">
                  <a:pos x="102" y="138"/>
                </a:cxn>
                <a:cxn ang="0">
                  <a:pos x="119" y="137"/>
                </a:cxn>
                <a:cxn ang="0">
                  <a:pos x="122" y="136"/>
                </a:cxn>
                <a:cxn ang="0">
                  <a:pos x="109" y="119"/>
                </a:cxn>
                <a:cxn ang="0">
                  <a:pos x="110" y="81"/>
                </a:cxn>
                <a:cxn ang="0">
                  <a:pos x="127" y="82"/>
                </a:cxn>
                <a:cxn ang="0">
                  <a:pos x="130" y="79"/>
                </a:cxn>
                <a:cxn ang="0">
                  <a:pos x="132" y="57"/>
                </a:cxn>
                <a:cxn ang="0">
                  <a:pos x="129" y="57"/>
                </a:cxn>
                <a:cxn ang="0">
                  <a:pos x="119" y="58"/>
                </a:cxn>
                <a:cxn ang="0">
                  <a:pos x="113" y="61"/>
                </a:cxn>
                <a:cxn ang="0">
                  <a:pos x="113" y="52"/>
                </a:cxn>
                <a:cxn ang="0">
                  <a:pos x="108" y="43"/>
                </a:cxn>
                <a:cxn ang="0">
                  <a:pos x="109" y="27"/>
                </a:cxn>
                <a:cxn ang="0">
                  <a:pos x="107" y="18"/>
                </a:cxn>
                <a:cxn ang="0">
                  <a:pos x="100" y="16"/>
                </a:cxn>
                <a:cxn ang="0">
                  <a:pos x="94" y="14"/>
                </a:cxn>
                <a:cxn ang="0">
                  <a:pos x="85" y="14"/>
                </a:cxn>
                <a:cxn ang="0">
                  <a:pos x="81" y="24"/>
                </a:cxn>
                <a:cxn ang="0">
                  <a:pos x="68" y="26"/>
                </a:cxn>
                <a:cxn ang="0">
                  <a:pos x="58" y="19"/>
                </a:cxn>
                <a:cxn ang="0">
                  <a:pos x="54" y="10"/>
                </a:cxn>
                <a:cxn ang="0">
                  <a:pos x="52" y="1"/>
                </a:cxn>
                <a:cxn ang="0">
                  <a:pos x="15" y="1"/>
                </a:cxn>
                <a:cxn ang="0">
                  <a:pos x="9" y="4"/>
                </a:cxn>
                <a:cxn ang="0">
                  <a:pos x="19" y="28"/>
                </a:cxn>
                <a:cxn ang="0">
                  <a:pos x="17" y="39"/>
                </a:cxn>
                <a:cxn ang="0">
                  <a:pos x="24" y="63"/>
                </a:cxn>
                <a:cxn ang="0">
                  <a:pos x="16" y="79"/>
                </a:cxn>
                <a:cxn ang="0">
                  <a:pos x="8" y="101"/>
                </a:cxn>
                <a:cxn ang="0">
                  <a:pos x="2" y="117"/>
                </a:cxn>
                <a:cxn ang="0">
                  <a:pos x="1" y="132"/>
                </a:cxn>
                <a:cxn ang="0">
                  <a:pos x="1" y="132"/>
                </a:cxn>
                <a:cxn ang="0">
                  <a:pos x="4" y="132"/>
                </a:cxn>
                <a:cxn ang="0">
                  <a:pos x="8" y="129"/>
                </a:cxn>
              </a:cxnLst>
              <a:rect b="b" l="0" r="r" t="0"/>
              <a:pathLst>
                <a:path h="140" w="132">
                  <a:moveTo>
                    <a:pt x="8" y="129"/>
                  </a:moveTo>
                  <a:cubicBezTo>
                    <a:pt x="11" y="129"/>
                    <a:pt x="9" y="133"/>
                    <a:pt x="13" y="131"/>
                  </a:cubicBezTo>
                  <a:cubicBezTo>
                    <a:pt x="17" y="129"/>
                    <a:pt x="20" y="129"/>
                    <a:pt x="24" y="132"/>
                  </a:cubicBezTo>
                  <a:cubicBezTo>
                    <a:pt x="27" y="134"/>
                    <a:pt x="30" y="134"/>
                    <a:pt x="34" y="134"/>
                  </a:cubicBezTo>
                  <a:cubicBezTo>
                    <a:pt x="38" y="134"/>
                    <a:pt x="73" y="134"/>
                    <a:pt x="73" y="134"/>
                  </a:cubicBezTo>
                  <a:cubicBezTo>
                    <a:pt x="77" y="138"/>
                    <a:pt x="77" y="138"/>
                    <a:pt x="77" y="138"/>
                  </a:cubicBezTo>
                  <a:cubicBezTo>
                    <a:pt x="77" y="138"/>
                    <a:pt x="98" y="137"/>
                    <a:pt x="102" y="138"/>
                  </a:cubicBezTo>
                  <a:cubicBezTo>
                    <a:pt x="105" y="140"/>
                    <a:pt x="116" y="138"/>
                    <a:pt x="119" y="137"/>
                  </a:cubicBezTo>
                  <a:cubicBezTo>
                    <a:pt x="120" y="137"/>
                    <a:pt x="121" y="137"/>
                    <a:pt x="122" y="136"/>
                  </a:cubicBezTo>
                  <a:cubicBezTo>
                    <a:pt x="109" y="119"/>
                    <a:pt x="109" y="119"/>
                    <a:pt x="109" y="119"/>
                  </a:cubicBezTo>
                  <a:cubicBezTo>
                    <a:pt x="110" y="81"/>
                    <a:pt x="110" y="81"/>
                    <a:pt x="110" y="81"/>
                  </a:cubicBezTo>
                  <a:cubicBezTo>
                    <a:pt x="127" y="82"/>
                    <a:pt x="127" y="82"/>
                    <a:pt x="127" y="82"/>
                  </a:cubicBezTo>
                  <a:cubicBezTo>
                    <a:pt x="130" y="79"/>
                    <a:pt x="130" y="79"/>
                    <a:pt x="130" y="79"/>
                  </a:cubicBezTo>
                  <a:cubicBezTo>
                    <a:pt x="132" y="57"/>
                    <a:pt x="132" y="57"/>
                    <a:pt x="132" y="57"/>
                  </a:cubicBezTo>
                  <a:cubicBezTo>
                    <a:pt x="132" y="56"/>
                    <a:pt x="131" y="56"/>
                    <a:pt x="129" y="57"/>
                  </a:cubicBezTo>
                  <a:cubicBezTo>
                    <a:pt x="126" y="58"/>
                    <a:pt x="123" y="58"/>
                    <a:pt x="119" y="58"/>
                  </a:cubicBezTo>
                  <a:cubicBezTo>
                    <a:pt x="116" y="58"/>
                    <a:pt x="115" y="61"/>
                    <a:pt x="113" y="61"/>
                  </a:cubicBezTo>
                  <a:cubicBezTo>
                    <a:pt x="111" y="60"/>
                    <a:pt x="113" y="54"/>
                    <a:pt x="113" y="52"/>
                  </a:cubicBezTo>
                  <a:cubicBezTo>
                    <a:pt x="114" y="49"/>
                    <a:pt x="110" y="45"/>
                    <a:pt x="108" y="43"/>
                  </a:cubicBezTo>
                  <a:cubicBezTo>
                    <a:pt x="105" y="41"/>
                    <a:pt x="111" y="28"/>
                    <a:pt x="109" y="27"/>
                  </a:cubicBezTo>
                  <a:cubicBezTo>
                    <a:pt x="108" y="25"/>
                    <a:pt x="107" y="21"/>
                    <a:pt x="107" y="18"/>
                  </a:cubicBezTo>
                  <a:cubicBezTo>
                    <a:pt x="107" y="14"/>
                    <a:pt x="105" y="16"/>
                    <a:pt x="100" y="16"/>
                  </a:cubicBezTo>
                  <a:cubicBezTo>
                    <a:pt x="95" y="16"/>
                    <a:pt x="94" y="14"/>
                    <a:pt x="94" y="14"/>
                  </a:cubicBezTo>
                  <a:cubicBezTo>
                    <a:pt x="94" y="14"/>
                    <a:pt x="88" y="12"/>
                    <a:pt x="85" y="14"/>
                  </a:cubicBezTo>
                  <a:cubicBezTo>
                    <a:pt x="82" y="15"/>
                    <a:pt x="83" y="24"/>
                    <a:pt x="81" y="24"/>
                  </a:cubicBezTo>
                  <a:cubicBezTo>
                    <a:pt x="79" y="23"/>
                    <a:pt x="73" y="24"/>
                    <a:pt x="68" y="26"/>
                  </a:cubicBezTo>
                  <a:cubicBezTo>
                    <a:pt x="63" y="27"/>
                    <a:pt x="61" y="25"/>
                    <a:pt x="58" y="19"/>
                  </a:cubicBezTo>
                  <a:cubicBezTo>
                    <a:pt x="56" y="13"/>
                    <a:pt x="53" y="15"/>
                    <a:pt x="54" y="10"/>
                  </a:cubicBezTo>
                  <a:cubicBezTo>
                    <a:pt x="55" y="6"/>
                    <a:pt x="52" y="1"/>
                    <a:pt x="52" y="1"/>
                  </a:cubicBezTo>
                  <a:cubicBezTo>
                    <a:pt x="52" y="1"/>
                    <a:pt x="19" y="0"/>
                    <a:pt x="15" y="1"/>
                  </a:cubicBezTo>
                  <a:cubicBezTo>
                    <a:pt x="14" y="1"/>
                    <a:pt x="11" y="2"/>
                    <a:pt x="9" y="4"/>
                  </a:cubicBezTo>
                  <a:cubicBezTo>
                    <a:pt x="11" y="12"/>
                    <a:pt x="17" y="25"/>
                    <a:pt x="19" y="28"/>
                  </a:cubicBezTo>
                  <a:cubicBezTo>
                    <a:pt x="20" y="31"/>
                    <a:pt x="17" y="34"/>
                    <a:pt x="17" y="39"/>
                  </a:cubicBezTo>
                  <a:cubicBezTo>
                    <a:pt x="17" y="45"/>
                    <a:pt x="23" y="56"/>
                    <a:pt x="24" y="63"/>
                  </a:cubicBezTo>
                  <a:cubicBezTo>
                    <a:pt x="25" y="70"/>
                    <a:pt x="20" y="75"/>
                    <a:pt x="16" y="79"/>
                  </a:cubicBezTo>
                  <a:cubicBezTo>
                    <a:pt x="12" y="84"/>
                    <a:pt x="8" y="95"/>
                    <a:pt x="8" y="101"/>
                  </a:cubicBezTo>
                  <a:cubicBezTo>
                    <a:pt x="8" y="108"/>
                    <a:pt x="2" y="114"/>
                    <a:pt x="2" y="117"/>
                  </a:cubicBezTo>
                  <a:cubicBezTo>
                    <a:pt x="2" y="120"/>
                    <a:pt x="1" y="129"/>
                    <a:pt x="1" y="132"/>
                  </a:cubicBezTo>
                  <a:cubicBezTo>
                    <a:pt x="0" y="132"/>
                    <a:pt x="1" y="132"/>
                    <a:pt x="1" y="132"/>
                  </a:cubicBezTo>
                  <a:cubicBezTo>
                    <a:pt x="4" y="132"/>
                    <a:pt x="4" y="132"/>
                    <a:pt x="4" y="132"/>
                  </a:cubicBezTo>
                  <a:cubicBezTo>
                    <a:pt x="4" y="132"/>
                    <a:pt x="5" y="129"/>
                    <a:pt x="8" y="129"/>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0" name="Freeform 11"/>
            <p:cNvSpPr/>
            <p:nvPr/>
          </p:nvSpPr>
          <p:spPr bwMode="auto">
            <a:xfrm>
              <a:off x="4822825" y="3433763"/>
              <a:ext cx="247650" cy="219075"/>
            </a:xfrm>
            <a:custGeom>
              <a:cxnLst>
                <a:cxn ang="0">
                  <a:pos x="100" y="5"/>
                </a:cxn>
                <a:cxn ang="0">
                  <a:pos x="92" y="0"/>
                </a:cxn>
                <a:cxn ang="0">
                  <a:pos x="78" y="3"/>
                </a:cxn>
                <a:cxn ang="0">
                  <a:pos x="75" y="10"/>
                </a:cxn>
                <a:cxn ang="0">
                  <a:pos x="74" y="16"/>
                </a:cxn>
                <a:cxn ang="0">
                  <a:pos x="73" y="29"/>
                </a:cxn>
                <a:cxn ang="0">
                  <a:pos x="71" y="39"/>
                </a:cxn>
                <a:cxn ang="0">
                  <a:pos x="78" y="48"/>
                </a:cxn>
                <a:cxn ang="0">
                  <a:pos x="86" y="46"/>
                </a:cxn>
                <a:cxn ang="0">
                  <a:pos x="87" y="54"/>
                </a:cxn>
                <a:cxn ang="0">
                  <a:pos x="85" y="59"/>
                </a:cxn>
                <a:cxn ang="0">
                  <a:pos x="77" y="59"/>
                </a:cxn>
                <a:cxn ang="0">
                  <a:pos x="73" y="49"/>
                </a:cxn>
                <a:cxn ang="0">
                  <a:pos x="64" y="47"/>
                </a:cxn>
                <a:cxn ang="0">
                  <a:pos x="58" y="41"/>
                </a:cxn>
                <a:cxn ang="0">
                  <a:pos x="54" y="43"/>
                </a:cxn>
                <a:cxn ang="0">
                  <a:pos x="49" y="44"/>
                </a:cxn>
                <a:cxn ang="0">
                  <a:pos x="40" y="41"/>
                </a:cxn>
                <a:cxn ang="0">
                  <a:pos x="36" y="36"/>
                </a:cxn>
                <a:cxn ang="0">
                  <a:pos x="29" y="36"/>
                </a:cxn>
                <a:cxn ang="0">
                  <a:pos x="26" y="34"/>
                </a:cxn>
                <a:cxn ang="0">
                  <a:pos x="23" y="31"/>
                </a:cxn>
                <a:cxn ang="0">
                  <a:pos x="21" y="53"/>
                </a:cxn>
                <a:cxn ang="0">
                  <a:pos x="18" y="56"/>
                </a:cxn>
                <a:cxn ang="0">
                  <a:pos x="1" y="55"/>
                </a:cxn>
                <a:cxn ang="0">
                  <a:pos x="0" y="93"/>
                </a:cxn>
                <a:cxn ang="0">
                  <a:pos x="13" y="110"/>
                </a:cxn>
                <a:cxn ang="0">
                  <a:pos x="34" y="109"/>
                </a:cxn>
                <a:cxn ang="0">
                  <a:pos x="35" y="112"/>
                </a:cxn>
                <a:cxn ang="0">
                  <a:pos x="40" y="111"/>
                </a:cxn>
                <a:cxn ang="0">
                  <a:pos x="55" y="114"/>
                </a:cxn>
                <a:cxn ang="0">
                  <a:pos x="66" y="101"/>
                </a:cxn>
                <a:cxn ang="0">
                  <a:pos x="77" y="93"/>
                </a:cxn>
                <a:cxn ang="0">
                  <a:pos x="83" y="87"/>
                </a:cxn>
                <a:cxn ang="0">
                  <a:pos x="93" y="87"/>
                </a:cxn>
                <a:cxn ang="0">
                  <a:pos x="93" y="87"/>
                </a:cxn>
                <a:cxn ang="0">
                  <a:pos x="91" y="79"/>
                </a:cxn>
                <a:cxn ang="0">
                  <a:pos x="122" y="67"/>
                </a:cxn>
                <a:cxn ang="0">
                  <a:pos x="120" y="62"/>
                </a:cxn>
                <a:cxn ang="0">
                  <a:pos x="122" y="51"/>
                </a:cxn>
                <a:cxn ang="0">
                  <a:pos x="127" y="48"/>
                </a:cxn>
                <a:cxn ang="0">
                  <a:pos x="126" y="30"/>
                </a:cxn>
                <a:cxn ang="0">
                  <a:pos x="130" y="28"/>
                </a:cxn>
                <a:cxn ang="0">
                  <a:pos x="125" y="16"/>
                </a:cxn>
                <a:cxn ang="0">
                  <a:pos x="110" y="9"/>
                </a:cxn>
                <a:cxn ang="0">
                  <a:pos x="100" y="5"/>
                </a:cxn>
              </a:cxnLst>
              <a:rect b="b" l="0" r="r" t="0"/>
              <a:pathLst>
                <a:path h="115" w="130">
                  <a:moveTo>
                    <a:pt x="100" y="5"/>
                  </a:moveTo>
                  <a:cubicBezTo>
                    <a:pt x="99" y="5"/>
                    <a:pt x="95" y="3"/>
                    <a:pt x="92" y="0"/>
                  </a:cubicBezTo>
                  <a:cubicBezTo>
                    <a:pt x="90" y="3"/>
                    <a:pt x="82" y="3"/>
                    <a:pt x="78" y="3"/>
                  </a:cubicBezTo>
                  <a:cubicBezTo>
                    <a:pt x="74" y="3"/>
                    <a:pt x="78" y="8"/>
                    <a:pt x="75" y="10"/>
                  </a:cubicBezTo>
                  <a:cubicBezTo>
                    <a:pt x="73" y="12"/>
                    <a:pt x="72" y="15"/>
                    <a:pt x="74" y="16"/>
                  </a:cubicBezTo>
                  <a:cubicBezTo>
                    <a:pt x="76" y="17"/>
                    <a:pt x="73" y="26"/>
                    <a:pt x="73" y="29"/>
                  </a:cubicBezTo>
                  <a:cubicBezTo>
                    <a:pt x="73" y="32"/>
                    <a:pt x="69" y="38"/>
                    <a:pt x="71" y="39"/>
                  </a:cubicBezTo>
                  <a:cubicBezTo>
                    <a:pt x="72" y="40"/>
                    <a:pt x="75" y="47"/>
                    <a:pt x="78" y="48"/>
                  </a:cubicBezTo>
                  <a:cubicBezTo>
                    <a:pt x="82" y="49"/>
                    <a:pt x="84" y="46"/>
                    <a:pt x="86" y="46"/>
                  </a:cubicBezTo>
                  <a:cubicBezTo>
                    <a:pt x="87" y="46"/>
                    <a:pt x="87" y="50"/>
                    <a:pt x="87" y="54"/>
                  </a:cubicBezTo>
                  <a:cubicBezTo>
                    <a:pt x="87" y="57"/>
                    <a:pt x="85" y="59"/>
                    <a:pt x="85" y="59"/>
                  </a:cubicBezTo>
                  <a:cubicBezTo>
                    <a:pt x="85" y="59"/>
                    <a:pt x="80" y="61"/>
                    <a:pt x="77" y="59"/>
                  </a:cubicBezTo>
                  <a:cubicBezTo>
                    <a:pt x="75" y="57"/>
                    <a:pt x="73" y="51"/>
                    <a:pt x="73" y="49"/>
                  </a:cubicBezTo>
                  <a:cubicBezTo>
                    <a:pt x="73" y="47"/>
                    <a:pt x="67" y="47"/>
                    <a:pt x="64" y="47"/>
                  </a:cubicBezTo>
                  <a:cubicBezTo>
                    <a:pt x="62" y="47"/>
                    <a:pt x="59" y="43"/>
                    <a:pt x="58" y="41"/>
                  </a:cubicBezTo>
                  <a:cubicBezTo>
                    <a:pt x="57" y="39"/>
                    <a:pt x="54" y="41"/>
                    <a:pt x="54" y="43"/>
                  </a:cubicBezTo>
                  <a:cubicBezTo>
                    <a:pt x="54" y="44"/>
                    <a:pt x="52" y="44"/>
                    <a:pt x="49" y="44"/>
                  </a:cubicBezTo>
                  <a:cubicBezTo>
                    <a:pt x="47" y="44"/>
                    <a:pt x="42" y="40"/>
                    <a:pt x="40" y="41"/>
                  </a:cubicBezTo>
                  <a:cubicBezTo>
                    <a:pt x="38" y="42"/>
                    <a:pt x="36" y="38"/>
                    <a:pt x="36" y="36"/>
                  </a:cubicBezTo>
                  <a:cubicBezTo>
                    <a:pt x="37" y="34"/>
                    <a:pt x="31" y="35"/>
                    <a:pt x="29" y="36"/>
                  </a:cubicBezTo>
                  <a:cubicBezTo>
                    <a:pt x="27" y="37"/>
                    <a:pt x="26" y="34"/>
                    <a:pt x="26" y="34"/>
                  </a:cubicBezTo>
                  <a:cubicBezTo>
                    <a:pt x="26" y="34"/>
                    <a:pt x="25" y="32"/>
                    <a:pt x="23" y="31"/>
                  </a:cubicBezTo>
                  <a:cubicBezTo>
                    <a:pt x="21" y="53"/>
                    <a:pt x="21" y="53"/>
                    <a:pt x="21" y="53"/>
                  </a:cubicBezTo>
                  <a:cubicBezTo>
                    <a:pt x="18" y="56"/>
                    <a:pt x="18" y="56"/>
                    <a:pt x="18" y="56"/>
                  </a:cubicBezTo>
                  <a:cubicBezTo>
                    <a:pt x="1" y="55"/>
                    <a:pt x="1" y="55"/>
                    <a:pt x="1" y="55"/>
                  </a:cubicBezTo>
                  <a:cubicBezTo>
                    <a:pt x="0" y="93"/>
                    <a:pt x="0" y="93"/>
                    <a:pt x="0" y="93"/>
                  </a:cubicBezTo>
                  <a:cubicBezTo>
                    <a:pt x="13" y="110"/>
                    <a:pt x="13" y="110"/>
                    <a:pt x="13" y="110"/>
                  </a:cubicBezTo>
                  <a:cubicBezTo>
                    <a:pt x="20" y="109"/>
                    <a:pt x="34" y="107"/>
                    <a:pt x="34" y="109"/>
                  </a:cubicBezTo>
                  <a:cubicBezTo>
                    <a:pt x="34" y="110"/>
                    <a:pt x="34" y="111"/>
                    <a:pt x="35" y="112"/>
                  </a:cubicBezTo>
                  <a:cubicBezTo>
                    <a:pt x="37" y="112"/>
                    <a:pt x="39" y="111"/>
                    <a:pt x="40" y="111"/>
                  </a:cubicBezTo>
                  <a:cubicBezTo>
                    <a:pt x="43" y="112"/>
                    <a:pt x="52" y="115"/>
                    <a:pt x="55" y="114"/>
                  </a:cubicBezTo>
                  <a:cubicBezTo>
                    <a:pt x="57" y="112"/>
                    <a:pt x="62" y="102"/>
                    <a:pt x="66" y="101"/>
                  </a:cubicBezTo>
                  <a:cubicBezTo>
                    <a:pt x="71" y="100"/>
                    <a:pt x="77" y="95"/>
                    <a:pt x="77" y="93"/>
                  </a:cubicBezTo>
                  <a:cubicBezTo>
                    <a:pt x="77" y="91"/>
                    <a:pt x="77" y="89"/>
                    <a:pt x="83" y="87"/>
                  </a:cubicBezTo>
                  <a:cubicBezTo>
                    <a:pt x="93" y="87"/>
                    <a:pt x="93" y="87"/>
                    <a:pt x="93" y="87"/>
                  </a:cubicBezTo>
                  <a:cubicBezTo>
                    <a:pt x="93" y="87"/>
                    <a:pt x="93" y="87"/>
                    <a:pt x="93" y="87"/>
                  </a:cubicBezTo>
                  <a:cubicBezTo>
                    <a:pt x="91" y="79"/>
                    <a:pt x="91" y="79"/>
                    <a:pt x="91" y="79"/>
                  </a:cubicBezTo>
                  <a:cubicBezTo>
                    <a:pt x="91" y="79"/>
                    <a:pt x="121" y="67"/>
                    <a:pt x="122" y="67"/>
                  </a:cubicBezTo>
                  <a:cubicBezTo>
                    <a:pt x="121" y="65"/>
                    <a:pt x="120" y="63"/>
                    <a:pt x="120" y="62"/>
                  </a:cubicBezTo>
                  <a:cubicBezTo>
                    <a:pt x="121" y="62"/>
                    <a:pt x="122" y="54"/>
                    <a:pt x="122" y="51"/>
                  </a:cubicBezTo>
                  <a:cubicBezTo>
                    <a:pt x="122" y="49"/>
                    <a:pt x="129" y="51"/>
                    <a:pt x="127" y="48"/>
                  </a:cubicBezTo>
                  <a:cubicBezTo>
                    <a:pt x="124" y="46"/>
                    <a:pt x="125" y="33"/>
                    <a:pt x="126" y="30"/>
                  </a:cubicBezTo>
                  <a:cubicBezTo>
                    <a:pt x="127" y="27"/>
                    <a:pt x="130" y="30"/>
                    <a:pt x="130" y="28"/>
                  </a:cubicBezTo>
                  <a:cubicBezTo>
                    <a:pt x="130" y="25"/>
                    <a:pt x="127" y="18"/>
                    <a:pt x="125" y="16"/>
                  </a:cubicBezTo>
                  <a:cubicBezTo>
                    <a:pt x="124" y="14"/>
                    <a:pt x="113" y="10"/>
                    <a:pt x="110" y="9"/>
                  </a:cubicBezTo>
                  <a:cubicBezTo>
                    <a:pt x="108" y="9"/>
                    <a:pt x="103" y="5"/>
                    <a:pt x="100" y="5"/>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1" name="Freeform 12"/>
            <p:cNvSpPr/>
            <p:nvPr/>
          </p:nvSpPr>
          <p:spPr bwMode="auto">
            <a:xfrm>
              <a:off x="4968875" y="3278188"/>
              <a:ext cx="42863" cy="38100"/>
            </a:xfrm>
            <a:custGeom>
              <a:cxnLst>
                <a:cxn ang="0">
                  <a:pos x="18" y="0"/>
                </a:cxn>
                <a:cxn ang="0">
                  <a:pos x="12" y="2"/>
                </a:cxn>
                <a:cxn ang="0">
                  <a:pos x="6" y="3"/>
                </a:cxn>
                <a:cxn ang="0">
                  <a:pos x="5" y="5"/>
                </a:cxn>
                <a:cxn ang="0">
                  <a:pos x="3" y="12"/>
                </a:cxn>
                <a:cxn ang="0">
                  <a:pos x="0" y="15"/>
                </a:cxn>
                <a:cxn ang="0">
                  <a:pos x="3" y="18"/>
                </a:cxn>
                <a:cxn ang="0">
                  <a:pos x="6" y="19"/>
                </a:cxn>
                <a:cxn ang="0">
                  <a:pos x="12" y="15"/>
                </a:cxn>
                <a:cxn ang="0">
                  <a:pos x="22" y="13"/>
                </a:cxn>
                <a:cxn ang="0">
                  <a:pos x="20" y="5"/>
                </a:cxn>
                <a:cxn ang="0">
                  <a:pos x="18" y="0"/>
                </a:cxn>
              </a:cxnLst>
              <a:rect b="b" l="0" r="r" t="0"/>
              <a:pathLst>
                <a:path h="20" w="22">
                  <a:moveTo>
                    <a:pt x="18" y="0"/>
                  </a:moveTo>
                  <a:cubicBezTo>
                    <a:pt x="16" y="1"/>
                    <a:pt x="13" y="2"/>
                    <a:pt x="12" y="2"/>
                  </a:cubicBezTo>
                  <a:cubicBezTo>
                    <a:pt x="11" y="3"/>
                    <a:pt x="10" y="4"/>
                    <a:pt x="6" y="3"/>
                  </a:cubicBezTo>
                  <a:cubicBezTo>
                    <a:pt x="6" y="4"/>
                    <a:pt x="6" y="4"/>
                    <a:pt x="5" y="5"/>
                  </a:cubicBezTo>
                  <a:cubicBezTo>
                    <a:pt x="2" y="6"/>
                    <a:pt x="3" y="12"/>
                    <a:pt x="3" y="12"/>
                  </a:cubicBezTo>
                  <a:cubicBezTo>
                    <a:pt x="3" y="12"/>
                    <a:pt x="0" y="12"/>
                    <a:pt x="0" y="15"/>
                  </a:cubicBezTo>
                  <a:cubicBezTo>
                    <a:pt x="0" y="17"/>
                    <a:pt x="2" y="18"/>
                    <a:pt x="3" y="18"/>
                  </a:cubicBezTo>
                  <a:cubicBezTo>
                    <a:pt x="4" y="18"/>
                    <a:pt x="5" y="18"/>
                    <a:pt x="6" y="19"/>
                  </a:cubicBezTo>
                  <a:cubicBezTo>
                    <a:pt x="13" y="20"/>
                    <a:pt x="12" y="15"/>
                    <a:pt x="12" y="15"/>
                  </a:cubicBezTo>
                  <a:cubicBezTo>
                    <a:pt x="12" y="15"/>
                    <a:pt x="21" y="16"/>
                    <a:pt x="22" y="13"/>
                  </a:cubicBezTo>
                  <a:cubicBezTo>
                    <a:pt x="22" y="10"/>
                    <a:pt x="20" y="5"/>
                    <a:pt x="20" y="5"/>
                  </a:cubicBezTo>
                  <a:lnTo>
                    <a:pt x="18" y="0"/>
                  </a:ln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2" name="Freeform 13"/>
            <p:cNvSpPr/>
            <p:nvPr/>
          </p:nvSpPr>
          <p:spPr bwMode="auto">
            <a:xfrm>
              <a:off x="5229225" y="2990850"/>
              <a:ext cx="223838" cy="298450"/>
            </a:xfrm>
            <a:custGeom>
              <a:cxnLst>
                <a:cxn ang="0">
                  <a:pos x="27" y="30"/>
                </a:cxn>
                <a:cxn ang="0">
                  <a:pos x="35" y="37"/>
                </a:cxn>
                <a:cxn ang="0">
                  <a:pos x="58" y="45"/>
                </a:cxn>
                <a:cxn ang="0">
                  <a:pos x="73" y="48"/>
                </a:cxn>
                <a:cxn ang="0">
                  <a:pos x="77" y="51"/>
                </a:cxn>
                <a:cxn ang="0">
                  <a:pos x="47" y="81"/>
                </a:cxn>
                <a:cxn ang="0">
                  <a:pos x="35" y="83"/>
                </a:cxn>
                <a:cxn ang="0">
                  <a:pos x="20" y="91"/>
                </a:cxn>
                <a:cxn ang="0">
                  <a:pos x="11" y="92"/>
                </a:cxn>
                <a:cxn ang="0">
                  <a:pos x="5" y="100"/>
                </a:cxn>
                <a:cxn ang="0">
                  <a:pos x="0" y="108"/>
                </a:cxn>
                <a:cxn ang="0">
                  <a:pos x="1" y="148"/>
                </a:cxn>
                <a:cxn ang="0">
                  <a:pos x="6" y="157"/>
                </a:cxn>
                <a:cxn ang="0">
                  <a:pos x="31" y="131"/>
                </a:cxn>
                <a:cxn ang="0">
                  <a:pos x="51" y="116"/>
                </a:cxn>
                <a:cxn ang="0">
                  <a:pos x="79" y="88"/>
                </a:cxn>
                <a:cxn ang="0">
                  <a:pos x="92" y="67"/>
                </a:cxn>
                <a:cxn ang="0">
                  <a:pos x="102" y="50"/>
                </a:cxn>
                <a:cxn ang="0">
                  <a:pos x="113" y="28"/>
                </a:cxn>
                <a:cxn ang="0">
                  <a:pos x="117" y="8"/>
                </a:cxn>
                <a:cxn ang="0">
                  <a:pos x="109" y="4"/>
                </a:cxn>
                <a:cxn ang="0">
                  <a:pos x="84" y="11"/>
                </a:cxn>
                <a:cxn ang="0">
                  <a:pos x="66" y="15"/>
                </a:cxn>
                <a:cxn ang="0">
                  <a:pos x="51" y="18"/>
                </a:cxn>
                <a:cxn ang="0">
                  <a:pos x="33" y="16"/>
                </a:cxn>
                <a:cxn ang="0">
                  <a:pos x="27" y="10"/>
                </a:cxn>
                <a:cxn ang="0">
                  <a:pos x="20" y="20"/>
                </a:cxn>
                <a:cxn ang="0">
                  <a:pos x="27" y="30"/>
                </a:cxn>
              </a:cxnLst>
              <a:rect b="b" l="0" r="r" t="0"/>
              <a:pathLst>
                <a:path h="157" w="117">
                  <a:moveTo>
                    <a:pt x="27" y="30"/>
                  </a:moveTo>
                  <a:cubicBezTo>
                    <a:pt x="29" y="31"/>
                    <a:pt x="33" y="36"/>
                    <a:pt x="35" y="37"/>
                  </a:cubicBezTo>
                  <a:cubicBezTo>
                    <a:pt x="37" y="37"/>
                    <a:pt x="50" y="41"/>
                    <a:pt x="58" y="45"/>
                  </a:cubicBezTo>
                  <a:cubicBezTo>
                    <a:pt x="66" y="48"/>
                    <a:pt x="71" y="48"/>
                    <a:pt x="73" y="48"/>
                  </a:cubicBezTo>
                  <a:cubicBezTo>
                    <a:pt x="76" y="48"/>
                    <a:pt x="79" y="49"/>
                    <a:pt x="77" y="51"/>
                  </a:cubicBezTo>
                  <a:cubicBezTo>
                    <a:pt x="75" y="52"/>
                    <a:pt x="50" y="77"/>
                    <a:pt x="47" y="81"/>
                  </a:cubicBezTo>
                  <a:cubicBezTo>
                    <a:pt x="44" y="84"/>
                    <a:pt x="42" y="83"/>
                    <a:pt x="35" y="83"/>
                  </a:cubicBezTo>
                  <a:cubicBezTo>
                    <a:pt x="27" y="83"/>
                    <a:pt x="22" y="91"/>
                    <a:pt x="20" y="91"/>
                  </a:cubicBezTo>
                  <a:cubicBezTo>
                    <a:pt x="19" y="90"/>
                    <a:pt x="14" y="91"/>
                    <a:pt x="11" y="92"/>
                  </a:cubicBezTo>
                  <a:cubicBezTo>
                    <a:pt x="5" y="100"/>
                    <a:pt x="5" y="100"/>
                    <a:pt x="5" y="100"/>
                  </a:cubicBezTo>
                  <a:cubicBezTo>
                    <a:pt x="0" y="108"/>
                    <a:pt x="0" y="108"/>
                    <a:pt x="0" y="108"/>
                  </a:cubicBezTo>
                  <a:cubicBezTo>
                    <a:pt x="1" y="148"/>
                    <a:pt x="1" y="148"/>
                    <a:pt x="1" y="148"/>
                  </a:cubicBezTo>
                  <a:cubicBezTo>
                    <a:pt x="6" y="157"/>
                    <a:pt x="6" y="157"/>
                    <a:pt x="6" y="157"/>
                  </a:cubicBezTo>
                  <a:cubicBezTo>
                    <a:pt x="11" y="151"/>
                    <a:pt x="23" y="140"/>
                    <a:pt x="31" y="131"/>
                  </a:cubicBezTo>
                  <a:cubicBezTo>
                    <a:pt x="41" y="121"/>
                    <a:pt x="46" y="118"/>
                    <a:pt x="51" y="116"/>
                  </a:cubicBezTo>
                  <a:cubicBezTo>
                    <a:pt x="56" y="113"/>
                    <a:pt x="70" y="100"/>
                    <a:pt x="79" y="88"/>
                  </a:cubicBezTo>
                  <a:cubicBezTo>
                    <a:pt x="85" y="81"/>
                    <a:pt x="91" y="73"/>
                    <a:pt x="92" y="67"/>
                  </a:cubicBezTo>
                  <a:cubicBezTo>
                    <a:pt x="93" y="62"/>
                    <a:pt x="98" y="55"/>
                    <a:pt x="102" y="50"/>
                  </a:cubicBezTo>
                  <a:cubicBezTo>
                    <a:pt x="106" y="45"/>
                    <a:pt x="113" y="32"/>
                    <a:pt x="113" y="28"/>
                  </a:cubicBezTo>
                  <a:cubicBezTo>
                    <a:pt x="113" y="24"/>
                    <a:pt x="116" y="15"/>
                    <a:pt x="117" y="8"/>
                  </a:cubicBezTo>
                  <a:cubicBezTo>
                    <a:pt x="117" y="1"/>
                    <a:pt x="111" y="0"/>
                    <a:pt x="109" y="4"/>
                  </a:cubicBezTo>
                  <a:cubicBezTo>
                    <a:pt x="107" y="8"/>
                    <a:pt x="93" y="11"/>
                    <a:pt x="84" y="11"/>
                  </a:cubicBezTo>
                  <a:cubicBezTo>
                    <a:pt x="75" y="11"/>
                    <a:pt x="69" y="12"/>
                    <a:pt x="66" y="15"/>
                  </a:cubicBezTo>
                  <a:cubicBezTo>
                    <a:pt x="63" y="18"/>
                    <a:pt x="54" y="14"/>
                    <a:pt x="51" y="18"/>
                  </a:cubicBezTo>
                  <a:cubicBezTo>
                    <a:pt x="48" y="21"/>
                    <a:pt x="36" y="24"/>
                    <a:pt x="33" y="16"/>
                  </a:cubicBezTo>
                  <a:cubicBezTo>
                    <a:pt x="31" y="13"/>
                    <a:pt x="29" y="11"/>
                    <a:pt x="27" y="10"/>
                  </a:cubicBezTo>
                  <a:cubicBezTo>
                    <a:pt x="24" y="13"/>
                    <a:pt x="20" y="18"/>
                    <a:pt x="20" y="20"/>
                  </a:cubicBezTo>
                  <a:cubicBezTo>
                    <a:pt x="21" y="22"/>
                    <a:pt x="25" y="29"/>
                    <a:pt x="27" y="30"/>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3" name="Freeform 14"/>
            <p:cNvSpPr/>
            <p:nvPr/>
          </p:nvSpPr>
          <p:spPr bwMode="auto">
            <a:xfrm>
              <a:off x="4078288" y="2441575"/>
              <a:ext cx="260350" cy="206375"/>
            </a:xfrm>
            <a:custGeom>
              <a:cxnLst>
                <a:cxn ang="0">
                  <a:pos x="50" y="108"/>
                </a:cxn>
                <a:cxn ang="0">
                  <a:pos x="50" y="93"/>
                </a:cxn>
                <a:cxn ang="0">
                  <a:pos x="68" y="81"/>
                </a:cxn>
                <a:cxn ang="0">
                  <a:pos x="75" y="79"/>
                </a:cxn>
                <a:cxn ang="0">
                  <a:pos x="85" y="77"/>
                </a:cxn>
                <a:cxn ang="0">
                  <a:pos x="91" y="70"/>
                </a:cxn>
                <a:cxn ang="0">
                  <a:pos x="99" y="67"/>
                </a:cxn>
                <a:cxn ang="0">
                  <a:pos x="104" y="64"/>
                </a:cxn>
                <a:cxn ang="0">
                  <a:pos x="106" y="57"/>
                </a:cxn>
                <a:cxn ang="0">
                  <a:pos x="110" y="54"/>
                </a:cxn>
                <a:cxn ang="0">
                  <a:pos x="116" y="50"/>
                </a:cxn>
                <a:cxn ang="0">
                  <a:pos x="133" y="49"/>
                </a:cxn>
                <a:cxn ang="0">
                  <a:pos x="135" y="45"/>
                </a:cxn>
                <a:cxn ang="0">
                  <a:pos x="131" y="37"/>
                </a:cxn>
                <a:cxn ang="0">
                  <a:pos x="130" y="27"/>
                </a:cxn>
                <a:cxn ang="0">
                  <a:pos x="127" y="15"/>
                </a:cxn>
                <a:cxn ang="0">
                  <a:pos x="125" y="11"/>
                </a:cxn>
                <a:cxn ang="0">
                  <a:pos x="112" y="8"/>
                </a:cxn>
                <a:cxn ang="0">
                  <a:pos x="93" y="6"/>
                </a:cxn>
                <a:cxn ang="0">
                  <a:pos x="82" y="2"/>
                </a:cxn>
                <a:cxn ang="0">
                  <a:pos x="70" y="25"/>
                </a:cxn>
                <a:cxn ang="0">
                  <a:pos x="53" y="33"/>
                </a:cxn>
                <a:cxn ang="0">
                  <a:pos x="44" y="42"/>
                </a:cxn>
                <a:cxn ang="0">
                  <a:pos x="38" y="53"/>
                </a:cxn>
                <a:cxn ang="0">
                  <a:pos x="38" y="70"/>
                </a:cxn>
                <a:cxn ang="0">
                  <a:pos x="25" y="89"/>
                </a:cxn>
                <a:cxn ang="0">
                  <a:pos x="8" y="100"/>
                </a:cxn>
                <a:cxn ang="0">
                  <a:pos x="0" y="104"/>
                </a:cxn>
                <a:cxn ang="0">
                  <a:pos x="42" y="104"/>
                </a:cxn>
                <a:cxn ang="0">
                  <a:pos x="50" y="108"/>
                </a:cxn>
              </a:cxnLst>
              <a:rect b="b" l="0" r="r" t="0"/>
              <a:pathLst>
                <a:path h="108" w="136">
                  <a:moveTo>
                    <a:pt x="50" y="108"/>
                  </a:moveTo>
                  <a:cubicBezTo>
                    <a:pt x="50" y="101"/>
                    <a:pt x="49" y="94"/>
                    <a:pt x="50" y="93"/>
                  </a:cubicBezTo>
                  <a:cubicBezTo>
                    <a:pt x="50" y="91"/>
                    <a:pt x="65" y="83"/>
                    <a:pt x="68" y="81"/>
                  </a:cubicBezTo>
                  <a:cubicBezTo>
                    <a:pt x="70" y="80"/>
                    <a:pt x="75" y="82"/>
                    <a:pt x="75" y="79"/>
                  </a:cubicBezTo>
                  <a:cubicBezTo>
                    <a:pt x="75" y="76"/>
                    <a:pt x="81" y="77"/>
                    <a:pt x="85" y="77"/>
                  </a:cubicBezTo>
                  <a:cubicBezTo>
                    <a:pt x="89" y="76"/>
                    <a:pt x="91" y="73"/>
                    <a:pt x="91" y="70"/>
                  </a:cubicBezTo>
                  <a:cubicBezTo>
                    <a:pt x="91" y="67"/>
                    <a:pt x="96" y="67"/>
                    <a:pt x="99" y="67"/>
                  </a:cubicBezTo>
                  <a:cubicBezTo>
                    <a:pt x="103" y="67"/>
                    <a:pt x="102" y="64"/>
                    <a:pt x="104" y="64"/>
                  </a:cubicBezTo>
                  <a:cubicBezTo>
                    <a:pt x="107" y="64"/>
                    <a:pt x="105" y="60"/>
                    <a:pt x="106" y="57"/>
                  </a:cubicBezTo>
                  <a:cubicBezTo>
                    <a:pt x="106" y="53"/>
                    <a:pt x="106" y="54"/>
                    <a:pt x="110" y="54"/>
                  </a:cubicBezTo>
                  <a:cubicBezTo>
                    <a:pt x="113" y="54"/>
                    <a:pt x="116" y="52"/>
                    <a:pt x="116" y="50"/>
                  </a:cubicBezTo>
                  <a:cubicBezTo>
                    <a:pt x="116" y="48"/>
                    <a:pt x="130" y="49"/>
                    <a:pt x="133" y="49"/>
                  </a:cubicBezTo>
                  <a:cubicBezTo>
                    <a:pt x="135" y="49"/>
                    <a:pt x="136" y="46"/>
                    <a:pt x="135" y="45"/>
                  </a:cubicBezTo>
                  <a:cubicBezTo>
                    <a:pt x="135" y="43"/>
                    <a:pt x="133" y="37"/>
                    <a:pt x="131" y="37"/>
                  </a:cubicBezTo>
                  <a:cubicBezTo>
                    <a:pt x="129" y="37"/>
                    <a:pt x="130" y="31"/>
                    <a:pt x="130" y="27"/>
                  </a:cubicBezTo>
                  <a:cubicBezTo>
                    <a:pt x="130" y="22"/>
                    <a:pt x="129" y="18"/>
                    <a:pt x="127" y="15"/>
                  </a:cubicBezTo>
                  <a:cubicBezTo>
                    <a:pt x="126" y="14"/>
                    <a:pt x="126" y="13"/>
                    <a:pt x="125" y="11"/>
                  </a:cubicBezTo>
                  <a:cubicBezTo>
                    <a:pt x="121" y="11"/>
                    <a:pt x="116" y="8"/>
                    <a:pt x="112" y="8"/>
                  </a:cubicBezTo>
                  <a:cubicBezTo>
                    <a:pt x="106" y="8"/>
                    <a:pt x="97" y="11"/>
                    <a:pt x="93" y="6"/>
                  </a:cubicBezTo>
                  <a:cubicBezTo>
                    <a:pt x="88" y="2"/>
                    <a:pt x="85" y="0"/>
                    <a:pt x="82" y="2"/>
                  </a:cubicBezTo>
                  <a:cubicBezTo>
                    <a:pt x="79" y="3"/>
                    <a:pt x="73" y="20"/>
                    <a:pt x="70" y="25"/>
                  </a:cubicBezTo>
                  <a:cubicBezTo>
                    <a:pt x="67" y="29"/>
                    <a:pt x="57" y="33"/>
                    <a:pt x="53" y="33"/>
                  </a:cubicBezTo>
                  <a:cubicBezTo>
                    <a:pt x="48" y="33"/>
                    <a:pt x="48" y="40"/>
                    <a:pt x="44" y="42"/>
                  </a:cubicBezTo>
                  <a:cubicBezTo>
                    <a:pt x="41" y="45"/>
                    <a:pt x="42" y="50"/>
                    <a:pt x="38" y="53"/>
                  </a:cubicBezTo>
                  <a:cubicBezTo>
                    <a:pt x="34" y="56"/>
                    <a:pt x="36" y="67"/>
                    <a:pt x="38" y="70"/>
                  </a:cubicBezTo>
                  <a:cubicBezTo>
                    <a:pt x="40" y="74"/>
                    <a:pt x="30" y="85"/>
                    <a:pt x="25" y="89"/>
                  </a:cubicBezTo>
                  <a:cubicBezTo>
                    <a:pt x="19" y="92"/>
                    <a:pt x="17" y="98"/>
                    <a:pt x="8" y="100"/>
                  </a:cubicBezTo>
                  <a:cubicBezTo>
                    <a:pt x="5" y="100"/>
                    <a:pt x="2" y="102"/>
                    <a:pt x="0" y="104"/>
                  </a:cubicBezTo>
                  <a:cubicBezTo>
                    <a:pt x="14" y="104"/>
                    <a:pt x="35" y="104"/>
                    <a:pt x="42" y="104"/>
                  </a:cubicBezTo>
                  <a:cubicBezTo>
                    <a:pt x="50" y="104"/>
                    <a:pt x="48" y="106"/>
                    <a:pt x="50" y="108"/>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4" name="Freeform 15"/>
            <p:cNvSpPr/>
            <p:nvPr/>
          </p:nvSpPr>
          <p:spPr bwMode="auto">
            <a:xfrm>
              <a:off x="4519613" y="2405063"/>
              <a:ext cx="93663" cy="174625"/>
            </a:xfrm>
            <a:custGeom>
              <a:cxnLst>
                <a:cxn ang="0">
                  <a:pos x="13" y="23"/>
                </a:cxn>
                <a:cxn ang="0">
                  <a:pos x="10" y="35"/>
                </a:cxn>
                <a:cxn ang="0">
                  <a:pos x="3" y="42"/>
                </a:cxn>
                <a:cxn ang="0">
                  <a:pos x="7" y="54"/>
                </a:cxn>
                <a:cxn ang="0">
                  <a:pos x="12" y="62"/>
                </a:cxn>
                <a:cxn ang="0">
                  <a:pos x="21" y="68"/>
                </a:cxn>
                <a:cxn ang="0">
                  <a:pos x="26" y="88"/>
                </a:cxn>
                <a:cxn ang="0">
                  <a:pos x="27" y="91"/>
                </a:cxn>
                <a:cxn ang="0">
                  <a:pos x="32" y="87"/>
                </a:cxn>
                <a:cxn ang="0">
                  <a:pos x="34" y="78"/>
                </a:cxn>
                <a:cxn ang="0">
                  <a:pos x="35" y="73"/>
                </a:cxn>
                <a:cxn ang="0">
                  <a:pos x="43" y="65"/>
                </a:cxn>
                <a:cxn ang="0">
                  <a:pos x="48" y="61"/>
                </a:cxn>
                <a:cxn ang="0">
                  <a:pos x="49" y="55"/>
                </a:cxn>
                <a:cxn ang="0">
                  <a:pos x="44" y="51"/>
                </a:cxn>
                <a:cxn ang="0">
                  <a:pos x="40" y="47"/>
                </a:cxn>
                <a:cxn ang="0">
                  <a:pos x="31" y="43"/>
                </a:cxn>
                <a:cxn ang="0">
                  <a:pos x="40" y="35"/>
                </a:cxn>
                <a:cxn ang="0">
                  <a:pos x="40" y="20"/>
                </a:cxn>
                <a:cxn ang="0">
                  <a:pos x="42" y="10"/>
                </a:cxn>
                <a:cxn ang="0">
                  <a:pos x="40" y="6"/>
                </a:cxn>
                <a:cxn ang="0">
                  <a:pos x="35" y="4"/>
                </a:cxn>
                <a:cxn ang="0">
                  <a:pos x="20" y="4"/>
                </a:cxn>
                <a:cxn ang="0">
                  <a:pos x="13" y="5"/>
                </a:cxn>
                <a:cxn ang="0">
                  <a:pos x="13" y="23"/>
                </a:cxn>
              </a:cxnLst>
              <a:rect b="b" l="0" r="r" t="0"/>
              <a:pathLst>
                <a:path h="91" w="49">
                  <a:moveTo>
                    <a:pt x="13" y="23"/>
                  </a:moveTo>
                  <a:cubicBezTo>
                    <a:pt x="16" y="27"/>
                    <a:pt x="13" y="34"/>
                    <a:pt x="10" y="35"/>
                  </a:cubicBezTo>
                  <a:cubicBezTo>
                    <a:pt x="7" y="36"/>
                    <a:pt x="5" y="42"/>
                    <a:pt x="3" y="42"/>
                  </a:cubicBezTo>
                  <a:cubicBezTo>
                    <a:pt x="0" y="42"/>
                    <a:pt x="3" y="52"/>
                    <a:pt x="7" y="54"/>
                  </a:cubicBezTo>
                  <a:cubicBezTo>
                    <a:pt x="12" y="56"/>
                    <a:pt x="12" y="60"/>
                    <a:pt x="12" y="62"/>
                  </a:cubicBezTo>
                  <a:cubicBezTo>
                    <a:pt x="12" y="64"/>
                    <a:pt x="19" y="66"/>
                    <a:pt x="21" y="68"/>
                  </a:cubicBezTo>
                  <a:cubicBezTo>
                    <a:pt x="23" y="71"/>
                    <a:pt x="26" y="84"/>
                    <a:pt x="26" y="88"/>
                  </a:cubicBezTo>
                  <a:cubicBezTo>
                    <a:pt x="26" y="89"/>
                    <a:pt x="26" y="90"/>
                    <a:pt x="27" y="91"/>
                  </a:cubicBezTo>
                  <a:cubicBezTo>
                    <a:pt x="29" y="90"/>
                    <a:pt x="31" y="89"/>
                    <a:pt x="32" y="87"/>
                  </a:cubicBezTo>
                  <a:cubicBezTo>
                    <a:pt x="33" y="84"/>
                    <a:pt x="34" y="79"/>
                    <a:pt x="34" y="78"/>
                  </a:cubicBezTo>
                  <a:cubicBezTo>
                    <a:pt x="33" y="77"/>
                    <a:pt x="33" y="74"/>
                    <a:pt x="35" y="73"/>
                  </a:cubicBezTo>
                  <a:cubicBezTo>
                    <a:pt x="36" y="72"/>
                    <a:pt x="42" y="65"/>
                    <a:pt x="43" y="65"/>
                  </a:cubicBezTo>
                  <a:cubicBezTo>
                    <a:pt x="45" y="64"/>
                    <a:pt x="48" y="65"/>
                    <a:pt x="48" y="61"/>
                  </a:cubicBezTo>
                  <a:cubicBezTo>
                    <a:pt x="48" y="60"/>
                    <a:pt x="48" y="58"/>
                    <a:pt x="49" y="55"/>
                  </a:cubicBezTo>
                  <a:cubicBezTo>
                    <a:pt x="46" y="54"/>
                    <a:pt x="44" y="52"/>
                    <a:pt x="44" y="51"/>
                  </a:cubicBezTo>
                  <a:cubicBezTo>
                    <a:pt x="44" y="49"/>
                    <a:pt x="41" y="45"/>
                    <a:pt x="40" y="47"/>
                  </a:cubicBezTo>
                  <a:cubicBezTo>
                    <a:pt x="38" y="49"/>
                    <a:pt x="32" y="47"/>
                    <a:pt x="31" y="43"/>
                  </a:cubicBezTo>
                  <a:cubicBezTo>
                    <a:pt x="30" y="39"/>
                    <a:pt x="35" y="39"/>
                    <a:pt x="40" y="35"/>
                  </a:cubicBezTo>
                  <a:cubicBezTo>
                    <a:pt x="44" y="31"/>
                    <a:pt x="45" y="24"/>
                    <a:pt x="40" y="20"/>
                  </a:cubicBezTo>
                  <a:cubicBezTo>
                    <a:pt x="35" y="16"/>
                    <a:pt x="38" y="14"/>
                    <a:pt x="42" y="10"/>
                  </a:cubicBezTo>
                  <a:cubicBezTo>
                    <a:pt x="45" y="7"/>
                    <a:pt x="42" y="5"/>
                    <a:pt x="40" y="6"/>
                  </a:cubicBezTo>
                  <a:cubicBezTo>
                    <a:pt x="39" y="8"/>
                    <a:pt x="36" y="8"/>
                    <a:pt x="35" y="4"/>
                  </a:cubicBezTo>
                  <a:cubicBezTo>
                    <a:pt x="35" y="0"/>
                    <a:pt x="24" y="0"/>
                    <a:pt x="20" y="4"/>
                  </a:cubicBezTo>
                  <a:cubicBezTo>
                    <a:pt x="18" y="5"/>
                    <a:pt x="16" y="5"/>
                    <a:pt x="13" y="5"/>
                  </a:cubicBezTo>
                  <a:cubicBezTo>
                    <a:pt x="12" y="12"/>
                    <a:pt x="12" y="20"/>
                    <a:pt x="13" y="23"/>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5" name="Freeform 16"/>
            <p:cNvSpPr/>
            <p:nvPr/>
          </p:nvSpPr>
          <p:spPr bwMode="auto">
            <a:xfrm>
              <a:off x="4171950" y="2411413"/>
              <a:ext cx="449263" cy="430213"/>
            </a:xfrm>
            <a:custGeom>
              <a:cxnLst>
                <a:cxn ang="0">
                  <a:pos x="81" y="43"/>
                </a:cxn>
                <a:cxn ang="0">
                  <a:pos x="82" y="53"/>
                </a:cxn>
                <a:cxn ang="0">
                  <a:pos x="86" y="61"/>
                </a:cxn>
                <a:cxn ang="0">
                  <a:pos x="84" y="65"/>
                </a:cxn>
                <a:cxn ang="0">
                  <a:pos x="67" y="66"/>
                </a:cxn>
                <a:cxn ang="0">
                  <a:pos x="61" y="70"/>
                </a:cxn>
                <a:cxn ang="0">
                  <a:pos x="57" y="73"/>
                </a:cxn>
                <a:cxn ang="0">
                  <a:pos x="55" y="80"/>
                </a:cxn>
                <a:cxn ang="0">
                  <a:pos x="50" y="83"/>
                </a:cxn>
                <a:cxn ang="0">
                  <a:pos x="42" y="86"/>
                </a:cxn>
                <a:cxn ang="0">
                  <a:pos x="36" y="93"/>
                </a:cxn>
                <a:cxn ang="0">
                  <a:pos x="26" y="95"/>
                </a:cxn>
                <a:cxn ang="0">
                  <a:pos x="19" y="97"/>
                </a:cxn>
                <a:cxn ang="0">
                  <a:pos x="1" y="109"/>
                </a:cxn>
                <a:cxn ang="0">
                  <a:pos x="1" y="124"/>
                </a:cxn>
                <a:cxn ang="0">
                  <a:pos x="3" y="126"/>
                </a:cxn>
                <a:cxn ang="0">
                  <a:pos x="112" y="199"/>
                </a:cxn>
                <a:cxn ang="0">
                  <a:pos x="120" y="209"/>
                </a:cxn>
                <a:cxn ang="0">
                  <a:pos x="132" y="213"/>
                </a:cxn>
                <a:cxn ang="0">
                  <a:pos x="138" y="225"/>
                </a:cxn>
                <a:cxn ang="0">
                  <a:pos x="149" y="223"/>
                </a:cxn>
                <a:cxn ang="0">
                  <a:pos x="166" y="217"/>
                </a:cxn>
                <a:cxn ang="0">
                  <a:pos x="187" y="201"/>
                </a:cxn>
                <a:cxn ang="0">
                  <a:pos x="235" y="171"/>
                </a:cxn>
                <a:cxn ang="0">
                  <a:pos x="235" y="171"/>
                </a:cxn>
                <a:cxn ang="0">
                  <a:pos x="230" y="161"/>
                </a:cxn>
                <a:cxn ang="0">
                  <a:pos x="221" y="158"/>
                </a:cxn>
                <a:cxn ang="0">
                  <a:pos x="214" y="154"/>
                </a:cxn>
                <a:cxn ang="0">
                  <a:pos x="212" y="145"/>
                </a:cxn>
                <a:cxn ang="0">
                  <a:pos x="207" y="138"/>
                </a:cxn>
                <a:cxn ang="0">
                  <a:pos x="212" y="133"/>
                </a:cxn>
                <a:cxn ang="0">
                  <a:pos x="211" y="127"/>
                </a:cxn>
                <a:cxn ang="0">
                  <a:pos x="211" y="120"/>
                </a:cxn>
                <a:cxn ang="0">
                  <a:pos x="211" y="113"/>
                </a:cxn>
                <a:cxn ang="0">
                  <a:pos x="212" y="101"/>
                </a:cxn>
                <a:cxn ang="0">
                  <a:pos x="207" y="91"/>
                </a:cxn>
                <a:cxn ang="0">
                  <a:pos x="209" y="88"/>
                </a:cxn>
                <a:cxn ang="0">
                  <a:pos x="208" y="85"/>
                </a:cxn>
                <a:cxn ang="0">
                  <a:pos x="203" y="65"/>
                </a:cxn>
                <a:cxn ang="0">
                  <a:pos x="194" y="59"/>
                </a:cxn>
                <a:cxn ang="0">
                  <a:pos x="189" y="51"/>
                </a:cxn>
                <a:cxn ang="0">
                  <a:pos x="185" y="39"/>
                </a:cxn>
                <a:cxn ang="0">
                  <a:pos x="192" y="32"/>
                </a:cxn>
                <a:cxn ang="0">
                  <a:pos x="195" y="20"/>
                </a:cxn>
                <a:cxn ang="0">
                  <a:pos x="195" y="2"/>
                </a:cxn>
                <a:cxn ang="0">
                  <a:pos x="185" y="0"/>
                </a:cxn>
                <a:cxn ang="0">
                  <a:pos x="173" y="1"/>
                </a:cxn>
                <a:cxn ang="0">
                  <a:pos x="158" y="5"/>
                </a:cxn>
                <a:cxn ang="0">
                  <a:pos x="115" y="7"/>
                </a:cxn>
                <a:cxn ang="0">
                  <a:pos x="98" y="16"/>
                </a:cxn>
                <a:cxn ang="0">
                  <a:pos x="80" y="26"/>
                </a:cxn>
                <a:cxn ang="0">
                  <a:pos x="76" y="27"/>
                </a:cxn>
                <a:cxn ang="0">
                  <a:pos x="78" y="31"/>
                </a:cxn>
                <a:cxn ang="0">
                  <a:pos x="81" y="43"/>
                </a:cxn>
              </a:cxnLst>
              <a:rect b="b" l="0" r="r" t="0"/>
              <a:pathLst>
                <a:path h="225" w="235">
                  <a:moveTo>
                    <a:pt x="81" y="43"/>
                  </a:moveTo>
                  <a:cubicBezTo>
                    <a:pt x="81" y="47"/>
                    <a:pt x="80" y="53"/>
                    <a:pt x="82" y="53"/>
                  </a:cubicBezTo>
                  <a:cubicBezTo>
                    <a:pt x="84" y="53"/>
                    <a:pt x="86" y="59"/>
                    <a:pt x="86" y="61"/>
                  </a:cubicBezTo>
                  <a:cubicBezTo>
                    <a:pt x="87" y="62"/>
                    <a:pt x="86" y="65"/>
                    <a:pt x="84" y="65"/>
                  </a:cubicBezTo>
                  <a:cubicBezTo>
                    <a:pt x="81" y="65"/>
                    <a:pt x="67" y="64"/>
                    <a:pt x="67" y="66"/>
                  </a:cubicBezTo>
                  <a:cubicBezTo>
                    <a:pt x="67" y="68"/>
                    <a:pt x="64" y="70"/>
                    <a:pt x="61" y="70"/>
                  </a:cubicBezTo>
                  <a:cubicBezTo>
                    <a:pt x="57" y="70"/>
                    <a:pt x="57" y="69"/>
                    <a:pt x="57" y="73"/>
                  </a:cubicBezTo>
                  <a:cubicBezTo>
                    <a:pt x="56" y="76"/>
                    <a:pt x="58" y="80"/>
                    <a:pt x="55" y="80"/>
                  </a:cubicBezTo>
                  <a:cubicBezTo>
                    <a:pt x="53" y="80"/>
                    <a:pt x="54" y="83"/>
                    <a:pt x="50" y="83"/>
                  </a:cubicBezTo>
                  <a:cubicBezTo>
                    <a:pt x="47" y="83"/>
                    <a:pt x="42" y="83"/>
                    <a:pt x="42" y="86"/>
                  </a:cubicBezTo>
                  <a:cubicBezTo>
                    <a:pt x="42" y="89"/>
                    <a:pt x="40" y="92"/>
                    <a:pt x="36" y="93"/>
                  </a:cubicBezTo>
                  <a:cubicBezTo>
                    <a:pt x="32" y="93"/>
                    <a:pt x="26" y="92"/>
                    <a:pt x="26" y="95"/>
                  </a:cubicBezTo>
                  <a:cubicBezTo>
                    <a:pt x="26" y="98"/>
                    <a:pt x="21" y="96"/>
                    <a:pt x="19" y="97"/>
                  </a:cubicBezTo>
                  <a:cubicBezTo>
                    <a:pt x="16" y="99"/>
                    <a:pt x="1" y="107"/>
                    <a:pt x="1" y="109"/>
                  </a:cubicBezTo>
                  <a:cubicBezTo>
                    <a:pt x="0" y="110"/>
                    <a:pt x="1" y="117"/>
                    <a:pt x="1" y="124"/>
                  </a:cubicBezTo>
                  <a:cubicBezTo>
                    <a:pt x="1" y="125"/>
                    <a:pt x="2" y="126"/>
                    <a:pt x="3" y="126"/>
                  </a:cubicBezTo>
                  <a:cubicBezTo>
                    <a:pt x="9" y="129"/>
                    <a:pt x="109" y="196"/>
                    <a:pt x="112" y="199"/>
                  </a:cubicBezTo>
                  <a:cubicBezTo>
                    <a:pt x="116" y="202"/>
                    <a:pt x="120" y="209"/>
                    <a:pt x="120" y="209"/>
                  </a:cubicBezTo>
                  <a:cubicBezTo>
                    <a:pt x="120" y="209"/>
                    <a:pt x="127" y="210"/>
                    <a:pt x="132" y="213"/>
                  </a:cubicBezTo>
                  <a:cubicBezTo>
                    <a:pt x="138" y="217"/>
                    <a:pt x="138" y="225"/>
                    <a:pt x="138" y="225"/>
                  </a:cubicBezTo>
                  <a:cubicBezTo>
                    <a:pt x="138" y="225"/>
                    <a:pt x="145" y="224"/>
                    <a:pt x="149" y="223"/>
                  </a:cubicBezTo>
                  <a:cubicBezTo>
                    <a:pt x="153" y="222"/>
                    <a:pt x="166" y="217"/>
                    <a:pt x="166" y="217"/>
                  </a:cubicBezTo>
                  <a:cubicBezTo>
                    <a:pt x="187" y="201"/>
                    <a:pt x="187" y="201"/>
                    <a:pt x="187" y="201"/>
                  </a:cubicBezTo>
                  <a:cubicBezTo>
                    <a:pt x="235" y="171"/>
                    <a:pt x="235" y="171"/>
                    <a:pt x="235" y="171"/>
                  </a:cubicBezTo>
                  <a:cubicBezTo>
                    <a:pt x="235" y="171"/>
                    <a:pt x="235" y="171"/>
                    <a:pt x="235" y="171"/>
                  </a:cubicBezTo>
                  <a:cubicBezTo>
                    <a:pt x="234" y="165"/>
                    <a:pt x="232" y="161"/>
                    <a:pt x="230" y="161"/>
                  </a:cubicBezTo>
                  <a:cubicBezTo>
                    <a:pt x="227" y="161"/>
                    <a:pt x="225" y="158"/>
                    <a:pt x="221" y="158"/>
                  </a:cubicBezTo>
                  <a:cubicBezTo>
                    <a:pt x="218" y="158"/>
                    <a:pt x="214" y="157"/>
                    <a:pt x="214" y="154"/>
                  </a:cubicBezTo>
                  <a:cubicBezTo>
                    <a:pt x="213" y="151"/>
                    <a:pt x="215" y="149"/>
                    <a:pt x="212" y="145"/>
                  </a:cubicBezTo>
                  <a:cubicBezTo>
                    <a:pt x="210" y="141"/>
                    <a:pt x="207" y="140"/>
                    <a:pt x="207" y="138"/>
                  </a:cubicBezTo>
                  <a:cubicBezTo>
                    <a:pt x="207" y="136"/>
                    <a:pt x="212" y="133"/>
                    <a:pt x="212" y="133"/>
                  </a:cubicBezTo>
                  <a:cubicBezTo>
                    <a:pt x="213" y="132"/>
                    <a:pt x="211" y="129"/>
                    <a:pt x="211" y="127"/>
                  </a:cubicBezTo>
                  <a:cubicBezTo>
                    <a:pt x="211" y="126"/>
                    <a:pt x="209" y="122"/>
                    <a:pt x="211" y="120"/>
                  </a:cubicBezTo>
                  <a:cubicBezTo>
                    <a:pt x="212" y="118"/>
                    <a:pt x="213" y="116"/>
                    <a:pt x="211" y="113"/>
                  </a:cubicBezTo>
                  <a:cubicBezTo>
                    <a:pt x="210" y="109"/>
                    <a:pt x="214" y="106"/>
                    <a:pt x="212" y="101"/>
                  </a:cubicBezTo>
                  <a:cubicBezTo>
                    <a:pt x="210" y="96"/>
                    <a:pt x="206" y="92"/>
                    <a:pt x="207" y="91"/>
                  </a:cubicBezTo>
                  <a:cubicBezTo>
                    <a:pt x="207" y="90"/>
                    <a:pt x="208" y="89"/>
                    <a:pt x="209" y="88"/>
                  </a:cubicBezTo>
                  <a:cubicBezTo>
                    <a:pt x="208" y="87"/>
                    <a:pt x="208" y="86"/>
                    <a:pt x="208" y="85"/>
                  </a:cubicBezTo>
                  <a:cubicBezTo>
                    <a:pt x="208" y="81"/>
                    <a:pt x="205" y="68"/>
                    <a:pt x="203" y="65"/>
                  </a:cubicBezTo>
                  <a:cubicBezTo>
                    <a:pt x="201" y="63"/>
                    <a:pt x="194" y="61"/>
                    <a:pt x="194" y="59"/>
                  </a:cubicBezTo>
                  <a:cubicBezTo>
                    <a:pt x="194" y="57"/>
                    <a:pt x="194" y="53"/>
                    <a:pt x="189" y="51"/>
                  </a:cubicBezTo>
                  <a:cubicBezTo>
                    <a:pt x="185" y="49"/>
                    <a:pt x="182" y="39"/>
                    <a:pt x="185" y="39"/>
                  </a:cubicBezTo>
                  <a:cubicBezTo>
                    <a:pt x="187" y="39"/>
                    <a:pt x="189" y="33"/>
                    <a:pt x="192" y="32"/>
                  </a:cubicBezTo>
                  <a:cubicBezTo>
                    <a:pt x="195" y="31"/>
                    <a:pt x="198" y="24"/>
                    <a:pt x="195" y="20"/>
                  </a:cubicBezTo>
                  <a:cubicBezTo>
                    <a:pt x="194" y="17"/>
                    <a:pt x="194" y="9"/>
                    <a:pt x="195" y="2"/>
                  </a:cubicBezTo>
                  <a:cubicBezTo>
                    <a:pt x="191" y="2"/>
                    <a:pt x="186" y="1"/>
                    <a:pt x="185" y="0"/>
                  </a:cubicBezTo>
                  <a:cubicBezTo>
                    <a:pt x="183" y="0"/>
                    <a:pt x="177" y="1"/>
                    <a:pt x="173" y="1"/>
                  </a:cubicBezTo>
                  <a:cubicBezTo>
                    <a:pt x="170" y="2"/>
                    <a:pt x="161" y="7"/>
                    <a:pt x="158" y="5"/>
                  </a:cubicBezTo>
                  <a:cubicBezTo>
                    <a:pt x="155" y="2"/>
                    <a:pt x="124" y="7"/>
                    <a:pt x="115" y="7"/>
                  </a:cubicBezTo>
                  <a:cubicBezTo>
                    <a:pt x="107" y="7"/>
                    <a:pt x="103" y="16"/>
                    <a:pt x="98" y="16"/>
                  </a:cubicBezTo>
                  <a:cubicBezTo>
                    <a:pt x="93" y="16"/>
                    <a:pt x="85" y="21"/>
                    <a:pt x="80" y="26"/>
                  </a:cubicBezTo>
                  <a:cubicBezTo>
                    <a:pt x="79" y="27"/>
                    <a:pt x="78" y="27"/>
                    <a:pt x="76" y="27"/>
                  </a:cubicBezTo>
                  <a:cubicBezTo>
                    <a:pt x="77" y="29"/>
                    <a:pt x="77" y="30"/>
                    <a:pt x="78" y="31"/>
                  </a:cubicBezTo>
                  <a:cubicBezTo>
                    <a:pt x="80" y="34"/>
                    <a:pt x="81" y="38"/>
                    <a:pt x="81" y="43"/>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6" name="Freeform 17"/>
            <p:cNvSpPr/>
            <p:nvPr/>
          </p:nvSpPr>
          <p:spPr bwMode="auto">
            <a:xfrm>
              <a:off x="4565650" y="2509838"/>
              <a:ext cx="328613" cy="315913"/>
            </a:xfrm>
            <a:custGeom>
              <a:cxnLst>
                <a:cxn ang="0">
                  <a:pos x="19" y="10"/>
                </a:cxn>
                <a:cxn ang="0">
                  <a:pos x="11" y="18"/>
                </a:cxn>
                <a:cxn ang="0">
                  <a:pos x="10" y="23"/>
                </a:cxn>
                <a:cxn ang="0">
                  <a:pos x="8" y="32"/>
                </a:cxn>
                <a:cxn ang="0">
                  <a:pos x="1" y="39"/>
                </a:cxn>
                <a:cxn ang="0">
                  <a:pos x="6" y="49"/>
                </a:cxn>
                <a:cxn ang="0">
                  <a:pos x="5" y="61"/>
                </a:cxn>
                <a:cxn ang="0">
                  <a:pos x="5" y="68"/>
                </a:cxn>
                <a:cxn ang="0">
                  <a:pos x="5" y="75"/>
                </a:cxn>
                <a:cxn ang="0">
                  <a:pos x="6" y="81"/>
                </a:cxn>
                <a:cxn ang="0">
                  <a:pos x="1" y="86"/>
                </a:cxn>
                <a:cxn ang="0">
                  <a:pos x="6" y="93"/>
                </a:cxn>
                <a:cxn ang="0">
                  <a:pos x="8" y="102"/>
                </a:cxn>
                <a:cxn ang="0">
                  <a:pos x="15" y="106"/>
                </a:cxn>
                <a:cxn ang="0">
                  <a:pos x="24" y="109"/>
                </a:cxn>
                <a:cxn ang="0">
                  <a:pos x="29" y="119"/>
                </a:cxn>
                <a:cxn ang="0">
                  <a:pos x="46" y="122"/>
                </a:cxn>
                <a:cxn ang="0">
                  <a:pos x="53" y="129"/>
                </a:cxn>
                <a:cxn ang="0">
                  <a:pos x="72" y="119"/>
                </a:cxn>
                <a:cxn ang="0">
                  <a:pos x="158" y="165"/>
                </a:cxn>
                <a:cxn ang="0">
                  <a:pos x="158" y="159"/>
                </a:cxn>
                <a:cxn ang="0">
                  <a:pos x="169" y="159"/>
                </a:cxn>
                <a:cxn ang="0">
                  <a:pos x="169" y="48"/>
                </a:cxn>
                <a:cxn ang="0">
                  <a:pos x="169" y="32"/>
                </a:cxn>
                <a:cxn ang="0">
                  <a:pos x="170" y="18"/>
                </a:cxn>
                <a:cxn ang="0">
                  <a:pos x="171" y="15"/>
                </a:cxn>
                <a:cxn ang="0">
                  <a:pos x="171" y="15"/>
                </a:cxn>
                <a:cxn ang="0">
                  <a:pos x="156" y="11"/>
                </a:cxn>
                <a:cxn ang="0">
                  <a:pos x="138" y="2"/>
                </a:cxn>
                <a:cxn ang="0">
                  <a:pos x="113" y="15"/>
                </a:cxn>
                <a:cxn ang="0">
                  <a:pos x="115" y="29"/>
                </a:cxn>
                <a:cxn ang="0">
                  <a:pos x="97" y="29"/>
                </a:cxn>
                <a:cxn ang="0">
                  <a:pos x="77" y="22"/>
                </a:cxn>
                <a:cxn ang="0">
                  <a:pos x="65" y="14"/>
                </a:cxn>
                <a:cxn ang="0">
                  <a:pos x="58" y="7"/>
                </a:cxn>
                <a:cxn ang="0">
                  <a:pos x="38" y="3"/>
                </a:cxn>
                <a:cxn ang="0">
                  <a:pos x="25" y="0"/>
                </a:cxn>
                <a:cxn ang="0">
                  <a:pos x="24" y="6"/>
                </a:cxn>
                <a:cxn ang="0">
                  <a:pos x="19" y="10"/>
                </a:cxn>
              </a:cxnLst>
              <a:rect b="b" l="0" r="r" t="0"/>
              <a:pathLst>
                <a:path h="165" w="172">
                  <a:moveTo>
                    <a:pt x="19" y="10"/>
                  </a:moveTo>
                  <a:cubicBezTo>
                    <a:pt x="18" y="10"/>
                    <a:pt x="12" y="17"/>
                    <a:pt x="11" y="18"/>
                  </a:cubicBezTo>
                  <a:cubicBezTo>
                    <a:pt x="9" y="19"/>
                    <a:pt x="9" y="22"/>
                    <a:pt x="10" y="23"/>
                  </a:cubicBezTo>
                  <a:cubicBezTo>
                    <a:pt x="10" y="24"/>
                    <a:pt x="9" y="29"/>
                    <a:pt x="8" y="32"/>
                  </a:cubicBezTo>
                  <a:cubicBezTo>
                    <a:pt x="6" y="35"/>
                    <a:pt x="1" y="37"/>
                    <a:pt x="1" y="39"/>
                  </a:cubicBezTo>
                  <a:cubicBezTo>
                    <a:pt x="0" y="40"/>
                    <a:pt x="4" y="44"/>
                    <a:pt x="6" y="49"/>
                  </a:cubicBezTo>
                  <a:cubicBezTo>
                    <a:pt x="8" y="54"/>
                    <a:pt x="4" y="57"/>
                    <a:pt x="5" y="61"/>
                  </a:cubicBezTo>
                  <a:cubicBezTo>
                    <a:pt x="7" y="64"/>
                    <a:pt x="6" y="66"/>
                    <a:pt x="5" y="68"/>
                  </a:cubicBezTo>
                  <a:cubicBezTo>
                    <a:pt x="3" y="70"/>
                    <a:pt x="5" y="74"/>
                    <a:pt x="5" y="75"/>
                  </a:cubicBezTo>
                  <a:cubicBezTo>
                    <a:pt x="5" y="77"/>
                    <a:pt x="7" y="80"/>
                    <a:pt x="6" y="81"/>
                  </a:cubicBezTo>
                  <a:cubicBezTo>
                    <a:pt x="6" y="81"/>
                    <a:pt x="1" y="84"/>
                    <a:pt x="1" y="86"/>
                  </a:cubicBezTo>
                  <a:cubicBezTo>
                    <a:pt x="1" y="88"/>
                    <a:pt x="4" y="89"/>
                    <a:pt x="6" y="93"/>
                  </a:cubicBezTo>
                  <a:cubicBezTo>
                    <a:pt x="9" y="97"/>
                    <a:pt x="7" y="99"/>
                    <a:pt x="8" y="102"/>
                  </a:cubicBezTo>
                  <a:cubicBezTo>
                    <a:pt x="8" y="105"/>
                    <a:pt x="12" y="106"/>
                    <a:pt x="15" y="106"/>
                  </a:cubicBezTo>
                  <a:cubicBezTo>
                    <a:pt x="19" y="106"/>
                    <a:pt x="21" y="109"/>
                    <a:pt x="24" y="109"/>
                  </a:cubicBezTo>
                  <a:cubicBezTo>
                    <a:pt x="26" y="109"/>
                    <a:pt x="28" y="113"/>
                    <a:pt x="29" y="119"/>
                  </a:cubicBezTo>
                  <a:cubicBezTo>
                    <a:pt x="31" y="119"/>
                    <a:pt x="41" y="119"/>
                    <a:pt x="46" y="122"/>
                  </a:cubicBezTo>
                  <a:cubicBezTo>
                    <a:pt x="51" y="125"/>
                    <a:pt x="53" y="129"/>
                    <a:pt x="53" y="129"/>
                  </a:cubicBezTo>
                  <a:cubicBezTo>
                    <a:pt x="72" y="119"/>
                    <a:pt x="72" y="119"/>
                    <a:pt x="72" y="119"/>
                  </a:cubicBezTo>
                  <a:cubicBezTo>
                    <a:pt x="158" y="165"/>
                    <a:pt x="158" y="165"/>
                    <a:pt x="158" y="165"/>
                  </a:cubicBezTo>
                  <a:cubicBezTo>
                    <a:pt x="158" y="159"/>
                    <a:pt x="158" y="159"/>
                    <a:pt x="158" y="159"/>
                  </a:cubicBezTo>
                  <a:cubicBezTo>
                    <a:pt x="169" y="159"/>
                    <a:pt x="169" y="159"/>
                    <a:pt x="169" y="159"/>
                  </a:cubicBezTo>
                  <a:cubicBezTo>
                    <a:pt x="169" y="159"/>
                    <a:pt x="169" y="56"/>
                    <a:pt x="169" y="48"/>
                  </a:cubicBezTo>
                  <a:cubicBezTo>
                    <a:pt x="169" y="41"/>
                    <a:pt x="165" y="36"/>
                    <a:pt x="169" y="32"/>
                  </a:cubicBezTo>
                  <a:cubicBezTo>
                    <a:pt x="172" y="27"/>
                    <a:pt x="167" y="25"/>
                    <a:pt x="170" y="18"/>
                  </a:cubicBezTo>
                  <a:cubicBezTo>
                    <a:pt x="170" y="17"/>
                    <a:pt x="171" y="16"/>
                    <a:pt x="171" y="15"/>
                  </a:cubicBezTo>
                  <a:cubicBezTo>
                    <a:pt x="171" y="15"/>
                    <a:pt x="171" y="15"/>
                    <a:pt x="171" y="15"/>
                  </a:cubicBezTo>
                  <a:cubicBezTo>
                    <a:pt x="170" y="12"/>
                    <a:pt x="165" y="12"/>
                    <a:pt x="156" y="11"/>
                  </a:cubicBezTo>
                  <a:cubicBezTo>
                    <a:pt x="146" y="9"/>
                    <a:pt x="149" y="2"/>
                    <a:pt x="138" y="2"/>
                  </a:cubicBezTo>
                  <a:cubicBezTo>
                    <a:pt x="127" y="1"/>
                    <a:pt x="113" y="10"/>
                    <a:pt x="113" y="15"/>
                  </a:cubicBezTo>
                  <a:cubicBezTo>
                    <a:pt x="113" y="19"/>
                    <a:pt x="118" y="24"/>
                    <a:pt x="115" y="29"/>
                  </a:cubicBezTo>
                  <a:cubicBezTo>
                    <a:pt x="111" y="34"/>
                    <a:pt x="103" y="35"/>
                    <a:pt x="97" y="29"/>
                  </a:cubicBezTo>
                  <a:cubicBezTo>
                    <a:pt x="92" y="24"/>
                    <a:pt x="83" y="22"/>
                    <a:pt x="77" y="22"/>
                  </a:cubicBezTo>
                  <a:cubicBezTo>
                    <a:pt x="70" y="22"/>
                    <a:pt x="65" y="18"/>
                    <a:pt x="65" y="14"/>
                  </a:cubicBezTo>
                  <a:cubicBezTo>
                    <a:pt x="66" y="10"/>
                    <a:pt x="64" y="9"/>
                    <a:pt x="58" y="7"/>
                  </a:cubicBezTo>
                  <a:cubicBezTo>
                    <a:pt x="52" y="6"/>
                    <a:pt x="48" y="2"/>
                    <a:pt x="38" y="3"/>
                  </a:cubicBezTo>
                  <a:cubicBezTo>
                    <a:pt x="32" y="4"/>
                    <a:pt x="28" y="2"/>
                    <a:pt x="25" y="0"/>
                  </a:cubicBezTo>
                  <a:cubicBezTo>
                    <a:pt x="24" y="3"/>
                    <a:pt x="24" y="5"/>
                    <a:pt x="24" y="6"/>
                  </a:cubicBezTo>
                  <a:cubicBezTo>
                    <a:pt x="24" y="10"/>
                    <a:pt x="21" y="9"/>
                    <a:pt x="19" y="10"/>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7" name="Freeform 18"/>
            <p:cNvSpPr/>
            <p:nvPr/>
          </p:nvSpPr>
          <p:spPr bwMode="auto">
            <a:xfrm>
              <a:off x="4002088" y="2949575"/>
              <a:ext cx="61913" cy="22225"/>
            </a:xfrm>
            <a:custGeom>
              <a:cxnLst>
                <a:cxn ang="0">
                  <a:pos x="16" y="7"/>
                </a:cxn>
                <a:cxn ang="0">
                  <a:pos x="25" y="10"/>
                </a:cxn>
                <a:cxn ang="0">
                  <a:pos x="32" y="8"/>
                </a:cxn>
                <a:cxn ang="0">
                  <a:pos x="26" y="7"/>
                </a:cxn>
                <a:cxn ang="0">
                  <a:pos x="15" y="2"/>
                </a:cxn>
                <a:cxn ang="0">
                  <a:pos x="1" y="5"/>
                </a:cxn>
                <a:cxn ang="0">
                  <a:pos x="0" y="11"/>
                </a:cxn>
                <a:cxn ang="0">
                  <a:pos x="3" y="11"/>
                </a:cxn>
                <a:cxn ang="0">
                  <a:pos x="16" y="7"/>
                </a:cxn>
              </a:cxnLst>
              <a:rect b="b" l="0" r="r" t="0"/>
              <a:pathLst>
                <a:path h="11" w="32">
                  <a:moveTo>
                    <a:pt x="16" y="7"/>
                  </a:moveTo>
                  <a:cubicBezTo>
                    <a:pt x="18" y="5"/>
                    <a:pt x="22" y="9"/>
                    <a:pt x="25" y="10"/>
                  </a:cubicBezTo>
                  <a:cubicBezTo>
                    <a:pt x="29" y="10"/>
                    <a:pt x="32" y="8"/>
                    <a:pt x="32" y="8"/>
                  </a:cubicBezTo>
                  <a:cubicBezTo>
                    <a:pt x="32" y="8"/>
                    <a:pt x="32" y="7"/>
                    <a:pt x="26" y="7"/>
                  </a:cubicBezTo>
                  <a:cubicBezTo>
                    <a:pt x="21" y="7"/>
                    <a:pt x="20" y="0"/>
                    <a:pt x="15" y="2"/>
                  </a:cubicBezTo>
                  <a:cubicBezTo>
                    <a:pt x="10" y="5"/>
                    <a:pt x="7" y="5"/>
                    <a:pt x="1" y="5"/>
                  </a:cubicBezTo>
                  <a:cubicBezTo>
                    <a:pt x="1" y="6"/>
                    <a:pt x="0" y="9"/>
                    <a:pt x="0" y="11"/>
                  </a:cubicBezTo>
                  <a:cubicBezTo>
                    <a:pt x="1" y="11"/>
                    <a:pt x="2" y="11"/>
                    <a:pt x="3" y="11"/>
                  </a:cubicBezTo>
                  <a:cubicBezTo>
                    <a:pt x="6" y="11"/>
                    <a:pt x="13" y="9"/>
                    <a:pt x="16" y="7"/>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8" name="Freeform 19"/>
            <p:cNvSpPr/>
            <p:nvPr/>
          </p:nvSpPr>
          <p:spPr bwMode="auto">
            <a:xfrm>
              <a:off x="3989388" y="2890838"/>
              <a:ext cx="125413" cy="101600"/>
            </a:xfrm>
            <a:custGeom>
              <a:cxnLst>
                <a:cxn ang="0">
                  <a:pos x="15" y="51"/>
                </a:cxn>
                <a:cxn ang="0">
                  <a:pos x="21" y="48"/>
                </a:cxn>
                <a:cxn ang="0">
                  <a:pos x="37" y="47"/>
                </a:cxn>
                <a:cxn ang="0">
                  <a:pos x="40" y="48"/>
                </a:cxn>
                <a:cxn ang="0">
                  <a:pos x="40" y="47"/>
                </a:cxn>
                <a:cxn ang="0">
                  <a:pos x="48" y="50"/>
                </a:cxn>
                <a:cxn ang="0">
                  <a:pos x="65" y="51"/>
                </a:cxn>
                <a:cxn ang="0">
                  <a:pos x="66" y="50"/>
                </a:cxn>
                <a:cxn ang="0">
                  <a:pos x="66" y="43"/>
                </a:cxn>
                <a:cxn ang="0">
                  <a:pos x="60" y="36"/>
                </a:cxn>
                <a:cxn ang="0">
                  <a:pos x="58" y="29"/>
                </a:cxn>
                <a:cxn ang="0">
                  <a:pos x="56" y="26"/>
                </a:cxn>
                <a:cxn ang="0">
                  <a:pos x="50" y="18"/>
                </a:cxn>
                <a:cxn ang="0">
                  <a:pos x="42" y="8"/>
                </a:cxn>
                <a:cxn ang="0">
                  <a:pos x="38" y="8"/>
                </a:cxn>
                <a:cxn ang="0">
                  <a:pos x="32" y="2"/>
                </a:cxn>
                <a:cxn ang="0">
                  <a:pos x="23" y="3"/>
                </a:cxn>
                <a:cxn ang="0">
                  <a:pos x="13" y="3"/>
                </a:cxn>
                <a:cxn ang="0">
                  <a:pos x="6" y="8"/>
                </a:cxn>
                <a:cxn ang="0">
                  <a:pos x="6" y="8"/>
                </a:cxn>
                <a:cxn ang="0">
                  <a:pos x="3" y="18"/>
                </a:cxn>
                <a:cxn ang="0">
                  <a:pos x="7" y="34"/>
                </a:cxn>
                <a:cxn ang="0">
                  <a:pos x="8" y="36"/>
                </a:cxn>
                <a:cxn ang="0">
                  <a:pos x="22" y="33"/>
                </a:cxn>
                <a:cxn ang="0">
                  <a:pos x="33" y="38"/>
                </a:cxn>
                <a:cxn ang="0">
                  <a:pos x="39" y="39"/>
                </a:cxn>
                <a:cxn ang="0">
                  <a:pos x="32" y="41"/>
                </a:cxn>
                <a:cxn ang="0">
                  <a:pos x="23" y="38"/>
                </a:cxn>
                <a:cxn ang="0">
                  <a:pos x="10" y="42"/>
                </a:cxn>
                <a:cxn ang="0">
                  <a:pos x="7" y="42"/>
                </a:cxn>
                <a:cxn ang="0">
                  <a:pos x="8" y="48"/>
                </a:cxn>
                <a:cxn ang="0">
                  <a:pos x="9" y="49"/>
                </a:cxn>
                <a:cxn ang="0">
                  <a:pos x="15" y="51"/>
                </a:cxn>
              </a:cxnLst>
              <a:rect b="b" l="0" r="r" t="0"/>
              <a:pathLst>
                <a:path h="52" w="66">
                  <a:moveTo>
                    <a:pt x="15" y="51"/>
                  </a:moveTo>
                  <a:cubicBezTo>
                    <a:pt x="17" y="51"/>
                    <a:pt x="21" y="48"/>
                    <a:pt x="21" y="48"/>
                  </a:cubicBezTo>
                  <a:cubicBezTo>
                    <a:pt x="21" y="48"/>
                    <a:pt x="35" y="47"/>
                    <a:pt x="37" y="47"/>
                  </a:cubicBezTo>
                  <a:cubicBezTo>
                    <a:pt x="38" y="47"/>
                    <a:pt x="39" y="47"/>
                    <a:pt x="40" y="48"/>
                  </a:cubicBezTo>
                  <a:cubicBezTo>
                    <a:pt x="40" y="47"/>
                    <a:pt x="40" y="47"/>
                    <a:pt x="40" y="47"/>
                  </a:cubicBezTo>
                  <a:cubicBezTo>
                    <a:pt x="40" y="47"/>
                    <a:pt x="48" y="48"/>
                    <a:pt x="48" y="50"/>
                  </a:cubicBezTo>
                  <a:cubicBezTo>
                    <a:pt x="49" y="52"/>
                    <a:pt x="59" y="53"/>
                    <a:pt x="65" y="51"/>
                  </a:cubicBezTo>
                  <a:cubicBezTo>
                    <a:pt x="65" y="51"/>
                    <a:pt x="66" y="50"/>
                    <a:pt x="66" y="50"/>
                  </a:cubicBezTo>
                  <a:cubicBezTo>
                    <a:pt x="66" y="48"/>
                    <a:pt x="66" y="44"/>
                    <a:pt x="66" y="43"/>
                  </a:cubicBezTo>
                  <a:cubicBezTo>
                    <a:pt x="66" y="42"/>
                    <a:pt x="62" y="38"/>
                    <a:pt x="60" y="36"/>
                  </a:cubicBezTo>
                  <a:cubicBezTo>
                    <a:pt x="58" y="34"/>
                    <a:pt x="58" y="29"/>
                    <a:pt x="58" y="29"/>
                  </a:cubicBezTo>
                  <a:cubicBezTo>
                    <a:pt x="56" y="26"/>
                    <a:pt x="56" y="26"/>
                    <a:pt x="56" y="26"/>
                  </a:cubicBezTo>
                  <a:cubicBezTo>
                    <a:pt x="56" y="26"/>
                    <a:pt x="55" y="19"/>
                    <a:pt x="50" y="18"/>
                  </a:cubicBezTo>
                  <a:cubicBezTo>
                    <a:pt x="45" y="16"/>
                    <a:pt x="42" y="8"/>
                    <a:pt x="42" y="8"/>
                  </a:cubicBezTo>
                  <a:cubicBezTo>
                    <a:pt x="38" y="8"/>
                    <a:pt x="38" y="8"/>
                    <a:pt x="38" y="8"/>
                  </a:cubicBezTo>
                  <a:cubicBezTo>
                    <a:pt x="38" y="8"/>
                    <a:pt x="35" y="4"/>
                    <a:pt x="32" y="2"/>
                  </a:cubicBezTo>
                  <a:cubicBezTo>
                    <a:pt x="29" y="0"/>
                    <a:pt x="23" y="3"/>
                    <a:pt x="23" y="3"/>
                  </a:cubicBezTo>
                  <a:cubicBezTo>
                    <a:pt x="23" y="3"/>
                    <a:pt x="17" y="4"/>
                    <a:pt x="13" y="3"/>
                  </a:cubicBezTo>
                  <a:cubicBezTo>
                    <a:pt x="9" y="2"/>
                    <a:pt x="10" y="8"/>
                    <a:pt x="6" y="8"/>
                  </a:cubicBezTo>
                  <a:cubicBezTo>
                    <a:pt x="6" y="8"/>
                    <a:pt x="6" y="8"/>
                    <a:pt x="6" y="8"/>
                  </a:cubicBezTo>
                  <a:cubicBezTo>
                    <a:pt x="5" y="12"/>
                    <a:pt x="5" y="15"/>
                    <a:pt x="3" y="18"/>
                  </a:cubicBezTo>
                  <a:cubicBezTo>
                    <a:pt x="0" y="23"/>
                    <a:pt x="5" y="31"/>
                    <a:pt x="7" y="34"/>
                  </a:cubicBezTo>
                  <a:cubicBezTo>
                    <a:pt x="8" y="34"/>
                    <a:pt x="8" y="35"/>
                    <a:pt x="8" y="36"/>
                  </a:cubicBezTo>
                  <a:cubicBezTo>
                    <a:pt x="14" y="36"/>
                    <a:pt x="17" y="36"/>
                    <a:pt x="22" y="33"/>
                  </a:cubicBezTo>
                  <a:cubicBezTo>
                    <a:pt x="27" y="31"/>
                    <a:pt x="28" y="38"/>
                    <a:pt x="33" y="38"/>
                  </a:cubicBezTo>
                  <a:cubicBezTo>
                    <a:pt x="39" y="38"/>
                    <a:pt x="39" y="39"/>
                    <a:pt x="39" y="39"/>
                  </a:cubicBezTo>
                  <a:cubicBezTo>
                    <a:pt x="39" y="39"/>
                    <a:pt x="36" y="41"/>
                    <a:pt x="32" y="41"/>
                  </a:cubicBezTo>
                  <a:cubicBezTo>
                    <a:pt x="29" y="40"/>
                    <a:pt x="25" y="36"/>
                    <a:pt x="23" y="38"/>
                  </a:cubicBezTo>
                  <a:cubicBezTo>
                    <a:pt x="20" y="40"/>
                    <a:pt x="13" y="42"/>
                    <a:pt x="10" y="42"/>
                  </a:cubicBezTo>
                  <a:cubicBezTo>
                    <a:pt x="9" y="42"/>
                    <a:pt x="8" y="42"/>
                    <a:pt x="7" y="42"/>
                  </a:cubicBezTo>
                  <a:cubicBezTo>
                    <a:pt x="6" y="44"/>
                    <a:pt x="6" y="46"/>
                    <a:pt x="8" y="48"/>
                  </a:cubicBezTo>
                  <a:cubicBezTo>
                    <a:pt x="8" y="48"/>
                    <a:pt x="9" y="49"/>
                    <a:pt x="9" y="49"/>
                  </a:cubicBezTo>
                  <a:cubicBezTo>
                    <a:pt x="15" y="48"/>
                    <a:pt x="13" y="50"/>
                    <a:pt x="15" y="51"/>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9" name="Freeform 20"/>
            <p:cNvSpPr/>
            <p:nvPr/>
          </p:nvSpPr>
          <p:spPr bwMode="auto">
            <a:xfrm>
              <a:off x="4005263" y="2981325"/>
              <a:ext cx="60325" cy="33338"/>
            </a:xfrm>
            <a:custGeom>
              <a:cxnLst>
                <a:cxn ang="0">
                  <a:pos x="16" y="17"/>
                </a:cxn>
                <a:cxn ang="0">
                  <a:pos x="26" y="12"/>
                </a:cxn>
                <a:cxn ang="0">
                  <a:pos x="30" y="10"/>
                </a:cxn>
                <a:cxn ang="0">
                  <a:pos x="29" y="5"/>
                </a:cxn>
                <a:cxn ang="0">
                  <a:pos x="31" y="1"/>
                </a:cxn>
                <a:cxn ang="0">
                  <a:pos x="28" y="0"/>
                </a:cxn>
                <a:cxn ang="0">
                  <a:pos x="12" y="1"/>
                </a:cxn>
                <a:cxn ang="0">
                  <a:pos x="6" y="4"/>
                </a:cxn>
                <a:cxn ang="0">
                  <a:pos x="0" y="2"/>
                </a:cxn>
                <a:cxn ang="0">
                  <a:pos x="9" y="9"/>
                </a:cxn>
                <a:cxn ang="0">
                  <a:pos x="14" y="18"/>
                </a:cxn>
                <a:cxn ang="0">
                  <a:pos x="15" y="18"/>
                </a:cxn>
                <a:cxn ang="0">
                  <a:pos x="16" y="17"/>
                </a:cxn>
              </a:cxnLst>
              <a:rect b="b" l="0" r="r" t="0"/>
              <a:pathLst>
                <a:path h="18" w="31">
                  <a:moveTo>
                    <a:pt x="16" y="17"/>
                  </a:moveTo>
                  <a:cubicBezTo>
                    <a:pt x="19" y="16"/>
                    <a:pt x="24" y="11"/>
                    <a:pt x="26" y="12"/>
                  </a:cubicBezTo>
                  <a:cubicBezTo>
                    <a:pt x="27" y="13"/>
                    <a:pt x="30" y="11"/>
                    <a:pt x="30" y="10"/>
                  </a:cubicBezTo>
                  <a:cubicBezTo>
                    <a:pt x="30" y="9"/>
                    <a:pt x="26" y="6"/>
                    <a:pt x="29" y="5"/>
                  </a:cubicBezTo>
                  <a:cubicBezTo>
                    <a:pt x="31" y="4"/>
                    <a:pt x="31" y="2"/>
                    <a:pt x="31" y="1"/>
                  </a:cubicBezTo>
                  <a:cubicBezTo>
                    <a:pt x="30" y="0"/>
                    <a:pt x="29" y="0"/>
                    <a:pt x="28" y="0"/>
                  </a:cubicBezTo>
                  <a:cubicBezTo>
                    <a:pt x="26" y="0"/>
                    <a:pt x="12" y="1"/>
                    <a:pt x="12" y="1"/>
                  </a:cubicBezTo>
                  <a:cubicBezTo>
                    <a:pt x="12" y="1"/>
                    <a:pt x="8" y="4"/>
                    <a:pt x="6" y="4"/>
                  </a:cubicBezTo>
                  <a:cubicBezTo>
                    <a:pt x="4" y="3"/>
                    <a:pt x="6" y="1"/>
                    <a:pt x="0" y="2"/>
                  </a:cubicBezTo>
                  <a:cubicBezTo>
                    <a:pt x="3" y="6"/>
                    <a:pt x="3" y="7"/>
                    <a:pt x="9" y="9"/>
                  </a:cubicBezTo>
                  <a:cubicBezTo>
                    <a:pt x="16" y="11"/>
                    <a:pt x="9" y="14"/>
                    <a:pt x="14" y="18"/>
                  </a:cubicBezTo>
                  <a:cubicBezTo>
                    <a:pt x="14" y="18"/>
                    <a:pt x="15" y="18"/>
                    <a:pt x="15" y="18"/>
                  </a:cubicBezTo>
                  <a:cubicBezTo>
                    <a:pt x="16" y="18"/>
                    <a:pt x="16" y="17"/>
                    <a:pt x="16" y="17"/>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20" name="Freeform 21"/>
            <p:cNvSpPr/>
            <p:nvPr/>
          </p:nvSpPr>
          <p:spPr bwMode="auto">
            <a:xfrm>
              <a:off x="4673600" y="3013075"/>
              <a:ext cx="263525" cy="185738"/>
            </a:xfrm>
            <a:custGeom>
              <a:cxnLst>
                <a:cxn ang="0">
                  <a:pos x="128" y="55"/>
                </a:cxn>
                <a:cxn ang="0">
                  <a:pos x="124" y="47"/>
                </a:cxn>
                <a:cxn ang="0">
                  <a:pos x="117" y="41"/>
                </a:cxn>
                <a:cxn ang="0">
                  <a:pos x="112" y="34"/>
                </a:cxn>
                <a:cxn ang="0">
                  <a:pos x="103" y="30"/>
                </a:cxn>
                <a:cxn ang="0">
                  <a:pos x="101" y="27"/>
                </a:cxn>
                <a:cxn ang="0">
                  <a:pos x="97" y="26"/>
                </a:cxn>
                <a:cxn ang="0">
                  <a:pos x="98" y="22"/>
                </a:cxn>
                <a:cxn ang="0">
                  <a:pos x="97" y="12"/>
                </a:cxn>
                <a:cxn ang="0">
                  <a:pos x="89" y="1"/>
                </a:cxn>
                <a:cxn ang="0">
                  <a:pos x="87" y="1"/>
                </a:cxn>
                <a:cxn ang="0">
                  <a:pos x="78" y="5"/>
                </a:cxn>
                <a:cxn ang="0">
                  <a:pos x="76" y="10"/>
                </a:cxn>
                <a:cxn ang="0">
                  <a:pos x="65" y="21"/>
                </a:cxn>
                <a:cxn ang="0">
                  <a:pos x="49" y="25"/>
                </a:cxn>
                <a:cxn ang="0">
                  <a:pos x="48" y="31"/>
                </a:cxn>
                <a:cxn ang="0">
                  <a:pos x="38" y="36"/>
                </a:cxn>
                <a:cxn ang="0">
                  <a:pos x="26" y="40"/>
                </a:cxn>
                <a:cxn ang="0">
                  <a:pos x="18" y="40"/>
                </a:cxn>
                <a:cxn ang="0">
                  <a:pos x="12" y="42"/>
                </a:cxn>
                <a:cxn ang="0">
                  <a:pos x="11" y="41"/>
                </a:cxn>
                <a:cxn ang="0">
                  <a:pos x="5" y="48"/>
                </a:cxn>
                <a:cxn ang="0">
                  <a:pos x="0" y="59"/>
                </a:cxn>
                <a:cxn ang="0">
                  <a:pos x="1" y="69"/>
                </a:cxn>
                <a:cxn ang="0">
                  <a:pos x="5" y="78"/>
                </a:cxn>
                <a:cxn ang="0">
                  <a:pos x="6" y="84"/>
                </a:cxn>
                <a:cxn ang="0">
                  <a:pos x="9" y="88"/>
                </a:cxn>
                <a:cxn ang="0">
                  <a:pos x="16" y="95"/>
                </a:cxn>
                <a:cxn ang="0">
                  <a:pos x="18" y="97"/>
                </a:cxn>
                <a:cxn ang="0">
                  <a:pos x="19" y="96"/>
                </a:cxn>
                <a:cxn ang="0">
                  <a:pos x="21" y="88"/>
                </a:cxn>
                <a:cxn ang="0">
                  <a:pos x="27" y="86"/>
                </a:cxn>
                <a:cxn ang="0">
                  <a:pos x="32" y="85"/>
                </a:cxn>
                <a:cxn ang="0">
                  <a:pos x="42" y="86"/>
                </a:cxn>
                <a:cxn ang="0">
                  <a:pos x="42" y="79"/>
                </a:cxn>
                <a:cxn ang="0">
                  <a:pos x="53" y="70"/>
                </a:cxn>
                <a:cxn ang="0">
                  <a:pos x="63" y="76"/>
                </a:cxn>
                <a:cxn ang="0">
                  <a:pos x="84" y="80"/>
                </a:cxn>
                <a:cxn ang="0">
                  <a:pos x="88" y="72"/>
                </a:cxn>
                <a:cxn ang="0">
                  <a:pos x="97" y="72"/>
                </a:cxn>
                <a:cxn ang="0">
                  <a:pos x="108" y="69"/>
                </a:cxn>
                <a:cxn ang="0">
                  <a:pos x="117" y="68"/>
                </a:cxn>
                <a:cxn ang="0">
                  <a:pos x="130" y="69"/>
                </a:cxn>
                <a:cxn ang="0">
                  <a:pos x="138" y="68"/>
                </a:cxn>
                <a:cxn ang="0">
                  <a:pos x="136" y="61"/>
                </a:cxn>
                <a:cxn ang="0">
                  <a:pos x="128" y="55"/>
                </a:cxn>
              </a:cxnLst>
              <a:rect b="b" l="0" r="r" t="0"/>
              <a:pathLst>
                <a:path h="97" w="138">
                  <a:moveTo>
                    <a:pt x="128" y="55"/>
                  </a:moveTo>
                  <a:cubicBezTo>
                    <a:pt x="128" y="53"/>
                    <a:pt x="128" y="51"/>
                    <a:pt x="124" y="47"/>
                  </a:cubicBezTo>
                  <a:cubicBezTo>
                    <a:pt x="120" y="44"/>
                    <a:pt x="117" y="43"/>
                    <a:pt x="117" y="41"/>
                  </a:cubicBezTo>
                  <a:cubicBezTo>
                    <a:pt x="117" y="39"/>
                    <a:pt x="115" y="38"/>
                    <a:pt x="112" y="34"/>
                  </a:cubicBezTo>
                  <a:cubicBezTo>
                    <a:pt x="108" y="30"/>
                    <a:pt x="103" y="30"/>
                    <a:pt x="103" y="30"/>
                  </a:cubicBezTo>
                  <a:cubicBezTo>
                    <a:pt x="101" y="27"/>
                    <a:pt x="101" y="27"/>
                    <a:pt x="101" y="27"/>
                  </a:cubicBezTo>
                  <a:cubicBezTo>
                    <a:pt x="97" y="26"/>
                    <a:pt x="97" y="26"/>
                    <a:pt x="97" y="26"/>
                  </a:cubicBezTo>
                  <a:cubicBezTo>
                    <a:pt x="97" y="26"/>
                    <a:pt x="94" y="24"/>
                    <a:pt x="98" y="22"/>
                  </a:cubicBezTo>
                  <a:cubicBezTo>
                    <a:pt x="102" y="20"/>
                    <a:pt x="98" y="14"/>
                    <a:pt x="97" y="12"/>
                  </a:cubicBezTo>
                  <a:cubicBezTo>
                    <a:pt x="97" y="10"/>
                    <a:pt x="91" y="3"/>
                    <a:pt x="89" y="1"/>
                  </a:cubicBezTo>
                  <a:cubicBezTo>
                    <a:pt x="89" y="1"/>
                    <a:pt x="88" y="1"/>
                    <a:pt x="87" y="1"/>
                  </a:cubicBezTo>
                  <a:cubicBezTo>
                    <a:pt x="85" y="0"/>
                    <a:pt x="80" y="2"/>
                    <a:pt x="78" y="5"/>
                  </a:cubicBezTo>
                  <a:cubicBezTo>
                    <a:pt x="76" y="7"/>
                    <a:pt x="77" y="8"/>
                    <a:pt x="76" y="10"/>
                  </a:cubicBezTo>
                  <a:cubicBezTo>
                    <a:pt x="74" y="12"/>
                    <a:pt x="68" y="17"/>
                    <a:pt x="65" y="21"/>
                  </a:cubicBezTo>
                  <a:cubicBezTo>
                    <a:pt x="61" y="26"/>
                    <a:pt x="52" y="23"/>
                    <a:pt x="49" y="25"/>
                  </a:cubicBezTo>
                  <a:cubicBezTo>
                    <a:pt x="46" y="26"/>
                    <a:pt x="50" y="29"/>
                    <a:pt x="48" y="31"/>
                  </a:cubicBezTo>
                  <a:cubicBezTo>
                    <a:pt x="46" y="32"/>
                    <a:pt x="40" y="35"/>
                    <a:pt x="38" y="36"/>
                  </a:cubicBezTo>
                  <a:cubicBezTo>
                    <a:pt x="36" y="37"/>
                    <a:pt x="28" y="37"/>
                    <a:pt x="26" y="40"/>
                  </a:cubicBezTo>
                  <a:cubicBezTo>
                    <a:pt x="23" y="43"/>
                    <a:pt x="21" y="36"/>
                    <a:pt x="18" y="40"/>
                  </a:cubicBezTo>
                  <a:cubicBezTo>
                    <a:pt x="16" y="43"/>
                    <a:pt x="13" y="43"/>
                    <a:pt x="12" y="42"/>
                  </a:cubicBezTo>
                  <a:cubicBezTo>
                    <a:pt x="12" y="42"/>
                    <a:pt x="11" y="42"/>
                    <a:pt x="11" y="41"/>
                  </a:cubicBezTo>
                  <a:cubicBezTo>
                    <a:pt x="9" y="43"/>
                    <a:pt x="6" y="45"/>
                    <a:pt x="5" y="48"/>
                  </a:cubicBezTo>
                  <a:cubicBezTo>
                    <a:pt x="4" y="53"/>
                    <a:pt x="0" y="57"/>
                    <a:pt x="0" y="59"/>
                  </a:cubicBezTo>
                  <a:cubicBezTo>
                    <a:pt x="0" y="62"/>
                    <a:pt x="1" y="65"/>
                    <a:pt x="1" y="69"/>
                  </a:cubicBezTo>
                  <a:cubicBezTo>
                    <a:pt x="1" y="73"/>
                    <a:pt x="2" y="75"/>
                    <a:pt x="5" y="78"/>
                  </a:cubicBezTo>
                  <a:cubicBezTo>
                    <a:pt x="7" y="81"/>
                    <a:pt x="6" y="84"/>
                    <a:pt x="6" y="84"/>
                  </a:cubicBezTo>
                  <a:cubicBezTo>
                    <a:pt x="6" y="84"/>
                    <a:pt x="7" y="86"/>
                    <a:pt x="9" y="88"/>
                  </a:cubicBezTo>
                  <a:cubicBezTo>
                    <a:pt x="11" y="90"/>
                    <a:pt x="16" y="94"/>
                    <a:pt x="16" y="95"/>
                  </a:cubicBezTo>
                  <a:cubicBezTo>
                    <a:pt x="16" y="96"/>
                    <a:pt x="17" y="97"/>
                    <a:pt x="18" y="97"/>
                  </a:cubicBezTo>
                  <a:cubicBezTo>
                    <a:pt x="18" y="97"/>
                    <a:pt x="18" y="96"/>
                    <a:pt x="19" y="96"/>
                  </a:cubicBezTo>
                  <a:cubicBezTo>
                    <a:pt x="22" y="93"/>
                    <a:pt x="21" y="88"/>
                    <a:pt x="21" y="88"/>
                  </a:cubicBezTo>
                  <a:cubicBezTo>
                    <a:pt x="27" y="86"/>
                    <a:pt x="27" y="86"/>
                    <a:pt x="27" y="86"/>
                  </a:cubicBezTo>
                  <a:cubicBezTo>
                    <a:pt x="32" y="85"/>
                    <a:pt x="32" y="85"/>
                    <a:pt x="32" y="85"/>
                  </a:cubicBezTo>
                  <a:cubicBezTo>
                    <a:pt x="42" y="86"/>
                    <a:pt x="42" y="86"/>
                    <a:pt x="42" y="86"/>
                  </a:cubicBezTo>
                  <a:cubicBezTo>
                    <a:pt x="42" y="79"/>
                    <a:pt x="42" y="79"/>
                    <a:pt x="42" y="79"/>
                  </a:cubicBezTo>
                  <a:cubicBezTo>
                    <a:pt x="42" y="79"/>
                    <a:pt x="49" y="70"/>
                    <a:pt x="53" y="70"/>
                  </a:cubicBezTo>
                  <a:cubicBezTo>
                    <a:pt x="58" y="70"/>
                    <a:pt x="63" y="76"/>
                    <a:pt x="63" y="76"/>
                  </a:cubicBezTo>
                  <a:cubicBezTo>
                    <a:pt x="84" y="80"/>
                    <a:pt x="84" y="80"/>
                    <a:pt x="84" y="80"/>
                  </a:cubicBezTo>
                  <a:cubicBezTo>
                    <a:pt x="84" y="80"/>
                    <a:pt x="85" y="74"/>
                    <a:pt x="88" y="72"/>
                  </a:cubicBezTo>
                  <a:cubicBezTo>
                    <a:pt x="90" y="71"/>
                    <a:pt x="94" y="74"/>
                    <a:pt x="97" y="72"/>
                  </a:cubicBezTo>
                  <a:cubicBezTo>
                    <a:pt x="99" y="71"/>
                    <a:pt x="104" y="69"/>
                    <a:pt x="108" y="69"/>
                  </a:cubicBezTo>
                  <a:cubicBezTo>
                    <a:pt x="113" y="69"/>
                    <a:pt x="115" y="72"/>
                    <a:pt x="117" y="68"/>
                  </a:cubicBezTo>
                  <a:cubicBezTo>
                    <a:pt x="120" y="63"/>
                    <a:pt x="130" y="69"/>
                    <a:pt x="130" y="69"/>
                  </a:cubicBezTo>
                  <a:cubicBezTo>
                    <a:pt x="138" y="68"/>
                    <a:pt x="138" y="68"/>
                    <a:pt x="138" y="68"/>
                  </a:cubicBezTo>
                  <a:cubicBezTo>
                    <a:pt x="136" y="61"/>
                    <a:pt x="136" y="61"/>
                    <a:pt x="136" y="61"/>
                  </a:cubicBezTo>
                  <a:cubicBezTo>
                    <a:pt x="136" y="61"/>
                    <a:pt x="128" y="57"/>
                    <a:pt x="128" y="55"/>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21" name="Freeform 22"/>
            <p:cNvSpPr/>
            <p:nvPr/>
          </p:nvSpPr>
          <p:spPr bwMode="auto">
            <a:xfrm>
              <a:off x="4421188" y="2951163"/>
              <a:ext cx="255588" cy="212725"/>
            </a:xfrm>
            <a:custGeom>
              <a:cxnLst>
                <a:cxn ang="0">
                  <a:pos x="83" y="81"/>
                </a:cxn>
                <a:cxn ang="0">
                  <a:pos x="89" y="80"/>
                </a:cxn>
                <a:cxn ang="0">
                  <a:pos x="97" y="86"/>
                </a:cxn>
                <a:cxn ang="0">
                  <a:pos x="102" y="81"/>
                </a:cxn>
                <a:cxn ang="0">
                  <a:pos x="110" y="63"/>
                </a:cxn>
                <a:cxn ang="0">
                  <a:pos x="116" y="57"/>
                </a:cxn>
                <a:cxn ang="0">
                  <a:pos x="117" y="51"/>
                </a:cxn>
                <a:cxn ang="0">
                  <a:pos x="120" y="43"/>
                </a:cxn>
                <a:cxn ang="0">
                  <a:pos x="126" y="31"/>
                </a:cxn>
                <a:cxn ang="0">
                  <a:pos x="133" y="27"/>
                </a:cxn>
                <a:cxn ang="0">
                  <a:pos x="132" y="20"/>
                </a:cxn>
                <a:cxn ang="0">
                  <a:pos x="128" y="16"/>
                </a:cxn>
                <a:cxn ang="0">
                  <a:pos x="128" y="9"/>
                </a:cxn>
                <a:cxn ang="0">
                  <a:pos x="124" y="5"/>
                </a:cxn>
                <a:cxn ang="0">
                  <a:pos x="120" y="3"/>
                </a:cxn>
                <a:cxn ang="0">
                  <a:pos x="112" y="10"/>
                </a:cxn>
                <a:cxn ang="0">
                  <a:pos x="103" y="8"/>
                </a:cxn>
                <a:cxn ang="0">
                  <a:pos x="88" y="7"/>
                </a:cxn>
                <a:cxn ang="0">
                  <a:pos x="80" y="13"/>
                </a:cxn>
                <a:cxn ang="0">
                  <a:pos x="69" y="13"/>
                </a:cxn>
                <a:cxn ang="0">
                  <a:pos x="60" y="8"/>
                </a:cxn>
                <a:cxn ang="0">
                  <a:pos x="51" y="11"/>
                </a:cxn>
                <a:cxn ang="0">
                  <a:pos x="45" y="5"/>
                </a:cxn>
                <a:cxn ang="0">
                  <a:pos x="36" y="2"/>
                </a:cxn>
                <a:cxn ang="0">
                  <a:pos x="29" y="4"/>
                </a:cxn>
                <a:cxn ang="0">
                  <a:pos x="19" y="4"/>
                </a:cxn>
                <a:cxn ang="0">
                  <a:pos x="16" y="13"/>
                </a:cxn>
                <a:cxn ang="0">
                  <a:pos x="11" y="21"/>
                </a:cxn>
                <a:cxn ang="0">
                  <a:pos x="10" y="23"/>
                </a:cxn>
                <a:cxn ang="0">
                  <a:pos x="11" y="31"/>
                </a:cxn>
                <a:cxn ang="0">
                  <a:pos x="10" y="47"/>
                </a:cxn>
                <a:cxn ang="0">
                  <a:pos x="6" y="54"/>
                </a:cxn>
                <a:cxn ang="0">
                  <a:pos x="1" y="62"/>
                </a:cxn>
                <a:cxn ang="0">
                  <a:pos x="1" y="75"/>
                </a:cxn>
                <a:cxn ang="0">
                  <a:pos x="5" y="84"/>
                </a:cxn>
                <a:cxn ang="0">
                  <a:pos x="5" y="84"/>
                </a:cxn>
                <a:cxn ang="0">
                  <a:pos x="22" y="88"/>
                </a:cxn>
                <a:cxn ang="0">
                  <a:pos x="32" y="100"/>
                </a:cxn>
                <a:cxn ang="0">
                  <a:pos x="38" y="110"/>
                </a:cxn>
                <a:cxn ang="0">
                  <a:pos x="50" y="107"/>
                </a:cxn>
                <a:cxn ang="0">
                  <a:pos x="65" y="105"/>
                </a:cxn>
                <a:cxn ang="0">
                  <a:pos x="66" y="105"/>
                </a:cxn>
                <a:cxn ang="0">
                  <a:pos x="70" y="93"/>
                </a:cxn>
                <a:cxn ang="0">
                  <a:pos x="83" y="81"/>
                </a:cxn>
              </a:cxnLst>
              <a:rect b="b" l="0" r="r" t="0"/>
              <a:pathLst>
                <a:path h="110" w="134">
                  <a:moveTo>
                    <a:pt x="83" y="81"/>
                  </a:moveTo>
                  <a:cubicBezTo>
                    <a:pt x="84" y="81"/>
                    <a:pt x="87" y="82"/>
                    <a:pt x="89" y="80"/>
                  </a:cubicBezTo>
                  <a:cubicBezTo>
                    <a:pt x="92" y="78"/>
                    <a:pt x="97" y="82"/>
                    <a:pt x="97" y="86"/>
                  </a:cubicBezTo>
                  <a:cubicBezTo>
                    <a:pt x="98" y="89"/>
                    <a:pt x="100" y="84"/>
                    <a:pt x="102" y="81"/>
                  </a:cubicBezTo>
                  <a:cubicBezTo>
                    <a:pt x="104" y="77"/>
                    <a:pt x="110" y="66"/>
                    <a:pt x="110" y="63"/>
                  </a:cubicBezTo>
                  <a:cubicBezTo>
                    <a:pt x="110" y="61"/>
                    <a:pt x="116" y="58"/>
                    <a:pt x="116" y="57"/>
                  </a:cubicBezTo>
                  <a:cubicBezTo>
                    <a:pt x="116" y="55"/>
                    <a:pt x="115" y="51"/>
                    <a:pt x="117" y="51"/>
                  </a:cubicBezTo>
                  <a:cubicBezTo>
                    <a:pt x="119" y="50"/>
                    <a:pt x="120" y="45"/>
                    <a:pt x="120" y="43"/>
                  </a:cubicBezTo>
                  <a:cubicBezTo>
                    <a:pt x="119" y="42"/>
                    <a:pt x="125" y="32"/>
                    <a:pt x="126" y="31"/>
                  </a:cubicBezTo>
                  <a:cubicBezTo>
                    <a:pt x="127" y="30"/>
                    <a:pt x="133" y="30"/>
                    <a:pt x="133" y="27"/>
                  </a:cubicBezTo>
                  <a:cubicBezTo>
                    <a:pt x="133" y="24"/>
                    <a:pt x="134" y="21"/>
                    <a:pt x="132" y="20"/>
                  </a:cubicBezTo>
                  <a:cubicBezTo>
                    <a:pt x="130" y="20"/>
                    <a:pt x="128" y="17"/>
                    <a:pt x="128" y="16"/>
                  </a:cubicBezTo>
                  <a:cubicBezTo>
                    <a:pt x="128" y="15"/>
                    <a:pt x="128" y="12"/>
                    <a:pt x="128" y="9"/>
                  </a:cubicBezTo>
                  <a:cubicBezTo>
                    <a:pt x="126" y="9"/>
                    <a:pt x="126" y="6"/>
                    <a:pt x="124" y="5"/>
                  </a:cubicBezTo>
                  <a:cubicBezTo>
                    <a:pt x="122" y="3"/>
                    <a:pt x="122" y="2"/>
                    <a:pt x="120" y="3"/>
                  </a:cubicBezTo>
                  <a:cubicBezTo>
                    <a:pt x="118" y="3"/>
                    <a:pt x="115" y="9"/>
                    <a:pt x="112" y="10"/>
                  </a:cubicBezTo>
                  <a:cubicBezTo>
                    <a:pt x="109" y="11"/>
                    <a:pt x="105" y="9"/>
                    <a:pt x="103" y="8"/>
                  </a:cubicBezTo>
                  <a:cubicBezTo>
                    <a:pt x="101" y="7"/>
                    <a:pt x="91" y="8"/>
                    <a:pt x="88" y="7"/>
                  </a:cubicBezTo>
                  <a:cubicBezTo>
                    <a:pt x="85" y="7"/>
                    <a:pt x="82" y="11"/>
                    <a:pt x="80" y="13"/>
                  </a:cubicBezTo>
                  <a:cubicBezTo>
                    <a:pt x="78" y="14"/>
                    <a:pt x="71" y="13"/>
                    <a:pt x="69" y="13"/>
                  </a:cubicBezTo>
                  <a:cubicBezTo>
                    <a:pt x="67" y="12"/>
                    <a:pt x="62" y="8"/>
                    <a:pt x="60" y="8"/>
                  </a:cubicBezTo>
                  <a:cubicBezTo>
                    <a:pt x="58" y="8"/>
                    <a:pt x="54" y="9"/>
                    <a:pt x="51" y="11"/>
                  </a:cubicBezTo>
                  <a:cubicBezTo>
                    <a:pt x="48" y="13"/>
                    <a:pt x="47" y="7"/>
                    <a:pt x="45" y="5"/>
                  </a:cubicBezTo>
                  <a:cubicBezTo>
                    <a:pt x="43" y="2"/>
                    <a:pt x="38" y="4"/>
                    <a:pt x="36" y="2"/>
                  </a:cubicBezTo>
                  <a:cubicBezTo>
                    <a:pt x="33" y="0"/>
                    <a:pt x="31" y="5"/>
                    <a:pt x="29" y="4"/>
                  </a:cubicBezTo>
                  <a:cubicBezTo>
                    <a:pt x="27" y="4"/>
                    <a:pt x="21" y="3"/>
                    <a:pt x="19" y="4"/>
                  </a:cubicBezTo>
                  <a:cubicBezTo>
                    <a:pt x="17" y="6"/>
                    <a:pt x="17" y="12"/>
                    <a:pt x="16" y="13"/>
                  </a:cubicBezTo>
                  <a:cubicBezTo>
                    <a:pt x="15" y="14"/>
                    <a:pt x="11" y="19"/>
                    <a:pt x="11" y="21"/>
                  </a:cubicBezTo>
                  <a:cubicBezTo>
                    <a:pt x="11" y="22"/>
                    <a:pt x="11" y="23"/>
                    <a:pt x="10" y="23"/>
                  </a:cubicBezTo>
                  <a:cubicBezTo>
                    <a:pt x="10" y="26"/>
                    <a:pt x="11" y="30"/>
                    <a:pt x="11" y="31"/>
                  </a:cubicBezTo>
                  <a:cubicBezTo>
                    <a:pt x="11" y="33"/>
                    <a:pt x="12" y="45"/>
                    <a:pt x="10" y="47"/>
                  </a:cubicBezTo>
                  <a:cubicBezTo>
                    <a:pt x="7" y="50"/>
                    <a:pt x="6" y="54"/>
                    <a:pt x="6" y="54"/>
                  </a:cubicBezTo>
                  <a:cubicBezTo>
                    <a:pt x="6" y="54"/>
                    <a:pt x="2" y="56"/>
                    <a:pt x="1" y="62"/>
                  </a:cubicBezTo>
                  <a:cubicBezTo>
                    <a:pt x="0" y="67"/>
                    <a:pt x="1" y="71"/>
                    <a:pt x="1" y="75"/>
                  </a:cubicBezTo>
                  <a:cubicBezTo>
                    <a:pt x="1" y="78"/>
                    <a:pt x="3" y="80"/>
                    <a:pt x="5" y="84"/>
                  </a:cubicBezTo>
                  <a:cubicBezTo>
                    <a:pt x="5" y="84"/>
                    <a:pt x="5" y="84"/>
                    <a:pt x="5" y="84"/>
                  </a:cubicBezTo>
                  <a:cubicBezTo>
                    <a:pt x="7" y="87"/>
                    <a:pt x="16" y="87"/>
                    <a:pt x="22" y="88"/>
                  </a:cubicBezTo>
                  <a:cubicBezTo>
                    <a:pt x="27" y="90"/>
                    <a:pt x="32" y="97"/>
                    <a:pt x="32" y="100"/>
                  </a:cubicBezTo>
                  <a:cubicBezTo>
                    <a:pt x="32" y="103"/>
                    <a:pt x="36" y="108"/>
                    <a:pt x="38" y="110"/>
                  </a:cubicBezTo>
                  <a:cubicBezTo>
                    <a:pt x="41" y="111"/>
                    <a:pt x="47" y="107"/>
                    <a:pt x="50" y="107"/>
                  </a:cubicBezTo>
                  <a:cubicBezTo>
                    <a:pt x="53" y="107"/>
                    <a:pt x="63" y="107"/>
                    <a:pt x="65" y="105"/>
                  </a:cubicBezTo>
                  <a:cubicBezTo>
                    <a:pt x="65" y="105"/>
                    <a:pt x="66" y="105"/>
                    <a:pt x="66" y="105"/>
                  </a:cubicBezTo>
                  <a:cubicBezTo>
                    <a:pt x="69" y="99"/>
                    <a:pt x="70" y="93"/>
                    <a:pt x="70" y="93"/>
                  </a:cubicBezTo>
                  <a:cubicBezTo>
                    <a:pt x="70" y="93"/>
                    <a:pt x="81" y="81"/>
                    <a:pt x="83" y="81"/>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22" name="Freeform 23"/>
            <p:cNvSpPr/>
            <p:nvPr/>
          </p:nvSpPr>
          <p:spPr bwMode="auto">
            <a:xfrm>
              <a:off x="4378325" y="2984500"/>
              <a:ext cx="65088" cy="133350"/>
            </a:xfrm>
            <a:custGeom>
              <a:cxnLst>
                <a:cxn ang="0">
                  <a:pos x="23" y="45"/>
                </a:cxn>
                <a:cxn ang="0">
                  <a:pos x="28" y="37"/>
                </a:cxn>
                <a:cxn ang="0">
                  <a:pos x="32" y="30"/>
                </a:cxn>
                <a:cxn ang="0">
                  <a:pos x="33" y="14"/>
                </a:cxn>
                <a:cxn ang="0">
                  <a:pos x="32" y="6"/>
                </a:cxn>
                <a:cxn ang="0">
                  <a:pos x="28" y="6"/>
                </a:cxn>
                <a:cxn ang="0">
                  <a:pos x="25" y="1"/>
                </a:cxn>
                <a:cxn ang="0">
                  <a:pos x="21" y="6"/>
                </a:cxn>
                <a:cxn ang="0">
                  <a:pos x="18" y="11"/>
                </a:cxn>
                <a:cxn ang="0">
                  <a:pos x="8" y="13"/>
                </a:cxn>
                <a:cxn ang="0">
                  <a:pos x="2" y="17"/>
                </a:cxn>
                <a:cxn ang="0">
                  <a:pos x="0" y="17"/>
                </a:cxn>
                <a:cxn ang="0">
                  <a:pos x="6" y="28"/>
                </a:cxn>
                <a:cxn ang="0">
                  <a:pos x="9" y="36"/>
                </a:cxn>
                <a:cxn ang="0">
                  <a:pos x="10" y="49"/>
                </a:cxn>
                <a:cxn ang="0">
                  <a:pos x="11" y="70"/>
                </a:cxn>
                <a:cxn ang="0">
                  <a:pos x="19" y="69"/>
                </a:cxn>
                <a:cxn ang="0">
                  <a:pos x="27" y="67"/>
                </a:cxn>
                <a:cxn ang="0">
                  <a:pos x="23" y="58"/>
                </a:cxn>
                <a:cxn ang="0">
                  <a:pos x="23" y="45"/>
                </a:cxn>
              </a:cxnLst>
              <a:rect b="b" l="0" r="r" t="0"/>
              <a:pathLst>
                <a:path h="70" w="34">
                  <a:moveTo>
                    <a:pt x="23" y="45"/>
                  </a:moveTo>
                  <a:cubicBezTo>
                    <a:pt x="24" y="39"/>
                    <a:pt x="28" y="37"/>
                    <a:pt x="28" y="37"/>
                  </a:cubicBezTo>
                  <a:cubicBezTo>
                    <a:pt x="28" y="37"/>
                    <a:pt x="29" y="33"/>
                    <a:pt x="32" y="30"/>
                  </a:cubicBezTo>
                  <a:cubicBezTo>
                    <a:pt x="34" y="28"/>
                    <a:pt x="33" y="16"/>
                    <a:pt x="33" y="14"/>
                  </a:cubicBezTo>
                  <a:cubicBezTo>
                    <a:pt x="33" y="13"/>
                    <a:pt x="32" y="9"/>
                    <a:pt x="32" y="6"/>
                  </a:cubicBezTo>
                  <a:cubicBezTo>
                    <a:pt x="31" y="7"/>
                    <a:pt x="30" y="7"/>
                    <a:pt x="28" y="6"/>
                  </a:cubicBezTo>
                  <a:cubicBezTo>
                    <a:pt x="25" y="5"/>
                    <a:pt x="28" y="2"/>
                    <a:pt x="25" y="1"/>
                  </a:cubicBezTo>
                  <a:cubicBezTo>
                    <a:pt x="21" y="0"/>
                    <a:pt x="20" y="4"/>
                    <a:pt x="21" y="6"/>
                  </a:cubicBezTo>
                  <a:cubicBezTo>
                    <a:pt x="21" y="9"/>
                    <a:pt x="19" y="9"/>
                    <a:pt x="18" y="11"/>
                  </a:cubicBezTo>
                  <a:cubicBezTo>
                    <a:pt x="16" y="12"/>
                    <a:pt x="10" y="13"/>
                    <a:pt x="8" y="13"/>
                  </a:cubicBezTo>
                  <a:cubicBezTo>
                    <a:pt x="6" y="13"/>
                    <a:pt x="4" y="16"/>
                    <a:pt x="2" y="17"/>
                  </a:cubicBezTo>
                  <a:cubicBezTo>
                    <a:pt x="2" y="17"/>
                    <a:pt x="1" y="17"/>
                    <a:pt x="0" y="17"/>
                  </a:cubicBezTo>
                  <a:cubicBezTo>
                    <a:pt x="1" y="26"/>
                    <a:pt x="2" y="25"/>
                    <a:pt x="6" y="28"/>
                  </a:cubicBezTo>
                  <a:cubicBezTo>
                    <a:pt x="11" y="30"/>
                    <a:pt x="7" y="34"/>
                    <a:pt x="9" y="36"/>
                  </a:cubicBezTo>
                  <a:cubicBezTo>
                    <a:pt x="11" y="38"/>
                    <a:pt x="10" y="43"/>
                    <a:pt x="10" y="49"/>
                  </a:cubicBezTo>
                  <a:cubicBezTo>
                    <a:pt x="11" y="53"/>
                    <a:pt x="11" y="63"/>
                    <a:pt x="11" y="70"/>
                  </a:cubicBezTo>
                  <a:cubicBezTo>
                    <a:pt x="14" y="70"/>
                    <a:pt x="17" y="69"/>
                    <a:pt x="19" y="69"/>
                  </a:cubicBezTo>
                  <a:cubicBezTo>
                    <a:pt x="22" y="69"/>
                    <a:pt x="25" y="65"/>
                    <a:pt x="27" y="67"/>
                  </a:cubicBezTo>
                  <a:cubicBezTo>
                    <a:pt x="25" y="63"/>
                    <a:pt x="23" y="61"/>
                    <a:pt x="23" y="58"/>
                  </a:cubicBezTo>
                  <a:cubicBezTo>
                    <a:pt x="23" y="54"/>
                    <a:pt x="22" y="50"/>
                    <a:pt x="23" y="45"/>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23" name="Freeform 24"/>
            <p:cNvSpPr/>
            <p:nvPr/>
          </p:nvSpPr>
          <p:spPr bwMode="auto">
            <a:xfrm>
              <a:off x="4359275" y="3013075"/>
              <a:ext cx="41275" cy="112713"/>
            </a:xfrm>
            <a:custGeom>
              <a:cxnLst>
                <a:cxn ang="0">
                  <a:pos x="19" y="21"/>
                </a:cxn>
                <a:cxn ang="0">
                  <a:pos x="16" y="13"/>
                </a:cxn>
                <a:cxn ang="0">
                  <a:pos x="10" y="2"/>
                </a:cxn>
                <a:cxn ang="0">
                  <a:pos x="2" y="1"/>
                </a:cxn>
                <a:cxn ang="0">
                  <a:pos x="0" y="1"/>
                </a:cxn>
                <a:cxn ang="0">
                  <a:pos x="3" y="8"/>
                </a:cxn>
                <a:cxn ang="0">
                  <a:pos x="5" y="15"/>
                </a:cxn>
                <a:cxn ang="0">
                  <a:pos x="6" y="31"/>
                </a:cxn>
                <a:cxn ang="0">
                  <a:pos x="9" y="46"/>
                </a:cxn>
                <a:cxn ang="0">
                  <a:pos x="13" y="59"/>
                </a:cxn>
                <a:cxn ang="0">
                  <a:pos x="15" y="58"/>
                </a:cxn>
                <a:cxn ang="0">
                  <a:pos x="21" y="55"/>
                </a:cxn>
                <a:cxn ang="0">
                  <a:pos x="20" y="34"/>
                </a:cxn>
                <a:cxn ang="0">
                  <a:pos x="19" y="21"/>
                </a:cxn>
              </a:cxnLst>
              <a:rect b="b" l="0" r="r" t="0"/>
              <a:pathLst>
                <a:path h="59" w="21">
                  <a:moveTo>
                    <a:pt x="19" y="21"/>
                  </a:moveTo>
                  <a:cubicBezTo>
                    <a:pt x="17" y="19"/>
                    <a:pt x="21" y="15"/>
                    <a:pt x="16" y="13"/>
                  </a:cubicBezTo>
                  <a:cubicBezTo>
                    <a:pt x="12" y="10"/>
                    <a:pt x="11" y="11"/>
                    <a:pt x="10" y="2"/>
                  </a:cubicBezTo>
                  <a:cubicBezTo>
                    <a:pt x="8" y="2"/>
                    <a:pt x="4" y="1"/>
                    <a:pt x="2" y="1"/>
                  </a:cubicBezTo>
                  <a:cubicBezTo>
                    <a:pt x="1" y="0"/>
                    <a:pt x="1" y="1"/>
                    <a:pt x="0" y="1"/>
                  </a:cubicBezTo>
                  <a:cubicBezTo>
                    <a:pt x="1" y="4"/>
                    <a:pt x="2" y="7"/>
                    <a:pt x="3" y="8"/>
                  </a:cubicBezTo>
                  <a:cubicBezTo>
                    <a:pt x="4" y="9"/>
                    <a:pt x="6" y="11"/>
                    <a:pt x="5" y="15"/>
                  </a:cubicBezTo>
                  <a:cubicBezTo>
                    <a:pt x="5" y="19"/>
                    <a:pt x="4" y="27"/>
                    <a:pt x="6" y="31"/>
                  </a:cubicBezTo>
                  <a:cubicBezTo>
                    <a:pt x="7" y="34"/>
                    <a:pt x="9" y="40"/>
                    <a:pt x="9" y="46"/>
                  </a:cubicBezTo>
                  <a:cubicBezTo>
                    <a:pt x="9" y="50"/>
                    <a:pt x="11" y="55"/>
                    <a:pt x="13" y="59"/>
                  </a:cubicBezTo>
                  <a:cubicBezTo>
                    <a:pt x="14" y="59"/>
                    <a:pt x="14" y="58"/>
                    <a:pt x="15" y="58"/>
                  </a:cubicBezTo>
                  <a:cubicBezTo>
                    <a:pt x="17" y="56"/>
                    <a:pt x="19" y="55"/>
                    <a:pt x="21" y="55"/>
                  </a:cubicBezTo>
                  <a:cubicBezTo>
                    <a:pt x="21" y="48"/>
                    <a:pt x="21" y="38"/>
                    <a:pt x="20" y="34"/>
                  </a:cubicBezTo>
                  <a:cubicBezTo>
                    <a:pt x="20" y="28"/>
                    <a:pt x="21" y="23"/>
                    <a:pt x="19" y="21"/>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24" name="Freeform 25"/>
            <p:cNvSpPr/>
            <p:nvPr/>
          </p:nvSpPr>
          <p:spPr bwMode="auto">
            <a:xfrm>
              <a:off x="4546600" y="2968625"/>
              <a:ext cx="160338" cy="249238"/>
            </a:xfrm>
            <a:custGeom>
              <a:cxnLst>
                <a:cxn ang="0">
                  <a:pos x="35" y="124"/>
                </a:cxn>
                <a:cxn ang="0">
                  <a:pos x="65" y="125"/>
                </a:cxn>
                <a:cxn ang="0">
                  <a:pos x="81" y="130"/>
                </a:cxn>
                <a:cxn ang="0">
                  <a:pos x="84" y="120"/>
                </a:cxn>
                <a:cxn ang="0">
                  <a:pos x="82" y="118"/>
                </a:cxn>
                <a:cxn ang="0">
                  <a:pos x="75" y="111"/>
                </a:cxn>
                <a:cxn ang="0">
                  <a:pos x="72" y="107"/>
                </a:cxn>
                <a:cxn ang="0">
                  <a:pos x="71" y="101"/>
                </a:cxn>
                <a:cxn ang="0">
                  <a:pos x="67" y="92"/>
                </a:cxn>
                <a:cxn ang="0">
                  <a:pos x="66" y="82"/>
                </a:cxn>
                <a:cxn ang="0">
                  <a:pos x="71" y="71"/>
                </a:cxn>
                <a:cxn ang="0">
                  <a:pos x="77" y="64"/>
                </a:cxn>
                <a:cxn ang="0">
                  <a:pos x="74" y="56"/>
                </a:cxn>
                <a:cxn ang="0">
                  <a:pos x="64" y="46"/>
                </a:cxn>
                <a:cxn ang="0">
                  <a:pos x="62" y="38"/>
                </a:cxn>
                <a:cxn ang="0">
                  <a:pos x="71" y="37"/>
                </a:cxn>
                <a:cxn ang="0">
                  <a:pos x="76" y="35"/>
                </a:cxn>
                <a:cxn ang="0">
                  <a:pos x="71" y="21"/>
                </a:cxn>
                <a:cxn ang="0">
                  <a:pos x="70" y="11"/>
                </a:cxn>
                <a:cxn ang="0">
                  <a:pos x="63" y="1"/>
                </a:cxn>
                <a:cxn ang="0">
                  <a:pos x="62" y="0"/>
                </a:cxn>
                <a:cxn ang="0">
                  <a:pos x="62" y="7"/>
                </a:cxn>
                <a:cxn ang="0">
                  <a:pos x="66" y="11"/>
                </a:cxn>
                <a:cxn ang="0">
                  <a:pos x="67" y="18"/>
                </a:cxn>
                <a:cxn ang="0">
                  <a:pos x="60" y="22"/>
                </a:cxn>
                <a:cxn ang="0">
                  <a:pos x="54" y="34"/>
                </a:cxn>
                <a:cxn ang="0">
                  <a:pos x="51" y="42"/>
                </a:cxn>
                <a:cxn ang="0">
                  <a:pos x="50" y="48"/>
                </a:cxn>
                <a:cxn ang="0">
                  <a:pos x="44" y="54"/>
                </a:cxn>
                <a:cxn ang="0">
                  <a:pos x="36" y="72"/>
                </a:cxn>
                <a:cxn ang="0">
                  <a:pos x="31" y="77"/>
                </a:cxn>
                <a:cxn ang="0">
                  <a:pos x="23" y="71"/>
                </a:cxn>
                <a:cxn ang="0">
                  <a:pos x="17" y="72"/>
                </a:cxn>
                <a:cxn ang="0">
                  <a:pos x="4" y="84"/>
                </a:cxn>
                <a:cxn ang="0">
                  <a:pos x="0" y="96"/>
                </a:cxn>
                <a:cxn ang="0">
                  <a:pos x="5" y="103"/>
                </a:cxn>
                <a:cxn ang="0">
                  <a:pos x="14" y="104"/>
                </a:cxn>
                <a:cxn ang="0">
                  <a:pos x="17" y="115"/>
                </a:cxn>
                <a:cxn ang="0">
                  <a:pos x="15" y="125"/>
                </a:cxn>
                <a:cxn ang="0">
                  <a:pos x="31" y="125"/>
                </a:cxn>
                <a:cxn ang="0">
                  <a:pos x="35" y="124"/>
                </a:cxn>
              </a:cxnLst>
              <a:rect b="b" l="0" r="r" t="0"/>
              <a:pathLst>
                <a:path h="130" w="84">
                  <a:moveTo>
                    <a:pt x="35" y="124"/>
                  </a:moveTo>
                  <a:cubicBezTo>
                    <a:pt x="35" y="124"/>
                    <a:pt x="62" y="125"/>
                    <a:pt x="65" y="125"/>
                  </a:cubicBezTo>
                  <a:cubicBezTo>
                    <a:pt x="69" y="124"/>
                    <a:pt x="81" y="130"/>
                    <a:pt x="81" y="130"/>
                  </a:cubicBezTo>
                  <a:cubicBezTo>
                    <a:pt x="81" y="130"/>
                    <a:pt x="82" y="124"/>
                    <a:pt x="84" y="120"/>
                  </a:cubicBezTo>
                  <a:cubicBezTo>
                    <a:pt x="83" y="120"/>
                    <a:pt x="82" y="119"/>
                    <a:pt x="82" y="118"/>
                  </a:cubicBezTo>
                  <a:cubicBezTo>
                    <a:pt x="82" y="117"/>
                    <a:pt x="77" y="113"/>
                    <a:pt x="75" y="111"/>
                  </a:cubicBezTo>
                  <a:cubicBezTo>
                    <a:pt x="73" y="109"/>
                    <a:pt x="72" y="107"/>
                    <a:pt x="72" y="107"/>
                  </a:cubicBezTo>
                  <a:cubicBezTo>
                    <a:pt x="72" y="107"/>
                    <a:pt x="73" y="104"/>
                    <a:pt x="71" y="101"/>
                  </a:cubicBezTo>
                  <a:cubicBezTo>
                    <a:pt x="68" y="98"/>
                    <a:pt x="67" y="96"/>
                    <a:pt x="67" y="92"/>
                  </a:cubicBezTo>
                  <a:cubicBezTo>
                    <a:pt x="67" y="88"/>
                    <a:pt x="66" y="85"/>
                    <a:pt x="66" y="82"/>
                  </a:cubicBezTo>
                  <a:cubicBezTo>
                    <a:pt x="66" y="80"/>
                    <a:pt x="70" y="76"/>
                    <a:pt x="71" y="71"/>
                  </a:cubicBezTo>
                  <a:cubicBezTo>
                    <a:pt x="72" y="68"/>
                    <a:pt x="75" y="66"/>
                    <a:pt x="77" y="64"/>
                  </a:cubicBezTo>
                  <a:cubicBezTo>
                    <a:pt x="76" y="62"/>
                    <a:pt x="75" y="59"/>
                    <a:pt x="74" y="56"/>
                  </a:cubicBezTo>
                  <a:cubicBezTo>
                    <a:pt x="72" y="52"/>
                    <a:pt x="69" y="50"/>
                    <a:pt x="64" y="46"/>
                  </a:cubicBezTo>
                  <a:cubicBezTo>
                    <a:pt x="60" y="42"/>
                    <a:pt x="62" y="40"/>
                    <a:pt x="62" y="38"/>
                  </a:cubicBezTo>
                  <a:cubicBezTo>
                    <a:pt x="62" y="37"/>
                    <a:pt x="67" y="37"/>
                    <a:pt x="71" y="37"/>
                  </a:cubicBezTo>
                  <a:cubicBezTo>
                    <a:pt x="75" y="37"/>
                    <a:pt x="78" y="36"/>
                    <a:pt x="76" y="35"/>
                  </a:cubicBezTo>
                  <a:cubicBezTo>
                    <a:pt x="74" y="34"/>
                    <a:pt x="71" y="27"/>
                    <a:pt x="71" y="21"/>
                  </a:cubicBezTo>
                  <a:cubicBezTo>
                    <a:pt x="72" y="16"/>
                    <a:pt x="70" y="14"/>
                    <a:pt x="70" y="11"/>
                  </a:cubicBezTo>
                  <a:cubicBezTo>
                    <a:pt x="70" y="8"/>
                    <a:pt x="66" y="1"/>
                    <a:pt x="63" y="1"/>
                  </a:cubicBezTo>
                  <a:cubicBezTo>
                    <a:pt x="63" y="1"/>
                    <a:pt x="63" y="0"/>
                    <a:pt x="62" y="0"/>
                  </a:cubicBezTo>
                  <a:cubicBezTo>
                    <a:pt x="62" y="3"/>
                    <a:pt x="62" y="6"/>
                    <a:pt x="62" y="7"/>
                  </a:cubicBezTo>
                  <a:cubicBezTo>
                    <a:pt x="62" y="8"/>
                    <a:pt x="64" y="11"/>
                    <a:pt x="66" y="11"/>
                  </a:cubicBezTo>
                  <a:cubicBezTo>
                    <a:pt x="68" y="12"/>
                    <a:pt x="67" y="15"/>
                    <a:pt x="67" y="18"/>
                  </a:cubicBezTo>
                  <a:cubicBezTo>
                    <a:pt x="67" y="21"/>
                    <a:pt x="61" y="21"/>
                    <a:pt x="60" y="22"/>
                  </a:cubicBezTo>
                  <a:cubicBezTo>
                    <a:pt x="59" y="23"/>
                    <a:pt x="53" y="33"/>
                    <a:pt x="54" y="34"/>
                  </a:cubicBezTo>
                  <a:cubicBezTo>
                    <a:pt x="54" y="36"/>
                    <a:pt x="53" y="41"/>
                    <a:pt x="51" y="42"/>
                  </a:cubicBezTo>
                  <a:cubicBezTo>
                    <a:pt x="49" y="42"/>
                    <a:pt x="50" y="46"/>
                    <a:pt x="50" y="48"/>
                  </a:cubicBezTo>
                  <a:cubicBezTo>
                    <a:pt x="50" y="49"/>
                    <a:pt x="44" y="52"/>
                    <a:pt x="44" y="54"/>
                  </a:cubicBezTo>
                  <a:cubicBezTo>
                    <a:pt x="44" y="57"/>
                    <a:pt x="38" y="68"/>
                    <a:pt x="36" y="72"/>
                  </a:cubicBezTo>
                  <a:cubicBezTo>
                    <a:pt x="34" y="75"/>
                    <a:pt x="32" y="80"/>
                    <a:pt x="31" y="77"/>
                  </a:cubicBezTo>
                  <a:cubicBezTo>
                    <a:pt x="31" y="73"/>
                    <a:pt x="26" y="69"/>
                    <a:pt x="23" y="71"/>
                  </a:cubicBezTo>
                  <a:cubicBezTo>
                    <a:pt x="21" y="73"/>
                    <a:pt x="18" y="72"/>
                    <a:pt x="17" y="72"/>
                  </a:cubicBezTo>
                  <a:cubicBezTo>
                    <a:pt x="15" y="72"/>
                    <a:pt x="4" y="84"/>
                    <a:pt x="4" y="84"/>
                  </a:cubicBezTo>
                  <a:cubicBezTo>
                    <a:pt x="4" y="84"/>
                    <a:pt x="3" y="90"/>
                    <a:pt x="0" y="96"/>
                  </a:cubicBezTo>
                  <a:cubicBezTo>
                    <a:pt x="2" y="97"/>
                    <a:pt x="4" y="100"/>
                    <a:pt x="5" y="103"/>
                  </a:cubicBezTo>
                  <a:cubicBezTo>
                    <a:pt x="8" y="106"/>
                    <a:pt x="12" y="103"/>
                    <a:pt x="14" y="104"/>
                  </a:cubicBezTo>
                  <a:cubicBezTo>
                    <a:pt x="16" y="105"/>
                    <a:pt x="18" y="113"/>
                    <a:pt x="17" y="115"/>
                  </a:cubicBezTo>
                  <a:cubicBezTo>
                    <a:pt x="16" y="117"/>
                    <a:pt x="14" y="123"/>
                    <a:pt x="15" y="125"/>
                  </a:cubicBezTo>
                  <a:cubicBezTo>
                    <a:pt x="31" y="125"/>
                    <a:pt x="31" y="125"/>
                    <a:pt x="31" y="125"/>
                  </a:cubicBezTo>
                  <a:lnTo>
                    <a:pt x="35" y="124"/>
                  </a:ln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25" name="Freeform 26"/>
            <p:cNvSpPr/>
            <p:nvPr/>
          </p:nvSpPr>
          <p:spPr bwMode="auto">
            <a:xfrm>
              <a:off x="4176713" y="3022600"/>
              <a:ext cx="131763" cy="134938"/>
            </a:xfrm>
            <a:custGeom>
              <a:cxnLst>
                <a:cxn ang="0">
                  <a:pos x="66" y="60"/>
                </a:cxn>
                <a:cxn ang="0">
                  <a:pos x="61" y="47"/>
                </a:cxn>
                <a:cxn ang="0">
                  <a:pos x="65" y="36"/>
                </a:cxn>
                <a:cxn ang="0">
                  <a:pos x="69" y="29"/>
                </a:cxn>
                <a:cxn ang="0">
                  <a:pos x="65" y="11"/>
                </a:cxn>
                <a:cxn ang="0">
                  <a:pos x="63" y="10"/>
                </a:cxn>
                <a:cxn ang="0">
                  <a:pos x="50" y="12"/>
                </a:cxn>
                <a:cxn ang="0">
                  <a:pos x="40" y="7"/>
                </a:cxn>
                <a:cxn ang="0">
                  <a:pos x="31" y="4"/>
                </a:cxn>
                <a:cxn ang="0">
                  <a:pos x="27" y="3"/>
                </a:cxn>
                <a:cxn ang="0">
                  <a:pos x="22" y="4"/>
                </a:cxn>
                <a:cxn ang="0">
                  <a:pos x="15" y="7"/>
                </a:cxn>
                <a:cxn ang="0">
                  <a:pos x="10" y="5"/>
                </a:cxn>
                <a:cxn ang="0">
                  <a:pos x="6" y="6"/>
                </a:cxn>
                <a:cxn ang="0">
                  <a:pos x="6" y="15"/>
                </a:cxn>
                <a:cxn ang="0">
                  <a:pos x="8" y="20"/>
                </a:cxn>
                <a:cxn ang="0">
                  <a:pos x="10" y="27"/>
                </a:cxn>
                <a:cxn ang="0">
                  <a:pos x="5" y="28"/>
                </a:cxn>
                <a:cxn ang="0">
                  <a:pos x="6" y="35"/>
                </a:cxn>
                <a:cxn ang="0">
                  <a:pos x="2" y="41"/>
                </a:cxn>
                <a:cxn ang="0">
                  <a:pos x="1" y="49"/>
                </a:cxn>
                <a:cxn ang="0">
                  <a:pos x="5" y="52"/>
                </a:cxn>
                <a:cxn ang="0">
                  <a:pos x="14" y="61"/>
                </a:cxn>
                <a:cxn ang="0">
                  <a:pos x="10" y="71"/>
                </a:cxn>
                <a:cxn ang="0">
                  <a:pos x="44" y="64"/>
                </a:cxn>
                <a:cxn ang="0">
                  <a:pos x="65" y="65"/>
                </a:cxn>
                <a:cxn ang="0">
                  <a:pos x="66" y="60"/>
                </a:cxn>
              </a:cxnLst>
              <a:rect b="b" l="0" r="r" t="0"/>
              <a:pathLst>
                <a:path h="71" w="69">
                  <a:moveTo>
                    <a:pt x="66" y="60"/>
                  </a:moveTo>
                  <a:cubicBezTo>
                    <a:pt x="64" y="58"/>
                    <a:pt x="61" y="49"/>
                    <a:pt x="61" y="47"/>
                  </a:cubicBezTo>
                  <a:cubicBezTo>
                    <a:pt x="61" y="45"/>
                    <a:pt x="65" y="39"/>
                    <a:pt x="65" y="36"/>
                  </a:cubicBezTo>
                  <a:cubicBezTo>
                    <a:pt x="65" y="33"/>
                    <a:pt x="69" y="31"/>
                    <a:pt x="69" y="29"/>
                  </a:cubicBezTo>
                  <a:cubicBezTo>
                    <a:pt x="69" y="27"/>
                    <a:pt x="68" y="17"/>
                    <a:pt x="65" y="11"/>
                  </a:cubicBezTo>
                  <a:cubicBezTo>
                    <a:pt x="65" y="11"/>
                    <a:pt x="64" y="11"/>
                    <a:pt x="63" y="10"/>
                  </a:cubicBezTo>
                  <a:cubicBezTo>
                    <a:pt x="61" y="8"/>
                    <a:pt x="53" y="9"/>
                    <a:pt x="50" y="12"/>
                  </a:cubicBezTo>
                  <a:cubicBezTo>
                    <a:pt x="47" y="15"/>
                    <a:pt x="41" y="9"/>
                    <a:pt x="40" y="7"/>
                  </a:cubicBezTo>
                  <a:cubicBezTo>
                    <a:pt x="39" y="6"/>
                    <a:pt x="35" y="2"/>
                    <a:pt x="31" y="4"/>
                  </a:cubicBezTo>
                  <a:cubicBezTo>
                    <a:pt x="28" y="7"/>
                    <a:pt x="27" y="6"/>
                    <a:pt x="27" y="3"/>
                  </a:cubicBezTo>
                  <a:cubicBezTo>
                    <a:pt x="28" y="0"/>
                    <a:pt x="22" y="1"/>
                    <a:pt x="22" y="4"/>
                  </a:cubicBezTo>
                  <a:cubicBezTo>
                    <a:pt x="21" y="6"/>
                    <a:pt x="17" y="9"/>
                    <a:pt x="15" y="7"/>
                  </a:cubicBezTo>
                  <a:cubicBezTo>
                    <a:pt x="14" y="5"/>
                    <a:pt x="11" y="2"/>
                    <a:pt x="10" y="5"/>
                  </a:cubicBezTo>
                  <a:cubicBezTo>
                    <a:pt x="9" y="7"/>
                    <a:pt x="7" y="7"/>
                    <a:pt x="6" y="6"/>
                  </a:cubicBezTo>
                  <a:cubicBezTo>
                    <a:pt x="5" y="9"/>
                    <a:pt x="4" y="14"/>
                    <a:pt x="6" y="15"/>
                  </a:cubicBezTo>
                  <a:cubicBezTo>
                    <a:pt x="8" y="16"/>
                    <a:pt x="8" y="19"/>
                    <a:pt x="8" y="20"/>
                  </a:cubicBezTo>
                  <a:cubicBezTo>
                    <a:pt x="7" y="22"/>
                    <a:pt x="12" y="25"/>
                    <a:pt x="10" y="27"/>
                  </a:cubicBezTo>
                  <a:cubicBezTo>
                    <a:pt x="8" y="29"/>
                    <a:pt x="6" y="25"/>
                    <a:pt x="5" y="28"/>
                  </a:cubicBezTo>
                  <a:cubicBezTo>
                    <a:pt x="3" y="30"/>
                    <a:pt x="7" y="33"/>
                    <a:pt x="6" y="35"/>
                  </a:cubicBezTo>
                  <a:cubicBezTo>
                    <a:pt x="4" y="37"/>
                    <a:pt x="2" y="37"/>
                    <a:pt x="2" y="41"/>
                  </a:cubicBezTo>
                  <a:cubicBezTo>
                    <a:pt x="3" y="45"/>
                    <a:pt x="3" y="48"/>
                    <a:pt x="1" y="49"/>
                  </a:cubicBezTo>
                  <a:cubicBezTo>
                    <a:pt x="0" y="50"/>
                    <a:pt x="1" y="50"/>
                    <a:pt x="5" y="52"/>
                  </a:cubicBezTo>
                  <a:cubicBezTo>
                    <a:pt x="8" y="55"/>
                    <a:pt x="14" y="57"/>
                    <a:pt x="14" y="61"/>
                  </a:cubicBezTo>
                  <a:cubicBezTo>
                    <a:pt x="13" y="64"/>
                    <a:pt x="12" y="65"/>
                    <a:pt x="10" y="71"/>
                  </a:cubicBezTo>
                  <a:cubicBezTo>
                    <a:pt x="17" y="71"/>
                    <a:pt x="29" y="66"/>
                    <a:pt x="44" y="64"/>
                  </a:cubicBezTo>
                  <a:cubicBezTo>
                    <a:pt x="52" y="62"/>
                    <a:pt x="60" y="64"/>
                    <a:pt x="65" y="65"/>
                  </a:cubicBezTo>
                  <a:cubicBezTo>
                    <a:pt x="66" y="63"/>
                    <a:pt x="66" y="61"/>
                    <a:pt x="66" y="60"/>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26" name="Freeform 27"/>
            <p:cNvSpPr/>
            <p:nvPr/>
          </p:nvSpPr>
          <p:spPr bwMode="auto">
            <a:xfrm>
              <a:off x="4292600" y="3014663"/>
              <a:ext cx="92075" cy="139700"/>
            </a:xfrm>
            <a:custGeom>
              <a:cxnLst>
                <a:cxn ang="0">
                  <a:pos x="41" y="30"/>
                </a:cxn>
                <a:cxn ang="0">
                  <a:pos x="40" y="14"/>
                </a:cxn>
                <a:cxn ang="0">
                  <a:pos x="38" y="7"/>
                </a:cxn>
                <a:cxn ang="0">
                  <a:pos x="35" y="0"/>
                </a:cxn>
                <a:cxn ang="0">
                  <a:pos x="32" y="3"/>
                </a:cxn>
                <a:cxn ang="0">
                  <a:pos x="4" y="2"/>
                </a:cxn>
                <a:cxn ang="0">
                  <a:pos x="6" y="13"/>
                </a:cxn>
                <a:cxn ang="0">
                  <a:pos x="4" y="15"/>
                </a:cxn>
                <a:cxn ang="0">
                  <a:pos x="8" y="33"/>
                </a:cxn>
                <a:cxn ang="0">
                  <a:pos x="4" y="40"/>
                </a:cxn>
                <a:cxn ang="0">
                  <a:pos x="0" y="51"/>
                </a:cxn>
                <a:cxn ang="0">
                  <a:pos x="5" y="64"/>
                </a:cxn>
                <a:cxn ang="0">
                  <a:pos x="4" y="69"/>
                </a:cxn>
                <a:cxn ang="0">
                  <a:pos x="13" y="72"/>
                </a:cxn>
                <a:cxn ang="0">
                  <a:pos x="35" y="64"/>
                </a:cxn>
                <a:cxn ang="0">
                  <a:pos x="48" y="58"/>
                </a:cxn>
                <a:cxn ang="0">
                  <a:pos x="44" y="45"/>
                </a:cxn>
                <a:cxn ang="0">
                  <a:pos x="41" y="30"/>
                </a:cxn>
              </a:cxnLst>
              <a:rect b="b" l="0" r="r" t="0"/>
              <a:pathLst>
                <a:path h="73" w="48">
                  <a:moveTo>
                    <a:pt x="41" y="30"/>
                  </a:moveTo>
                  <a:cubicBezTo>
                    <a:pt x="39" y="26"/>
                    <a:pt x="40" y="18"/>
                    <a:pt x="40" y="14"/>
                  </a:cubicBezTo>
                  <a:cubicBezTo>
                    <a:pt x="41" y="10"/>
                    <a:pt x="39" y="8"/>
                    <a:pt x="38" y="7"/>
                  </a:cubicBezTo>
                  <a:cubicBezTo>
                    <a:pt x="37" y="6"/>
                    <a:pt x="36" y="3"/>
                    <a:pt x="35" y="0"/>
                  </a:cubicBezTo>
                  <a:cubicBezTo>
                    <a:pt x="33" y="1"/>
                    <a:pt x="33" y="4"/>
                    <a:pt x="32" y="3"/>
                  </a:cubicBezTo>
                  <a:cubicBezTo>
                    <a:pt x="31" y="1"/>
                    <a:pt x="5" y="0"/>
                    <a:pt x="4" y="2"/>
                  </a:cubicBezTo>
                  <a:cubicBezTo>
                    <a:pt x="3" y="4"/>
                    <a:pt x="6" y="11"/>
                    <a:pt x="6" y="13"/>
                  </a:cubicBezTo>
                  <a:cubicBezTo>
                    <a:pt x="6" y="14"/>
                    <a:pt x="5" y="15"/>
                    <a:pt x="4" y="15"/>
                  </a:cubicBezTo>
                  <a:cubicBezTo>
                    <a:pt x="7" y="21"/>
                    <a:pt x="8" y="31"/>
                    <a:pt x="8" y="33"/>
                  </a:cubicBezTo>
                  <a:cubicBezTo>
                    <a:pt x="8" y="35"/>
                    <a:pt x="4" y="37"/>
                    <a:pt x="4" y="40"/>
                  </a:cubicBezTo>
                  <a:cubicBezTo>
                    <a:pt x="4" y="43"/>
                    <a:pt x="0" y="49"/>
                    <a:pt x="0" y="51"/>
                  </a:cubicBezTo>
                  <a:cubicBezTo>
                    <a:pt x="0" y="53"/>
                    <a:pt x="3" y="62"/>
                    <a:pt x="5" y="64"/>
                  </a:cubicBezTo>
                  <a:cubicBezTo>
                    <a:pt x="5" y="65"/>
                    <a:pt x="5" y="67"/>
                    <a:pt x="4" y="69"/>
                  </a:cubicBezTo>
                  <a:cubicBezTo>
                    <a:pt x="9" y="71"/>
                    <a:pt x="12" y="72"/>
                    <a:pt x="13" y="72"/>
                  </a:cubicBezTo>
                  <a:cubicBezTo>
                    <a:pt x="15" y="73"/>
                    <a:pt x="29" y="66"/>
                    <a:pt x="35" y="64"/>
                  </a:cubicBezTo>
                  <a:cubicBezTo>
                    <a:pt x="39" y="61"/>
                    <a:pt x="44" y="60"/>
                    <a:pt x="48" y="58"/>
                  </a:cubicBezTo>
                  <a:cubicBezTo>
                    <a:pt x="46" y="54"/>
                    <a:pt x="44" y="49"/>
                    <a:pt x="44" y="45"/>
                  </a:cubicBezTo>
                  <a:cubicBezTo>
                    <a:pt x="44" y="39"/>
                    <a:pt x="42" y="33"/>
                    <a:pt x="41" y="30"/>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27" name="Freeform 28"/>
            <p:cNvSpPr/>
            <p:nvPr/>
          </p:nvSpPr>
          <p:spPr bwMode="auto">
            <a:xfrm>
              <a:off x="4033838" y="2981325"/>
              <a:ext cx="165100" cy="122238"/>
            </a:xfrm>
            <a:custGeom>
              <a:cxnLst>
                <a:cxn ang="0">
                  <a:pos x="29" y="34"/>
                </a:cxn>
                <a:cxn ang="0">
                  <a:pos x="34" y="33"/>
                </a:cxn>
                <a:cxn ang="0">
                  <a:pos x="42" y="31"/>
                </a:cxn>
                <a:cxn ang="0">
                  <a:pos x="51" y="42"/>
                </a:cxn>
                <a:cxn ang="0">
                  <a:pos x="53" y="49"/>
                </a:cxn>
                <a:cxn ang="0">
                  <a:pos x="53" y="50"/>
                </a:cxn>
                <a:cxn ang="0">
                  <a:pos x="61" y="48"/>
                </a:cxn>
                <a:cxn ang="0">
                  <a:pos x="65" y="58"/>
                </a:cxn>
                <a:cxn ang="0">
                  <a:pos x="70" y="62"/>
                </a:cxn>
                <a:cxn ang="0">
                  <a:pos x="74" y="58"/>
                </a:cxn>
                <a:cxn ang="0">
                  <a:pos x="77" y="60"/>
                </a:cxn>
                <a:cxn ang="0">
                  <a:pos x="80" y="57"/>
                </a:cxn>
                <a:cxn ang="0">
                  <a:pos x="79" y="50"/>
                </a:cxn>
                <a:cxn ang="0">
                  <a:pos x="84" y="49"/>
                </a:cxn>
                <a:cxn ang="0">
                  <a:pos x="82" y="42"/>
                </a:cxn>
                <a:cxn ang="0">
                  <a:pos x="80" y="37"/>
                </a:cxn>
                <a:cxn ang="0">
                  <a:pos x="80" y="28"/>
                </a:cxn>
                <a:cxn ang="0">
                  <a:pos x="78" y="26"/>
                </a:cxn>
                <a:cxn ang="0">
                  <a:pos x="76" y="20"/>
                </a:cxn>
                <a:cxn ang="0">
                  <a:pos x="76" y="16"/>
                </a:cxn>
                <a:cxn ang="0">
                  <a:pos x="72" y="11"/>
                </a:cxn>
                <a:cxn ang="0">
                  <a:pos x="67" y="2"/>
                </a:cxn>
                <a:cxn ang="0">
                  <a:pos x="59" y="8"/>
                </a:cxn>
                <a:cxn ang="0">
                  <a:pos x="52" y="7"/>
                </a:cxn>
                <a:cxn ang="0">
                  <a:pos x="45" y="8"/>
                </a:cxn>
                <a:cxn ang="0">
                  <a:pos x="42" y="5"/>
                </a:cxn>
                <a:cxn ang="0">
                  <a:pos x="42" y="3"/>
                </a:cxn>
                <a:cxn ang="0">
                  <a:pos x="41" y="4"/>
                </a:cxn>
                <a:cxn ang="0">
                  <a:pos x="24" y="3"/>
                </a:cxn>
                <a:cxn ang="0">
                  <a:pos x="16" y="0"/>
                </a:cxn>
                <a:cxn ang="0">
                  <a:pos x="14" y="5"/>
                </a:cxn>
                <a:cxn ang="0">
                  <a:pos x="15" y="10"/>
                </a:cxn>
                <a:cxn ang="0">
                  <a:pos x="11" y="12"/>
                </a:cxn>
                <a:cxn ang="0">
                  <a:pos x="1" y="17"/>
                </a:cxn>
                <a:cxn ang="0">
                  <a:pos x="0" y="18"/>
                </a:cxn>
                <a:cxn ang="0">
                  <a:pos x="8" y="28"/>
                </a:cxn>
                <a:cxn ang="0">
                  <a:pos x="21" y="42"/>
                </a:cxn>
                <a:cxn ang="0">
                  <a:pos x="29" y="34"/>
                </a:cxn>
              </a:cxnLst>
              <a:rect b="b" l="0" r="r" t="0"/>
              <a:pathLst>
                <a:path h="64" w="86">
                  <a:moveTo>
                    <a:pt x="29" y="34"/>
                  </a:moveTo>
                  <a:cubicBezTo>
                    <a:pt x="29" y="31"/>
                    <a:pt x="31" y="32"/>
                    <a:pt x="34" y="33"/>
                  </a:cubicBezTo>
                  <a:cubicBezTo>
                    <a:pt x="37" y="33"/>
                    <a:pt x="40" y="31"/>
                    <a:pt x="42" y="31"/>
                  </a:cubicBezTo>
                  <a:cubicBezTo>
                    <a:pt x="45" y="31"/>
                    <a:pt x="51" y="40"/>
                    <a:pt x="51" y="42"/>
                  </a:cubicBezTo>
                  <a:cubicBezTo>
                    <a:pt x="51" y="45"/>
                    <a:pt x="52" y="47"/>
                    <a:pt x="53" y="49"/>
                  </a:cubicBezTo>
                  <a:cubicBezTo>
                    <a:pt x="53" y="49"/>
                    <a:pt x="53" y="49"/>
                    <a:pt x="53" y="50"/>
                  </a:cubicBezTo>
                  <a:cubicBezTo>
                    <a:pt x="57" y="49"/>
                    <a:pt x="61" y="48"/>
                    <a:pt x="61" y="48"/>
                  </a:cubicBezTo>
                  <a:cubicBezTo>
                    <a:pt x="63" y="48"/>
                    <a:pt x="65" y="54"/>
                    <a:pt x="65" y="58"/>
                  </a:cubicBezTo>
                  <a:cubicBezTo>
                    <a:pt x="64" y="61"/>
                    <a:pt x="68" y="64"/>
                    <a:pt x="70" y="62"/>
                  </a:cubicBezTo>
                  <a:cubicBezTo>
                    <a:pt x="72" y="59"/>
                    <a:pt x="74" y="56"/>
                    <a:pt x="74" y="58"/>
                  </a:cubicBezTo>
                  <a:cubicBezTo>
                    <a:pt x="75" y="59"/>
                    <a:pt x="75" y="59"/>
                    <a:pt x="77" y="60"/>
                  </a:cubicBezTo>
                  <a:cubicBezTo>
                    <a:pt x="77" y="58"/>
                    <a:pt x="79" y="58"/>
                    <a:pt x="80" y="57"/>
                  </a:cubicBezTo>
                  <a:cubicBezTo>
                    <a:pt x="81" y="55"/>
                    <a:pt x="77" y="52"/>
                    <a:pt x="79" y="50"/>
                  </a:cubicBezTo>
                  <a:cubicBezTo>
                    <a:pt x="80" y="47"/>
                    <a:pt x="82" y="51"/>
                    <a:pt x="84" y="49"/>
                  </a:cubicBezTo>
                  <a:cubicBezTo>
                    <a:pt x="86" y="47"/>
                    <a:pt x="81" y="44"/>
                    <a:pt x="82" y="42"/>
                  </a:cubicBezTo>
                  <a:cubicBezTo>
                    <a:pt x="82" y="41"/>
                    <a:pt x="82" y="38"/>
                    <a:pt x="80" y="37"/>
                  </a:cubicBezTo>
                  <a:cubicBezTo>
                    <a:pt x="78" y="36"/>
                    <a:pt x="79" y="31"/>
                    <a:pt x="80" y="28"/>
                  </a:cubicBezTo>
                  <a:cubicBezTo>
                    <a:pt x="79" y="27"/>
                    <a:pt x="79" y="27"/>
                    <a:pt x="78" y="26"/>
                  </a:cubicBezTo>
                  <a:cubicBezTo>
                    <a:pt x="77" y="24"/>
                    <a:pt x="78" y="20"/>
                    <a:pt x="76" y="20"/>
                  </a:cubicBezTo>
                  <a:cubicBezTo>
                    <a:pt x="73" y="20"/>
                    <a:pt x="74" y="17"/>
                    <a:pt x="76" y="16"/>
                  </a:cubicBezTo>
                  <a:cubicBezTo>
                    <a:pt x="78" y="15"/>
                    <a:pt x="72" y="13"/>
                    <a:pt x="72" y="11"/>
                  </a:cubicBezTo>
                  <a:cubicBezTo>
                    <a:pt x="72" y="8"/>
                    <a:pt x="69" y="3"/>
                    <a:pt x="67" y="2"/>
                  </a:cubicBezTo>
                  <a:cubicBezTo>
                    <a:pt x="66" y="2"/>
                    <a:pt x="61" y="8"/>
                    <a:pt x="59" y="8"/>
                  </a:cubicBezTo>
                  <a:cubicBezTo>
                    <a:pt x="57" y="8"/>
                    <a:pt x="53" y="4"/>
                    <a:pt x="52" y="7"/>
                  </a:cubicBezTo>
                  <a:cubicBezTo>
                    <a:pt x="50" y="11"/>
                    <a:pt x="47" y="6"/>
                    <a:pt x="45" y="8"/>
                  </a:cubicBezTo>
                  <a:cubicBezTo>
                    <a:pt x="43" y="11"/>
                    <a:pt x="42" y="5"/>
                    <a:pt x="42" y="5"/>
                  </a:cubicBezTo>
                  <a:cubicBezTo>
                    <a:pt x="42" y="5"/>
                    <a:pt x="42" y="4"/>
                    <a:pt x="42" y="3"/>
                  </a:cubicBezTo>
                  <a:cubicBezTo>
                    <a:pt x="42" y="3"/>
                    <a:pt x="41" y="4"/>
                    <a:pt x="41" y="4"/>
                  </a:cubicBezTo>
                  <a:cubicBezTo>
                    <a:pt x="35" y="6"/>
                    <a:pt x="25" y="5"/>
                    <a:pt x="24" y="3"/>
                  </a:cubicBezTo>
                  <a:cubicBezTo>
                    <a:pt x="24" y="1"/>
                    <a:pt x="16" y="0"/>
                    <a:pt x="16" y="0"/>
                  </a:cubicBezTo>
                  <a:cubicBezTo>
                    <a:pt x="16" y="0"/>
                    <a:pt x="17" y="4"/>
                    <a:pt x="14" y="5"/>
                  </a:cubicBezTo>
                  <a:cubicBezTo>
                    <a:pt x="11" y="6"/>
                    <a:pt x="15" y="9"/>
                    <a:pt x="15" y="10"/>
                  </a:cubicBezTo>
                  <a:cubicBezTo>
                    <a:pt x="15" y="11"/>
                    <a:pt x="12" y="13"/>
                    <a:pt x="11" y="12"/>
                  </a:cubicBezTo>
                  <a:cubicBezTo>
                    <a:pt x="9" y="11"/>
                    <a:pt x="4" y="16"/>
                    <a:pt x="1" y="17"/>
                  </a:cubicBezTo>
                  <a:cubicBezTo>
                    <a:pt x="1" y="17"/>
                    <a:pt x="1" y="18"/>
                    <a:pt x="0" y="18"/>
                  </a:cubicBezTo>
                  <a:cubicBezTo>
                    <a:pt x="4" y="22"/>
                    <a:pt x="4" y="25"/>
                    <a:pt x="8" y="28"/>
                  </a:cubicBezTo>
                  <a:cubicBezTo>
                    <a:pt x="12" y="31"/>
                    <a:pt x="18" y="36"/>
                    <a:pt x="21" y="42"/>
                  </a:cubicBezTo>
                  <a:cubicBezTo>
                    <a:pt x="24" y="39"/>
                    <a:pt x="28" y="36"/>
                    <a:pt x="29" y="34"/>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28" name="Freeform 29"/>
            <p:cNvSpPr/>
            <p:nvPr/>
          </p:nvSpPr>
          <p:spPr bwMode="auto">
            <a:xfrm>
              <a:off x="4113213" y="3071813"/>
              <a:ext cx="88900" cy="85725"/>
            </a:xfrm>
            <a:custGeom>
              <a:cxnLst>
                <a:cxn ang="0">
                  <a:pos x="38" y="26"/>
                </a:cxn>
                <a:cxn ang="0">
                  <a:pos x="34" y="23"/>
                </a:cxn>
                <a:cxn ang="0">
                  <a:pos x="35" y="15"/>
                </a:cxn>
                <a:cxn ang="0">
                  <a:pos x="36" y="12"/>
                </a:cxn>
                <a:cxn ang="0">
                  <a:pos x="33" y="10"/>
                </a:cxn>
                <a:cxn ang="0">
                  <a:pos x="29" y="14"/>
                </a:cxn>
                <a:cxn ang="0">
                  <a:pos x="24" y="10"/>
                </a:cxn>
                <a:cxn ang="0">
                  <a:pos x="20" y="0"/>
                </a:cxn>
                <a:cxn ang="0">
                  <a:pos x="12" y="2"/>
                </a:cxn>
                <a:cxn ang="0">
                  <a:pos x="11" y="7"/>
                </a:cxn>
                <a:cxn ang="0">
                  <a:pos x="2" y="15"/>
                </a:cxn>
                <a:cxn ang="0">
                  <a:pos x="0" y="19"/>
                </a:cxn>
                <a:cxn ang="0">
                  <a:pos x="14" y="28"/>
                </a:cxn>
                <a:cxn ang="0">
                  <a:pos x="41" y="45"/>
                </a:cxn>
                <a:cxn ang="0">
                  <a:pos x="43" y="45"/>
                </a:cxn>
                <a:cxn ang="0">
                  <a:pos x="47" y="35"/>
                </a:cxn>
                <a:cxn ang="0">
                  <a:pos x="38" y="26"/>
                </a:cxn>
              </a:cxnLst>
              <a:rect b="b" l="0" r="r" t="0"/>
              <a:pathLst>
                <a:path h="45" w="47">
                  <a:moveTo>
                    <a:pt x="38" y="26"/>
                  </a:moveTo>
                  <a:cubicBezTo>
                    <a:pt x="34" y="24"/>
                    <a:pt x="33" y="24"/>
                    <a:pt x="34" y="23"/>
                  </a:cubicBezTo>
                  <a:cubicBezTo>
                    <a:pt x="36" y="22"/>
                    <a:pt x="36" y="19"/>
                    <a:pt x="35" y="15"/>
                  </a:cubicBezTo>
                  <a:cubicBezTo>
                    <a:pt x="35" y="13"/>
                    <a:pt x="35" y="13"/>
                    <a:pt x="36" y="12"/>
                  </a:cubicBezTo>
                  <a:cubicBezTo>
                    <a:pt x="34" y="11"/>
                    <a:pt x="34" y="11"/>
                    <a:pt x="33" y="10"/>
                  </a:cubicBezTo>
                  <a:cubicBezTo>
                    <a:pt x="33" y="8"/>
                    <a:pt x="31" y="11"/>
                    <a:pt x="29" y="14"/>
                  </a:cubicBezTo>
                  <a:cubicBezTo>
                    <a:pt x="27" y="16"/>
                    <a:pt x="23" y="13"/>
                    <a:pt x="24" y="10"/>
                  </a:cubicBezTo>
                  <a:cubicBezTo>
                    <a:pt x="24" y="6"/>
                    <a:pt x="22" y="0"/>
                    <a:pt x="20" y="0"/>
                  </a:cubicBezTo>
                  <a:cubicBezTo>
                    <a:pt x="20" y="0"/>
                    <a:pt x="16" y="1"/>
                    <a:pt x="12" y="2"/>
                  </a:cubicBezTo>
                  <a:cubicBezTo>
                    <a:pt x="13" y="3"/>
                    <a:pt x="12" y="5"/>
                    <a:pt x="11" y="7"/>
                  </a:cubicBezTo>
                  <a:cubicBezTo>
                    <a:pt x="11" y="10"/>
                    <a:pt x="5" y="13"/>
                    <a:pt x="2" y="15"/>
                  </a:cubicBezTo>
                  <a:cubicBezTo>
                    <a:pt x="1" y="15"/>
                    <a:pt x="0" y="17"/>
                    <a:pt x="0" y="19"/>
                  </a:cubicBezTo>
                  <a:cubicBezTo>
                    <a:pt x="4" y="22"/>
                    <a:pt x="10" y="25"/>
                    <a:pt x="14" y="28"/>
                  </a:cubicBezTo>
                  <a:cubicBezTo>
                    <a:pt x="22" y="35"/>
                    <a:pt x="35" y="43"/>
                    <a:pt x="41" y="45"/>
                  </a:cubicBezTo>
                  <a:cubicBezTo>
                    <a:pt x="41" y="45"/>
                    <a:pt x="42" y="45"/>
                    <a:pt x="43" y="45"/>
                  </a:cubicBezTo>
                  <a:cubicBezTo>
                    <a:pt x="45" y="39"/>
                    <a:pt x="46" y="38"/>
                    <a:pt x="47" y="35"/>
                  </a:cubicBezTo>
                  <a:cubicBezTo>
                    <a:pt x="47" y="31"/>
                    <a:pt x="41" y="29"/>
                    <a:pt x="38" y="26"/>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29" name="Freeform 30"/>
            <p:cNvSpPr/>
            <p:nvPr/>
          </p:nvSpPr>
          <p:spPr bwMode="auto">
            <a:xfrm>
              <a:off x="4075113" y="3040063"/>
              <a:ext cx="63500" cy="68263"/>
            </a:xfrm>
            <a:custGeom>
              <a:cxnLst>
                <a:cxn ang="0">
                  <a:pos x="31" y="24"/>
                </a:cxn>
                <a:cxn ang="0">
                  <a:pos x="32" y="18"/>
                </a:cxn>
                <a:cxn ang="0">
                  <a:pos x="30" y="11"/>
                </a:cxn>
                <a:cxn ang="0">
                  <a:pos x="21" y="0"/>
                </a:cxn>
                <a:cxn ang="0">
                  <a:pos x="13" y="2"/>
                </a:cxn>
                <a:cxn ang="0">
                  <a:pos x="8" y="3"/>
                </a:cxn>
                <a:cxn ang="0">
                  <a:pos x="0" y="11"/>
                </a:cxn>
                <a:cxn ang="0">
                  <a:pos x="2" y="15"/>
                </a:cxn>
                <a:cxn ang="0">
                  <a:pos x="11" y="30"/>
                </a:cxn>
                <a:cxn ang="0">
                  <a:pos x="20" y="36"/>
                </a:cxn>
                <a:cxn ang="0">
                  <a:pos x="22" y="32"/>
                </a:cxn>
                <a:cxn ang="0">
                  <a:pos x="31" y="24"/>
                </a:cxn>
              </a:cxnLst>
              <a:rect b="b" l="0" r="r" t="0"/>
              <a:pathLst>
                <a:path h="36" w="33">
                  <a:moveTo>
                    <a:pt x="31" y="24"/>
                  </a:moveTo>
                  <a:cubicBezTo>
                    <a:pt x="32" y="22"/>
                    <a:pt x="33" y="20"/>
                    <a:pt x="32" y="18"/>
                  </a:cubicBezTo>
                  <a:cubicBezTo>
                    <a:pt x="31" y="16"/>
                    <a:pt x="30" y="14"/>
                    <a:pt x="30" y="11"/>
                  </a:cubicBezTo>
                  <a:cubicBezTo>
                    <a:pt x="30" y="9"/>
                    <a:pt x="24" y="0"/>
                    <a:pt x="21" y="0"/>
                  </a:cubicBezTo>
                  <a:cubicBezTo>
                    <a:pt x="19" y="0"/>
                    <a:pt x="16" y="2"/>
                    <a:pt x="13" y="2"/>
                  </a:cubicBezTo>
                  <a:cubicBezTo>
                    <a:pt x="10" y="1"/>
                    <a:pt x="8" y="0"/>
                    <a:pt x="8" y="3"/>
                  </a:cubicBezTo>
                  <a:cubicBezTo>
                    <a:pt x="7" y="5"/>
                    <a:pt x="3" y="8"/>
                    <a:pt x="0" y="11"/>
                  </a:cubicBezTo>
                  <a:cubicBezTo>
                    <a:pt x="1" y="12"/>
                    <a:pt x="1" y="14"/>
                    <a:pt x="2" y="15"/>
                  </a:cubicBezTo>
                  <a:cubicBezTo>
                    <a:pt x="4" y="25"/>
                    <a:pt x="7" y="26"/>
                    <a:pt x="11" y="30"/>
                  </a:cubicBezTo>
                  <a:cubicBezTo>
                    <a:pt x="12" y="31"/>
                    <a:pt x="16" y="33"/>
                    <a:pt x="20" y="36"/>
                  </a:cubicBezTo>
                  <a:cubicBezTo>
                    <a:pt x="20" y="34"/>
                    <a:pt x="21" y="32"/>
                    <a:pt x="22" y="32"/>
                  </a:cubicBezTo>
                  <a:cubicBezTo>
                    <a:pt x="25" y="30"/>
                    <a:pt x="31" y="27"/>
                    <a:pt x="31" y="24"/>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30" name="Freeform 31"/>
            <p:cNvSpPr/>
            <p:nvPr/>
          </p:nvSpPr>
          <p:spPr bwMode="auto">
            <a:xfrm>
              <a:off x="3994150" y="2640013"/>
              <a:ext cx="179388" cy="147638"/>
            </a:xfrm>
            <a:custGeom>
              <a:cxnLst>
                <a:cxn ang="0">
                  <a:pos x="44" y="59"/>
                </a:cxn>
                <a:cxn ang="0">
                  <a:pos x="56" y="51"/>
                </a:cxn>
                <a:cxn ang="0">
                  <a:pos x="56" y="20"/>
                </a:cxn>
                <a:cxn ang="0">
                  <a:pos x="94" y="20"/>
                </a:cxn>
                <a:cxn ang="0">
                  <a:pos x="94" y="4"/>
                </a:cxn>
                <a:cxn ang="0">
                  <a:pos x="86" y="0"/>
                </a:cxn>
                <a:cxn ang="0">
                  <a:pos x="44" y="0"/>
                </a:cxn>
                <a:cxn ang="0">
                  <a:pos x="38" y="10"/>
                </a:cxn>
                <a:cxn ang="0">
                  <a:pos x="23" y="31"/>
                </a:cxn>
                <a:cxn ang="0">
                  <a:pos x="3" y="66"/>
                </a:cxn>
                <a:cxn ang="0">
                  <a:pos x="0" y="77"/>
                </a:cxn>
                <a:cxn ang="0">
                  <a:pos x="44" y="77"/>
                </a:cxn>
                <a:cxn ang="0">
                  <a:pos x="44" y="59"/>
                </a:cxn>
              </a:cxnLst>
              <a:rect b="b" l="0" r="r" t="0"/>
              <a:pathLst>
                <a:path h="77" w="94">
                  <a:moveTo>
                    <a:pt x="44" y="59"/>
                  </a:moveTo>
                  <a:cubicBezTo>
                    <a:pt x="44" y="56"/>
                    <a:pt x="56" y="53"/>
                    <a:pt x="56" y="51"/>
                  </a:cubicBezTo>
                  <a:cubicBezTo>
                    <a:pt x="56" y="48"/>
                    <a:pt x="56" y="20"/>
                    <a:pt x="56" y="20"/>
                  </a:cubicBezTo>
                  <a:cubicBezTo>
                    <a:pt x="56" y="20"/>
                    <a:pt x="93" y="21"/>
                    <a:pt x="94" y="20"/>
                  </a:cubicBezTo>
                  <a:cubicBezTo>
                    <a:pt x="94" y="20"/>
                    <a:pt x="94" y="12"/>
                    <a:pt x="94" y="4"/>
                  </a:cubicBezTo>
                  <a:cubicBezTo>
                    <a:pt x="92" y="2"/>
                    <a:pt x="94" y="0"/>
                    <a:pt x="86" y="0"/>
                  </a:cubicBezTo>
                  <a:cubicBezTo>
                    <a:pt x="79" y="0"/>
                    <a:pt x="58" y="0"/>
                    <a:pt x="44" y="0"/>
                  </a:cubicBezTo>
                  <a:cubicBezTo>
                    <a:pt x="41" y="3"/>
                    <a:pt x="39" y="7"/>
                    <a:pt x="38" y="10"/>
                  </a:cubicBezTo>
                  <a:cubicBezTo>
                    <a:pt x="36" y="16"/>
                    <a:pt x="23" y="23"/>
                    <a:pt x="23" y="31"/>
                  </a:cubicBezTo>
                  <a:cubicBezTo>
                    <a:pt x="22" y="38"/>
                    <a:pt x="11" y="50"/>
                    <a:pt x="3" y="66"/>
                  </a:cubicBezTo>
                  <a:cubicBezTo>
                    <a:pt x="1" y="70"/>
                    <a:pt x="0" y="74"/>
                    <a:pt x="0" y="77"/>
                  </a:cubicBezTo>
                  <a:cubicBezTo>
                    <a:pt x="44" y="77"/>
                    <a:pt x="44" y="77"/>
                    <a:pt x="44" y="77"/>
                  </a:cubicBezTo>
                  <a:cubicBezTo>
                    <a:pt x="44" y="77"/>
                    <a:pt x="44" y="62"/>
                    <a:pt x="44" y="59"/>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31" name="Freeform 32"/>
            <p:cNvSpPr/>
            <p:nvPr/>
          </p:nvSpPr>
          <p:spPr bwMode="auto">
            <a:xfrm>
              <a:off x="3992563" y="2647950"/>
              <a:ext cx="261938" cy="287338"/>
            </a:xfrm>
            <a:custGeom>
              <a:cxnLst>
                <a:cxn ang="0">
                  <a:pos x="11" y="130"/>
                </a:cxn>
                <a:cxn ang="0">
                  <a:pos x="21" y="130"/>
                </a:cxn>
                <a:cxn ang="0">
                  <a:pos x="30" y="129"/>
                </a:cxn>
                <a:cxn ang="0">
                  <a:pos x="36" y="135"/>
                </a:cxn>
                <a:cxn ang="0">
                  <a:pos x="40" y="135"/>
                </a:cxn>
                <a:cxn ang="0">
                  <a:pos x="48" y="145"/>
                </a:cxn>
                <a:cxn ang="0">
                  <a:pos x="53" y="150"/>
                </a:cxn>
                <a:cxn ang="0">
                  <a:pos x="59" y="147"/>
                </a:cxn>
                <a:cxn ang="0">
                  <a:pos x="66" y="144"/>
                </a:cxn>
                <a:cxn ang="0">
                  <a:pos x="72" y="143"/>
                </a:cxn>
                <a:cxn ang="0">
                  <a:pos x="80" y="144"/>
                </a:cxn>
                <a:cxn ang="0">
                  <a:pos x="87" y="141"/>
                </a:cxn>
                <a:cxn ang="0">
                  <a:pos x="131" y="141"/>
                </a:cxn>
                <a:cxn ang="0">
                  <a:pos x="132" y="131"/>
                </a:cxn>
                <a:cxn ang="0">
                  <a:pos x="129" y="128"/>
                </a:cxn>
                <a:cxn ang="0">
                  <a:pos x="118" y="28"/>
                </a:cxn>
                <a:cxn ang="0">
                  <a:pos x="137" y="28"/>
                </a:cxn>
                <a:cxn ang="0">
                  <a:pos x="97" y="2"/>
                </a:cxn>
                <a:cxn ang="0">
                  <a:pos x="95" y="0"/>
                </a:cxn>
                <a:cxn ang="0">
                  <a:pos x="95" y="16"/>
                </a:cxn>
                <a:cxn ang="0">
                  <a:pos x="57" y="16"/>
                </a:cxn>
                <a:cxn ang="0">
                  <a:pos x="57" y="47"/>
                </a:cxn>
                <a:cxn ang="0">
                  <a:pos x="45" y="55"/>
                </a:cxn>
                <a:cxn ang="0">
                  <a:pos x="45" y="73"/>
                </a:cxn>
                <a:cxn ang="0">
                  <a:pos x="1" y="73"/>
                </a:cxn>
                <a:cxn ang="0">
                  <a:pos x="7" y="85"/>
                </a:cxn>
                <a:cxn ang="0">
                  <a:pos x="9" y="104"/>
                </a:cxn>
                <a:cxn ang="0">
                  <a:pos x="6" y="126"/>
                </a:cxn>
                <a:cxn ang="0">
                  <a:pos x="4" y="135"/>
                </a:cxn>
                <a:cxn ang="0">
                  <a:pos x="4" y="135"/>
                </a:cxn>
                <a:cxn ang="0">
                  <a:pos x="11" y="130"/>
                </a:cxn>
              </a:cxnLst>
              <a:rect b="b" l="0" r="r" t="0"/>
              <a:pathLst>
                <a:path h="150" w="137">
                  <a:moveTo>
                    <a:pt x="11" y="130"/>
                  </a:moveTo>
                  <a:cubicBezTo>
                    <a:pt x="15" y="131"/>
                    <a:pt x="21" y="130"/>
                    <a:pt x="21" y="130"/>
                  </a:cubicBezTo>
                  <a:cubicBezTo>
                    <a:pt x="21" y="130"/>
                    <a:pt x="27" y="127"/>
                    <a:pt x="30" y="129"/>
                  </a:cubicBezTo>
                  <a:cubicBezTo>
                    <a:pt x="33" y="131"/>
                    <a:pt x="36" y="135"/>
                    <a:pt x="36" y="135"/>
                  </a:cubicBezTo>
                  <a:cubicBezTo>
                    <a:pt x="40" y="135"/>
                    <a:pt x="40" y="135"/>
                    <a:pt x="40" y="135"/>
                  </a:cubicBezTo>
                  <a:cubicBezTo>
                    <a:pt x="40" y="135"/>
                    <a:pt x="43" y="143"/>
                    <a:pt x="48" y="145"/>
                  </a:cubicBezTo>
                  <a:cubicBezTo>
                    <a:pt x="51" y="146"/>
                    <a:pt x="52" y="148"/>
                    <a:pt x="53" y="150"/>
                  </a:cubicBezTo>
                  <a:cubicBezTo>
                    <a:pt x="57" y="150"/>
                    <a:pt x="59" y="149"/>
                    <a:pt x="59" y="147"/>
                  </a:cubicBezTo>
                  <a:cubicBezTo>
                    <a:pt x="59" y="144"/>
                    <a:pt x="61" y="139"/>
                    <a:pt x="66" y="144"/>
                  </a:cubicBezTo>
                  <a:cubicBezTo>
                    <a:pt x="71" y="149"/>
                    <a:pt x="71" y="145"/>
                    <a:pt x="72" y="143"/>
                  </a:cubicBezTo>
                  <a:cubicBezTo>
                    <a:pt x="73" y="141"/>
                    <a:pt x="76" y="144"/>
                    <a:pt x="80" y="144"/>
                  </a:cubicBezTo>
                  <a:cubicBezTo>
                    <a:pt x="83" y="144"/>
                    <a:pt x="87" y="141"/>
                    <a:pt x="87" y="141"/>
                  </a:cubicBezTo>
                  <a:cubicBezTo>
                    <a:pt x="87" y="141"/>
                    <a:pt x="129" y="142"/>
                    <a:pt x="131" y="141"/>
                  </a:cubicBezTo>
                  <a:cubicBezTo>
                    <a:pt x="133" y="140"/>
                    <a:pt x="132" y="131"/>
                    <a:pt x="132" y="131"/>
                  </a:cubicBezTo>
                  <a:cubicBezTo>
                    <a:pt x="129" y="128"/>
                    <a:pt x="129" y="128"/>
                    <a:pt x="129" y="128"/>
                  </a:cubicBezTo>
                  <a:cubicBezTo>
                    <a:pt x="118" y="28"/>
                    <a:pt x="118" y="28"/>
                    <a:pt x="118" y="28"/>
                  </a:cubicBezTo>
                  <a:cubicBezTo>
                    <a:pt x="137" y="28"/>
                    <a:pt x="137" y="28"/>
                    <a:pt x="137" y="28"/>
                  </a:cubicBezTo>
                  <a:cubicBezTo>
                    <a:pt x="117" y="15"/>
                    <a:pt x="99" y="3"/>
                    <a:pt x="97" y="2"/>
                  </a:cubicBezTo>
                  <a:cubicBezTo>
                    <a:pt x="96" y="2"/>
                    <a:pt x="95" y="1"/>
                    <a:pt x="95" y="0"/>
                  </a:cubicBezTo>
                  <a:cubicBezTo>
                    <a:pt x="95" y="8"/>
                    <a:pt x="95" y="16"/>
                    <a:pt x="95" y="16"/>
                  </a:cubicBezTo>
                  <a:cubicBezTo>
                    <a:pt x="94" y="17"/>
                    <a:pt x="57" y="16"/>
                    <a:pt x="57" y="16"/>
                  </a:cubicBezTo>
                  <a:cubicBezTo>
                    <a:pt x="57" y="16"/>
                    <a:pt x="57" y="44"/>
                    <a:pt x="57" y="47"/>
                  </a:cubicBezTo>
                  <a:cubicBezTo>
                    <a:pt x="57" y="49"/>
                    <a:pt x="45" y="52"/>
                    <a:pt x="45" y="55"/>
                  </a:cubicBezTo>
                  <a:cubicBezTo>
                    <a:pt x="45" y="58"/>
                    <a:pt x="45" y="73"/>
                    <a:pt x="45" y="73"/>
                  </a:cubicBezTo>
                  <a:cubicBezTo>
                    <a:pt x="1" y="73"/>
                    <a:pt x="1" y="73"/>
                    <a:pt x="1" y="73"/>
                  </a:cubicBezTo>
                  <a:cubicBezTo>
                    <a:pt x="0" y="80"/>
                    <a:pt x="4" y="82"/>
                    <a:pt x="7" y="85"/>
                  </a:cubicBezTo>
                  <a:cubicBezTo>
                    <a:pt x="10" y="89"/>
                    <a:pt x="4" y="96"/>
                    <a:pt x="9" y="104"/>
                  </a:cubicBezTo>
                  <a:cubicBezTo>
                    <a:pt x="15" y="111"/>
                    <a:pt x="8" y="122"/>
                    <a:pt x="6" y="126"/>
                  </a:cubicBezTo>
                  <a:cubicBezTo>
                    <a:pt x="4" y="128"/>
                    <a:pt x="4" y="132"/>
                    <a:pt x="4" y="135"/>
                  </a:cubicBezTo>
                  <a:cubicBezTo>
                    <a:pt x="4" y="135"/>
                    <a:pt x="4" y="135"/>
                    <a:pt x="4" y="135"/>
                  </a:cubicBezTo>
                  <a:cubicBezTo>
                    <a:pt x="8" y="135"/>
                    <a:pt x="7" y="129"/>
                    <a:pt x="11" y="130"/>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32" name="Freeform 33"/>
            <p:cNvSpPr/>
            <p:nvPr/>
          </p:nvSpPr>
          <p:spPr bwMode="auto">
            <a:xfrm>
              <a:off x="4094163" y="2701925"/>
              <a:ext cx="360363" cy="338138"/>
            </a:xfrm>
            <a:custGeom>
              <a:cxnLst>
                <a:cxn ang="0">
                  <a:pos x="179" y="73"/>
                </a:cxn>
                <a:cxn ang="0">
                  <a:pos x="173" y="61"/>
                </a:cxn>
                <a:cxn ang="0">
                  <a:pos x="161" y="57"/>
                </a:cxn>
                <a:cxn ang="0">
                  <a:pos x="153" y="47"/>
                </a:cxn>
                <a:cxn ang="0">
                  <a:pos x="84" y="0"/>
                </a:cxn>
                <a:cxn ang="0">
                  <a:pos x="65" y="0"/>
                </a:cxn>
                <a:cxn ang="0">
                  <a:pos x="76" y="100"/>
                </a:cxn>
                <a:cxn ang="0">
                  <a:pos x="79" y="103"/>
                </a:cxn>
                <a:cxn ang="0">
                  <a:pos x="78" y="113"/>
                </a:cxn>
                <a:cxn ang="0">
                  <a:pos x="34" y="113"/>
                </a:cxn>
                <a:cxn ang="0">
                  <a:pos x="27" y="116"/>
                </a:cxn>
                <a:cxn ang="0">
                  <a:pos x="19" y="115"/>
                </a:cxn>
                <a:cxn ang="0">
                  <a:pos x="13" y="116"/>
                </a:cxn>
                <a:cxn ang="0">
                  <a:pos x="6" y="119"/>
                </a:cxn>
                <a:cxn ang="0">
                  <a:pos x="0" y="122"/>
                </a:cxn>
                <a:cxn ang="0">
                  <a:pos x="1" y="125"/>
                </a:cxn>
                <a:cxn ang="0">
                  <a:pos x="3" y="128"/>
                </a:cxn>
                <a:cxn ang="0">
                  <a:pos x="5" y="135"/>
                </a:cxn>
                <a:cxn ang="0">
                  <a:pos x="11" y="142"/>
                </a:cxn>
                <a:cxn ang="0">
                  <a:pos x="11" y="151"/>
                </a:cxn>
                <a:cxn ang="0">
                  <a:pos x="14" y="154"/>
                </a:cxn>
                <a:cxn ang="0">
                  <a:pos x="21" y="153"/>
                </a:cxn>
                <a:cxn ang="0">
                  <a:pos x="28" y="154"/>
                </a:cxn>
                <a:cxn ang="0">
                  <a:pos x="36" y="148"/>
                </a:cxn>
                <a:cxn ang="0">
                  <a:pos x="41" y="157"/>
                </a:cxn>
                <a:cxn ang="0">
                  <a:pos x="45" y="162"/>
                </a:cxn>
                <a:cxn ang="0">
                  <a:pos x="45" y="166"/>
                </a:cxn>
                <a:cxn ang="0">
                  <a:pos x="47" y="172"/>
                </a:cxn>
                <a:cxn ang="0">
                  <a:pos x="53" y="173"/>
                </a:cxn>
                <a:cxn ang="0">
                  <a:pos x="58" y="175"/>
                </a:cxn>
                <a:cxn ang="0">
                  <a:pos x="65" y="172"/>
                </a:cxn>
                <a:cxn ang="0">
                  <a:pos x="70" y="171"/>
                </a:cxn>
                <a:cxn ang="0">
                  <a:pos x="74" y="172"/>
                </a:cxn>
                <a:cxn ang="0">
                  <a:pos x="78" y="172"/>
                </a:cxn>
                <a:cxn ang="0">
                  <a:pos x="81" y="163"/>
                </a:cxn>
                <a:cxn ang="0">
                  <a:pos x="80" y="156"/>
                </a:cxn>
                <a:cxn ang="0">
                  <a:pos x="89" y="152"/>
                </a:cxn>
                <a:cxn ang="0">
                  <a:pos x="93" y="145"/>
                </a:cxn>
                <a:cxn ang="0">
                  <a:pos x="96" y="136"/>
                </a:cxn>
                <a:cxn ang="0">
                  <a:pos x="103" y="137"/>
                </a:cxn>
                <a:cxn ang="0">
                  <a:pos x="108" y="131"/>
                </a:cxn>
                <a:cxn ang="0">
                  <a:pos x="114" y="129"/>
                </a:cxn>
                <a:cxn ang="0">
                  <a:pos x="118" y="126"/>
                </a:cxn>
                <a:cxn ang="0">
                  <a:pos x="128" y="122"/>
                </a:cxn>
                <a:cxn ang="0">
                  <a:pos x="136" y="119"/>
                </a:cxn>
                <a:cxn ang="0">
                  <a:pos x="150" y="119"/>
                </a:cxn>
                <a:cxn ang="0">
                  <a:pos x="159" y="116"/>
                </a:cxn>
                <a:cxn ang="0">
                  <a:pos x="177" y="115"/>
                </a:cxn>
                <a:cxn ang="0">
                  <a:pos x="184" y="110"/>
                </a:cxn>
                <a:cxn ang="0">
                  <a:pos x="188" y="101"/>
                </a:cxn>
                <a:cxn ang="0">
                  <a:pos x="188" y="71"/>
                </a:cxn>
                <a:cxn ang="0">
                  <a:pos x="179" y="73"/>
                </a:cxn>
              </a:cxnLst>
              <a:rect b="b" l="0" r="r" t="0"/>
              <a:pathLst>
                <a:path h="177" w="189">
                  <a:moveTo>
                    <a:pt x="179" y="73"/>
                  </a:moveTo>
                  <a:cubicBezTo>
                    <a:pt x="179" y="73"/>
                    <a:pt x="179" y="65"/>
                    <a:pt x="173" y="61"/>
                  </a:cubicBezTo>
                  <a:cubicBezTo>
                    <a:pt x="168" y="58"/>
                    <a:pt x="161" y="57"/>
                    <a:pt x="161" y="57"/>
                  </a:cubicBezTo>
                  <a:cubicBezTo>
                    <a:pt x="161" y="57"/>
                    <a:pt x="157" y="50"/>
                    <a:pt x="153" y="47"/>
                  </a:cubicBezTo>
                  <a:cubicBezTo>
                    <a:pt x="152" y="45"/>
                    <a:pt x="114" y="20"/>
                    <a:pt x="84" y="0"/>
                  </a:cubicBezTo>
                  <a:cubicBezTo>
                    <a:pt x="65" y="0"/>
                    <a:pt x="65" y="0"/>
                    <a:pt x="65" y="0"/>
                  </a:cubicBezTo>
                  <a:cubicBezTo>
                    <a:pt x="76" y="100"/>
                    <a:pt x="76" y="100"/>
                    <a:pt x="76" y="100"/>
                  </a:cubicBezTo>
                  <a:cubicBezTo>
                    <a:pt x="79" y="103"/>
                    <a:pt x="79" y="103"/>
                    <a:pt x="79" y="103"/>
                  </a:cubicBezTo>
                  <a:cubicBezTo>
                    <a:pt x="79" y="103"/>
                    <a:pt x="80" y="112"/>
                    <a:pt x="78" y="113"/>
                  </a:cubicBezTo>
                  <a:cubicBezTo>
                    <a:pt x="76" y="114"/>
                    <a:pt x="34" y="113"/>
                    <a:pt x="34" y="113"/>
                  </a:cubicBezTo>
                  <a:cubicBezTo>
                    <a:pt x="34" y="113"/>
                    <a:pt x="30" y="116"/>
                    <a:pt x="27" y="116"/>
                  </a:cubicBezTo>
                  <a:cubicBezTo>
                    <a:pt x="23" y="116"/>
                    <a:pt x="20" y="113"/>
                    <a:pt x="19" y="115"/>
                  </a:cubicBezTo>
                  <a:cubicBezTo>
                    <a:pt x="18" y="117"/>
                    <a:pt x="18" y="121"/>
                    <a:pt x="13" y="116"/>
                  </a:cubicBezTo>
                  <a:cubicBezTo>
                    <a:pt x="8" y="111"/>
                    <a:pt x="6" y="116"/>
                    <a:pt x="6" y="119"/>
                  </a:cubicBezTo>
                  <a:cubicBezTo>
                    <a:pt x="6" y="121"/>
                    <a:pt x="4" y="122"/>
                    <a:pt x="0" y="122"/>
                  </a:cubicBezTo>
                  <a:cubicBezTo>
                    <a:pt x="1" y="124"/>
                    <a:pt x="1" y="125"/>
                    <a:pt x="1" y="125"/>
                  </a:cubicBezTo>
                  <a:cubicBezTo>
                    <a:pt x="3" y="128"/>
                    <a:pt x="3" y="128"/>
                    <a:pt x="3" y="128"/>
                  </a:cubicBezTo>
                  <a:cubicBezTo>
                    <a:pt x="3" y="128"/>
                    <a:pt x="3" y="133"/>
                    <a:pt x="5" y="135"/>
                  </a:cubicBezTo>
                  <a:cubicBezTo>
                    <a:pt x="7" y="137"/>
                    <a:pt x="11" y="141"/>
                    <a:pt x="11" y="142"/>
                  </a:cubicBezTo>
                  <a:cubicBezTo>
                    <a:pt x="11" y="144"/>
                    <a:pt x="11" y="151"/>
                    <a:pt x="11" y="151"/>
                  </a:cubicBezTo>
                  <a:cubicBezTo>
                    <a:pt x="11" y="151"/>
                    <a:pt x="12" y="157"/>
                    <a:pt x="14" y="154"/>
                  </a:cubicBezTo>
                  <a:cubicBezTo>
                    <a:pt x="16" y="152"/>
                    <a:pt x="19" y="157"/>
                    <a:pt x="21" y="153"/>
                  </a:cubicBezTo>
                  <a:cubicBezTo>
                    <a:pt x="22" y="150"/>
                    <a:pt x="26" y="154"/>
                    <a:pt x="28" y="154"/>
                  </a:cubicBezTo>
                  <a:cubicBezTo>
                    <a:pt x="30" y="154"/>
                    <a:pt x="35" y="148"/>
                    <a:pt x="36" y="148"/>
                  </a:cubicBezTo>
                  <a:cubicBezTo>
                    <a:pt x="38" y="149"/>
                    <a:pt x="41" y="154"/>
                    <a:pt x="41" y="157"/>
                  </a:cubicBezTo>
                  <a:cubicBezTo>
                    <a:pt x="41" y="159"/>
                    <a:pt x="47" y="161"/>
                    <a:pt x="45" y="162"/>
                  </a:cubicBezTo>
                  <a:cubicBezTo>
                    <a:pt x="43" y="163"/>
                    <a:pt x="42" y="166"/>
                    <a:pt x="45" y="166"/>
                  </a:cubicBezTo>
                  <a:cubicBezTo>
                    <a:pt x="47" y="166"/>
                    <a:pt x="46" y="170"/>
                    <a:pt x="47" y="172"/>
                  </a:cubicBezTo>
                  <a:cubicBezTo>
                    <a:pt x="49" y="174"/>
                    <a:pt x="51" y="176"/>
                    <a:pt x="53" y="173"/>
                  </a:cubicBezTo>
                  <a:cubicBezTo>
                    <a:pt x="54" y="170"/>
                    <a:pt x="57" y="173"/>
                    <a:pt x="58" y="175"/>
                  </a:cubicBezTo>
                  <a:cubicBezTo>
                    <a:pt x="60" y="177"/>
                    <a:pt x="64" y="174"/>
                    <a:pt x="65" y="172"/>
                  </a:cubicBezTo>
                  <a:cubicBezTo>
                    <a:pt x="65" y="169"/>
                    <a:pt x="71" y="168"/>
                    <a:pt x="70" y="171"/>
                  </a:cubicBezTo>
                  <a:cubicBezTo>
                    <a:pt x="70" y="174"/>
                    <a:pt x="71" y="175"/>
                    <a:pt x="74" y="172"/>
                  </a:cubicBezTo>
                  <a:cubicBezTo>
                    <a:pt x="75" y="171"/>
                    <a:pt x="76" y="171"/>
                    <a:pt x="78" y="172"/>
                  </a:cubicBezTo>
                  <a:cubicBezTo>
                    <a:pt x="79" y="168"/>
                    <a:pt x="80" y="164"/>
                    <a:pt x="81" y="163"/>
                  </a:cubicBezTo>
                  <a:cubicBezTo>
                    <a:pt x="82" y="161"/>
                    <a:pt x="78" y="156"/>
                    <a:pt x="80" y="156"/>
                  </a:cubicBezTo>
                  <a:cubicBezTo>
                    <a:pt x="82" y="155"/>
                    <a:pt x="87" y="156"/>
                    <a:pt x="89" y="152"/>
                  </a:cubicBezTo>
                  <a:cubicBezTo>
                    <a:pt x="91" y="147"/>
                    <a:pt x="93" y="145"/>
                    <a:pt x="93" y="145"/>
                  </a:cubicBezTo>
                  <a:cubicBezTo>
                    <a:pt x="93" y="145"/>
                    <a:pt x="93" y="135"/>
                    <a:pt x="96" y="136"/>
                  </a:cubicBezTo>
                  <a:cubicBezTo>
                    <a:pt x="99" y="138"/>
                    <a:pt x="103" y="141"/>
                    <a:pt x="103" y="137"/>
                  </a:cubicBezTo>
                  <a:cubicBezTo>
                    <a:pt x="104" y="133"/>
                    <a:pt x="107" y="135"/>
                    <a:pt x="108" y="131"/>
                  </a:cubicBezTo>
                  <a:cubicBezTo>
                    <a:pt x="109" y="128"/>
                    <a:pt x="111" y="128"/>
                    <a:pt x="114" y="129"/>
                  </a:cubicBezTo>
                  <a:cubicBezTo>
                    <a:pt x="116" y="129"/>
                    <a:pt x="118" y="128"/>
                    <a:pt x="118" y="126"/>
                  </a:cubicBezTo>
                  <a:cubicBezTo>
                    <a:pt x="118" y="124"/>
                    <a:pt x="123" y="125"/>
                    <a:pt x="128" y="122"/>
                  </a:cubicBezTo>
                  <a:cubicBezTo>
                    <a:pt x="132" y="119"/>
                    <a:pt x="134" y="117"/>
                    <a:pt x="136" y="119"/>
                  </a:cubicBezTo>
                  <a:cubicBezTo>
                    <a:pt x="138" y="120"/>
                    <a:pt x="149" y="120"/>
                    <a:pt x="150" y="119"/>
                  </a:cubicBezTo>
                  <a:cubicBezTo>
                    <a:pt x="152" y="119"/>
                    <a:pt x="155" y="116"/>
                    <a:pt x="159" y="116"/>
                  </a:cubicBezTo>
                  <a:cubicBezTo>
                    <a:pt x="163" y="117"/>
                    <a:pt x="173" y="115"/>
                    <a:pt x="177" y="115"/>
                  </a:cubicBezTo>
                  <a:cubicBezTo>
                    <a:pt x="181" y="115"/>
                    <a:pt x="183" y="111"/>
                    <a:pt x="184" y="110"/>
                  </a:cubicBezTo>
                  <a:cubicBezTo>
                    <a:pt x="185" y="108"/>
                    <a:pt x="186" y="102"/>
                    <a:pt x="188" y="101"/>
                  </a:cubicBezTo>
                  <a:cubicBezTo>
                    <a:pt x="189" y="100"/>
                    <a:pt x="189" y="79"/>
                    <a:pt x="188" y="71"/>
                  </a:cubicBezTo>
                  <a:cubicBezTo>
                    <a:pt x="184" y="72"/>
                    <a:pt x="179" y="73"/>
                    <a:pt x="179" y="73"/>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33" name="Freeform 34"/>
            <p:cNvSpPr/>
            <p:nvPr/>
          </p:nvSpPr>
          <p:spPr bwMode="auto">
            <a:xfrm>
              <a:off x="4243388" y="2925763"/>
              <a:ext cx="176213" cy="125413"/>
            </a:xfrm>
            <a:custGeom>
              <a:cxnLst>
                <a:cxn ang="0">
                  <a:pos x="92" y="37"/>
                </a:cxn>
                <a:cxn ang="0">
                  <a:pos x="87" y="35"/>
                </a:cxn>
                <a:cxn ang="0">
                  <a:pos x="86" y="29"/>
                </a:cxn>
                <a:cxn ang="0">
                  <a:pos x="81" y="30"/>
                </a:cxn>
                <a:cxn ang="0">
                  <a:pos x="76" y="26"/>
                </a:cxn>
                <a:cxn ang="0">
                  <a:pos x="74" y="21"/>
                </a:cxn>
                <a:cxn ang="0">
                  <a:pos x="69" y="15"/>
                </a:cxn>
                <a:cxn ang="0">
                  <a:pos x="65" y="9"/>
                </a:cxn>
                <a:cxn ang="0">
                  <a:pos x="65" y="3"/>
                </a:cxn>
                <a:cxn ang="0">
                  <a:pos x="58" y="2"/>
                </a:cxn>
                <a:cxn ang="0">
                  <a:pos x="50" y="5"/>
                </a:cxn>
                <a:cxn ang="0">
                  <a:pos x="40" y="9"/>
                </a:cxn>
                <a:cxn ang="0">
                  <a:pos x="36" y="12"/>
                </a:cxn>
                <a:cxn ang="0">
                  <a:pos x="30" y="14"/>
                </a:cxn>
                <a:cxn ang="0">
                  <a:pos x="25" y="20"/>
                </a:cxn>
                <a:cxn ang="0">
                  <a:pos x="18" y="19"/>
                </a:cxn>
                <a:cxn ang="0">
                  <a:pos x="15" y="28"/>
                </a:cxn>
                <a:cxn ang="0">
                  <a:pos x="11" y="35"/>
                </a:cxn>
                <a:cxn ang="0">
                  <a:pos x="2" y="39"/>
                </a:cxn>
                <a:cxn ang="0">
                  <a:pos x="3" y="46"/>
                </a:cxn>
                <a:cxn ang="0">
                  <a:pos x="0" y="55"/>
                </a:cxn>
                <a:cxn ang="0">
                  <a:pos x="5" y="58"/>
                </a:cxn>
                <a:cxn ang="0">
                  <a:pos x="15" y="63"/>
                </a:cxn>
                <a:cxn ang="0">
                  <a:pos x="28" y="61"/>
                </a:cxn>
                <a:cxn ang="0">
                  <a:pos x="32" y="60"/>
                </a:cxn>
                <a:cxn ang="0">
                  <a:pos x="30" y="49"/>
                </a:cxn>
                <a:cxn ang="0">
                  <a:pos x="58" y="50"/>
                </a:cxn>
                <a:cxn ang="0">
                  <a:pos x="63" y="47"/>
                </a:cxn>
                <a:cxn ang="0">
                  <a:pos x="73" y="48"/>
                </a:cxn>
                <a:cxn ang="0">
                  <a:pos x="79" y="44"/>
                </a:cxn>
                <a:cxn ang="0">
                  <a:pos x="89" y="42"/>
                </a:cxn>
                <a:cxn ang="0">
                  <a:pos x="92" y="37"/>
                </a:cxn>
                <a:cxn ang="0">
                  <a:pos x="92" y="37"/>
                </a:cxn>
              </a:cxnLst>
              <a:rect b="b" l="0" r="r" t="0"/>
              <a:pathLst>
                <a:path h="66" w="92">
                  <a:moveTo>
                    <a:pt x="92" y="37"/>
                  </a:moveTo>
                  <a:cubicBezTo>
                    <a:pt x="90" y="35"/>
                    <a:pt x="88" y="35"/>
                    <a:pt x="87" y="35"/>
                  </a:cubicBezTo>
                  <a:cubicBezTo>
                    <a:pt x="86" y="35"/>
                    <a:pt x="87" y="30"/>
                    <a:pt x="86" y="29"/>
                  </a:cubicBezTo>
                  <a:cubicBezTo>
                    <a:pt x="86" y="28"/>
                    <a:pt x="83" y="30"/>
                    <a:pt x="81" y="30"/>
                  </a:cubicBezTo>
                  <a:cubicBezTo>
                    <a:pt x="79" y="29"/>
                    <a:pt x="78" y="26"/>
                    <a:pt x="76" y="26"/>
                  </a:cubicBezTo>
                  <a:cubicBezTo>
                    <a:pt x="74" y="26"/>
                    <a:pt x="74" y="24"/>
                    <a:pt x="74" y="21"/>
                  </a:cubicBezTo>
                  <a:cubicBezTo>
                    <a:pt x="74" y="19"/>
                    <a:pt x="71" y="17"/>
                    <a:pt x="69" y="15"/>
                  </a:cubicBezTo>
                  <a:cubicBezTo>
                    <a:pt x="67" y="14"/>
                    <a:pt x="66" y="10"/>
                    <a:pt x="65" y="9"/>
                  </a:cubicBezTo>
                  <a:cubicBezTo>
                    <a:pt x="64" y="8"/>
                    <a:pt x="65" y="5"/>
                    <a:pt x="65" y="3"/>
                  </a:cubicBezTo>
                  <a:cubicBezTo>
                    <a:pt x="62" y="3"/>
                    <a:pt x="59" y="2"/>
                    <a:pt x="58" y="2"/>
                  </a:cubicBezTo>
                  <a:cubicBezTo>
                    <a:pt x="56" y="0"/>
                    <a:pt x="54" y="2"/>
                    <a:pt x="50" y="5"/>
                  </a:cubicBezTo>
                  <a:cubicBezTo>
                    <a:pt x="45" y="8"/>
                    <a:pt x="40" y="7"/>
                    <a:pt x="40" y="9"/>
                  </a:cubicBezTo>
                  <a:cubicBezTo>
                    <a:pt x="40" y="11"/>
                    <a:pt x="38" y="12"/>
                    <a:pt x="36" y="12"/>
                  </a:cubicBezTo>
                  <a:cubicBezTo>
                    <a:pt x="33" y="11"/>
                    <a:pt x="31" y="11"/>
                    <a:pt x="30" y="14"/>
                  </a:cubicBezTo>
                  <a:cubicBezTo>
                    <a:pt x="29" y="18"/>
                    <a:pt x="26" y="16"/>
                    <a:pt x="25" y="20"/>
                  </a:cubicBezTo>
                  <a:cubicBezTo>
                    <a:pt x="25" y="24"/>
                    <a:pt x="21" y="21"/>
                    <a:pt x="18" y="19"/>
                  </a:cubicBezTo>
                  <a:cubicBezTo>
                    <a:pt x="15" y="18"/>
                    <a:pt x="15" y="28"/>
                    <a:pt x="15" y="28"/>
                  </a:cubicBezTo>
                  <a:cubicBezTo>
                    <a:pt x="15" y="28"/>
                    <a:pt x="13" y="30"/>
                    <a:pt x="11" y="35"/>
                  </a:cubicBezTo>
                  <a:cubicBezTo>
                    <a:pt x="9" y="39"/>
                    <a:pt x="4" y="38"/>
                    <a:pt x="2" y="39"/>
                  </a:cubicBezTo>
                  <a:cubicBezTo>
                    <a:pt x="0" y="39"/>
                    <a:pt x="4" y="44"/>
                    <a:pt x="3" y="46"/>
                  </a:cubicBezTo>
                  <a:cubicBezTo>
                    <a:pt x="2" y="47"/>
                    <a:pt x="1" y="51"/>
                    <a:pt x="0" y="55"/>
                  </a:cubicBezTo>
                  <a:cubicBezTo>
                    <a:pt x="2" y="55"/>
                    <a:pt x="4" y="57"/>
                    <a:pt x="5" y="58"/>
                  </a:cubicBezTo>
                  <a:cubicBezTo>
                    <a:pt x="6" y="60"/>
                    <a:pt x="12" y="66"/>
                    <a:pt x="15" y="63"/>
                  </a:cubicBezTo>
                  <a:cubicBezTo>
                    <a:pt x="18" y="60"/>
                    <a:pt x="26" y="59"/>
                    <a:pt x="28" y="61"/>
                  </a:cubicBezTo>
                  <a:cubicBezTo>
                    <a:pt x="30" y="63"/>
                    <a:pt x="32" y="62"/>
                    <a:pt x="32" y="60"/>
                  </a:cubicBezTo>
                  <a:cubicBezTo>
                    <a:pt x="32" y="58"/>
                    <a:pt x="29" y="51"/>
                    <a:pt x="30" y="49"/>
                  </a:cubicBezTo>
                  <a:cubicBezTo>
                    <a:pt x="31" y="47"/>
                    <a:pt x="57" y="48"/>
                    <a:pt x="58" y="50"/>
                  </a:cubicBezTo>
                  <a:cubicBezTo>
                    <a:pt x="59" y="51"/>
                    <a:pt x="59" y="46"/>
                    <a:pt x="63" y="47"/>
                  </a:cubicBezTo>
                  <a:cubicBezTo>
                    <a:pt x="66" y="47"/>
                    <a:pt x="71" y="49"/>
                    <a:pt x="73" y="48"/>
                  </a:cubicBezTo>
                  <a:cubicBezTo>
                    <a:pt x="75" y="47"/>
                    <a:pt x="77" y="44"/>
                    <a:pt x="79" y="44"/>
                  </a:cubicBezTo>
                  <a:cubicBezTo>
                    <a:pt x="81" y="44"/>
                    <a:pt x="87" y="43"/>
                    <a:pt x="89" y="42"/>
                  </a:cubicBezTo>
                  <a:cubicBezTo>
                    <a:pt x="90" y="40"/>
                    <a:pt x="92" y="40"/>
                    <a:pt x="92" y="37"/>
                  </a:cubicBezTo>
                  <a:cubicBezTo>
                    <a:pt x="92" y="37"/>
                    <a:pt x="92" y="37"/>
                    <a:pt x="92" y="37"/>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34" name="Freeform 35"/>
            <p:cNvSpPr/>
            <p:nvPr/>
          </p:nvSpPr>
          <p:spPr bwMode="auto">
            <a:xfrm>
              <a:off x="4365625" y="2738438"/>
              <a:ext cx="336550" cy="261938"/>
            </a:xfrm>
            <a:custGeom>
              <a:cxnLst>
                <a:cxn ang="0">
                  <a:pos x="168" y="20"/>
                </a:cxn>
                <a:cxn ang="0">
                  <a:pos x="167" y="5"/>
                </a:cxn>
                <a:cxn ang="0">
                  <a:pos x="158" y="10"/>
                </a:cxn>
                <a:cxn ang="0">
                  <a:pos x="151" y="3"/>
                </a:cxn>
                <a:cxn ang="0">
                  <a:pos x="134" y="0"/>
                </a:cxn>
                <a:cxn ang="0">
                  <a:pos x="86" y="30"/>
                </a:cxn>
                <a:cxn ang="0">
                  <a:pos x="65" y="46"/>
                </a:cxn>
                <a:cxn ang="0">
                  <a:pos x="48" y="52"/>
                </a:cxn>
                <a:cxn ang="0">
                  <a:pos x="46" y="52"/>
                </a:cxn>
                <a:cxn ang="0">
                  <a:pos x="46" y="82"/>
                </a:cxn>
                <a:cxn ang="0">
                  <a:pos x="42" y="91"/>
                </a:cxn>
                <a:cxn ang="0">
                  <a:pos x="35" y="96"/>
                </a:cxn>
                <a:cxn ang="0">
                  <a:pos x="17" y="97"/>
                </a:cxn>
                <a:cxn ang="0">
                  <a:pos x="8" y="100"/>
                </a:cxn>
                <a:cxn ang="0">
                  <a:pos x="1" y="101"/>
                </a:cxn>
                <a:cxn ang="0">
                  <a:pos x="1" y="107"/>
                </a:cxn>
                <a:cxn ang="0">
                  <a:pos x="5" y="113"/>
                </a:cxn>
                <a:cxn ang="0">
                  <a:pos x="10" y="119"/>
                </a:cxn>
                <a:cxn ang="0">
                  <a:pos x="12" y="124"/>
                </a:cxn>
                <a:cxn ang="0">
                  <a:pos x="17" y="128"/>
                </a:cxn>
                <a:cxn ang="0">
                  <a:pos x="22" y="127"/>
                </a:cxn>
                <a:cxn ang="0">
                  <a:pos x="23" y="133"/>
                </a:cxn>
                <a:cxn ang="0">
                  <a:pos x="28" y="135"/>
                </a:cxn>
                <a:cxn ang="0">
                  <a:pos x="32" y="130"/>
                </a:cxn>
                <a:cxn ang="0">
                  <a:pos x="35" y="135"/>
                </a:cxn>
                <a:cxn ang="0">
                  <a:pos x="40" y="133"/>
                </a:cxn>
                <a:cxn ang="0">
                  <a:pos x="45" y="125"/>
                </a:cxn>
                <a:cxn ang="0">
                  <a:pos x="48" y="116"/>
                </a:cxn>
                <a:cxn ang="0">
                  <a:pos x="58" y="116"/>
                </a:cxn>
                <a:cxn ang="0">
                  <a:pos x="65" y="114"/>
                </a:cxn>
                <a:cxn ang="0">
                  <a:pos x="74" y="117"/>
                </a:cxn>
                <a:cxn ang="0">
                  <a:pos x="80" y="123"/>
                </a:cxn>
                <a:cxn ang="0">
                  <a:pos x="89" y="120"/>
                </a:cxn>
                <a:cxn ang="0">
                  <a:pos x="98" y="125"/>
                </a:cxn>
                <a:cxn ang="0">
                  <a:pos x="109" y="125"/>
                </a:cxn>
                <a:cxn ang="0">
                  <a:pos x="117" y="119"/>
                </a:cxn>
                <a:cxn ang="0">
                  <a:pos x="132" y="120"/>
                </a:cxn>
                <a:cxn ang="0">
                  <a:pos x="141" y="122"/>
                </a:cxn>
                <a:cxn ang="0">
                  <a:pos x="149" y="115"/>
                </a:cxn>
                <a:cxn ang="0">
                  <a:pos x="151" y="114"/>
                </a:cxn>
                <a:cxn ang="0">
                  <a:pos x="151" y="111"/>
                </a:cxn>
                <a:cxn ang="0">
                  <a:pos x="153" y="101"/>
                </a:cxn>
                <a:cxn ang="0">
                  <a:pos x="171" y="79"/>
                </a:cxn>
                <a:cxn ang="0">
                  <a:pos x="172" y="51"/>
                </a:cxn>
                <a:cxn ang="0">
                  <a:pos x="174" y="39"/>
                </a:cxn>
                <a:cxn ang="0">
                  <a:pos x="172" y="30"/>
                </a:cxn>
                <a:cxn ang="0">
                  <a:pos x="168" y="20"/>
                </a:cxn>
              </a:cxnLst>
              <a:rect b="b" l="0" r="r" t="0"/>
              <a:pathLst>
                <a:path h="137" w="176">
                  <a:moveTo>
                    <a:pt x="168" y="20"/>
                  </a:moveTo>
                  <a:cubicBezTo>
                    <a:pt x="168" y="18"/>
                    <a:pt x="167" y="11"/>
                    <a:pt x="167" y="5"/>
                  </a:cubicBezTo>
                  <a:cubicBezTo>
                    <a:pt x="158" y="10"/>
                    <a:pt x="158" y="10"/>
                    <a:pt x="158" y="10"/>
                  </a:cubicBezTo>
                  <a:cubicBezTo>
                    <a:pt x="158" y="10"/>
                    <a:pt x="156" y="6"/>
                    <a:pt x="151" y="3"/>
                  </a:cubicBezTo>
                  <a:cubicBezTo>
                    <a:pt x="146" y="0"/>
                    <a:pt x="134" y="0"/>
                    <a:pt x="134" y="0"/>
                  </a:cubicBezTo>
                  <a:cubicBezTo>
                    <a:pt x="86" y="30"/>
                    <a:pt x="86" y="30"/>
                    <a:pt x="86" y="30"/>
                  </a:cubicBezTo>
                  <a:cubicBezTo>
                    <a:pt x="65" y="46"/>
                    <a:pt x="65" y="46"/>
                    <a:pt x="65" y="46"/>
                  </a:cubicBezTo>
                  <a:cubicBezTo>
                    <a:pt x="65" y="46"/>
                    <a:pt x="52" y="51"/>
                    <a:pt x="48" y="52"/>
                  </a:cubicBezTo>
                  <a:cubicBezTo>
                    <a:pt x="47" y="52"/>
                    <a:pt x="47" y="52"/>
                    <a:pt x="46" y="52"/>
                  </a:cubicBezTo>
                  <a:cubicBezTo>
                    <a:pt x="47" y="60"/>
                    <a:pt x="47" y="81"/>
                    <a:pt x="46" y="82"/>
                  </a:cubicBezTo>
                  <a:cubicBezTo>
                    <a:pt x="44" y="83"/>
                    <a:pt x="43" y="89"/>
                    <a:pt x="42" y="91"/>
                  </a:cubicBezTo>
                  <a:cubicBezTo>
                    <a:pt x="41" y="92"/>
                    <a:pt x="39" y="96"/>
                    <a:pt x="35" y="96"/>
                  </a:cubicBezTo>
                  <a:cubicBezTo>
                    <a:pt x="31" y="96"/>
                    <a:pt x="21" y="98"/>
                    <a:pt x="17" y="97"/>
                  </a:cubicBezTo>
                  <a:cubicBezTo>
                    <a:pt x="13" y="97"/>
                    <a:pt x="10" y="100"/>
                    <a:pt x="8" y="100"/>
                  </a:cubicBezTo>
                  <a:cubicBezTo>
                    <a:pt x="8" y="101"/>
                    <a:pt x="4" y="101"/>
                    <a:pt x="1" y="101"/>
                  </a:cubicBezTo>
                  <a:cubicBezTo>
                    <a:pt x="1" y="103"/>
                    <a:pt x="0" y="106"/>
                    <a:pt x="1" y="107"/>
                  </a:cubicBezTo>
                  <a:cubicBezTo>
                    <a:pt x="2" y="108"/>
                    <a:pt x="3" y="112"/>
                    <a:pt x="5" y="113"/>
                  </a:cubicBezTo>
                  <a:cubicBezTo>
                    <a:pt x="7" y="115"/>
                    <a:pt x="10" y="117"/>
                    <a:pt x="10" y="119"/>
                  </a:cubicBezTo>
                  <a:cubicBezTo>
                    <a:pt x="10" y="122"/>
                    <a:pt x="10" y="124"/>
                    <a:pt x="12" y="124"/>
                  </a:cubicBezTo>
                  <a:cubicBezTo>
                    <a:pt x="14" y="124"/>
                    <a:pt x="15" y="127"/>
                    <a:pt x="17" y="128"/>
                  </a:cubicBezTo>
                  <a:cubicBezTo>
                    <a:pt x="19" y="128"/>
                    <a:pt x="22" y="126"/>
                    <a:pt x="22" y="127"/>
                  </a:cubicBezTo>
                  <a:cubicBezTo>
                    <a:pt x="23" y="128"/>
                    <a:pt x="22" y="133"/>
                    <a:pt x="23" y="133"/>
                  </a:cubicBezTo>
                  <a:cubicBezTo>
                    <a:pt x="24" y="133"/>
                    <a:pt x="26" y="133"/>
                    <a:pt x="28" y="135"/>
                  </a:cubicBezTo>
                  <a:cubicBezTo>
                    <a:pt x="27" y="132"/>
                    <a:pt x="28" y="129"/>
                    <a:pt x="32" y="130"/>
                  </a:cubicBezTo>
                  <a:cubicBezTo>
                    <a:pt x="35" y="131"/>
                    <a:pt x="32" y="134"/>
                    <a:pt x="35" y="135"/>
                  </a:cubicBezTo>
                  <a:cubicBezTo>
                    <a:pt x="38" y="137"/>
                    <a:pt x="40" y="136"/>
                    <a:pt x="40" y="133"/>
                  </a:cubicBezTo>
                  <a:cubicBezTo>
                    <a:pt x="40" y="131"/>
                    <a:pt x="44" y="126"/>
                    <a:pt x="45" y="125"/>
                  </a:cubicBezTo>
                  <a:cubicBezTo>
                    <a:pt x="46" y="124"/>
                    <a:pt x="46" y="118"/>
                    <a:pt x="48" y="116"/>
                  </a:cubicBezTo>
                  <a:cubicBezTo>
                    <a:pt x="50" y="115"/>
                    <a:pt x="56" y="116"/>
                    <a:pt x="58" y="116"/>
                  </a:cubicBezTo>
                  <a:cubicBezTo>
                    <a:pt x="60" y="117"/>
                    <a:pt x="62" y="112"/>
                    <a:pt x="65" y="114"/>
                  </a:cubicBezTo>
                  <a:cubicBezTo>
                    <a:pt x="67" y="116"/>
                    <a:pt x="72" y="114"/>
                    <a:pt x="74" y="117"/>
                  </a:cubicBezTo>
                  <a:cubicBezTo>
                    <a:pt x="76" y="119"/>
                    <a:pt x="77" y="125"/>
                    <a:pt x="80" y="123"/>
                  </a:cubicBezTo>
                  <a:cubicBezTo>
                    <a:pt x="83" y="121"/>
                    <a:pt x="87" y="120"/>
                    <a:pt x="89" y="120"/>
                  </a:cubicBezTo>
                  <a:cubicBezTo>
                    <a:pt x="91" y="120"/>
                    <a:pt x="96" y="124"/>
                    <a:pt x="98" y="125"/>
                  </a:cubicBezTo>
                  <a:cubicBezTo>
                    <a:pt x="100" y="125"/>
                    <a:pt x="107" y="126"/>
                    <a:pt x="109" y="125"/>
                  </a:cubicBezTo>
                  <a:cubicBezTo>
                    <a:pt x="111" y="123"/>
                    <a:pt x="114" y="119"/>
                    <a:pt x="117" y="119"/>
                  </a:cubicBezTo>
                  <a:cubicBezTo>
                    <a:pt x="120" y="120"/>
                    <a:pt x="130" y="119"/>
                    <a:pt x="132" y="120"/>
                  </a:cubicBezTo>
                  <a:cubicBezTo>
                    <a:pt x="134" y="121"/>
                    <a:pt x="138" y="123"/>
                    <a:pt x="141" y="122"/>
                  </a:cubicBezTo>
                  <a:cubicBezTo>
                    <a:pt x="144" y="121"/>
                    <a:pt x="147" y="115"/>
                    <a:pt x="149" y="115"/>
                  </a:cubicBezTo>
                  <a:cubicBezTo>
                    <a:pt x="150" y="114"/>
                    <a:pt x="150" y="114"/>
                    <a:pt x="151" y="114"/>
                  </a:cubicBezTo>
                  <a:cubicBezTo>
                    <a:pt x="151" y="113"/>
                    <a:pt x="151" y="112"/>
                    <a:pt x="151" y="111"/>
                  </a:cubicBezTo>
                  <a:cubicBezTo>
                    <a:pt x="151" y="105"/>
                    <a:pt x="152" y="107"/>
                    <a:pt x="153" y="101"/>
                  </a:cubicBezTo>
                  <a:cubicBezTo>
                    <a:pt x="154" y="95"/>
                    <a:pt x="170" y="80"/>
                    <a:pt x="171" y="79"/>
                  </a:cubicBezTo>
                  <a:cubicBezTo>
                    <a:pt x="172" y="78"/>
                    <a:pt x="172" y="54"/>
                    <a:pt x="172" y="51"/>
                  </a:cubicBezTo>
                  <a:cubicBezTo>
                    <a:pt x="172" y="47"/>
                    <a:pt x="173" y="43"/>
                    <a:pt x="174" y="39"/>
                  </a:cubicBezTo>
                  <a:cubicBezTo>
                    <a:pt x="176" y="34"/>
                    <a:pt x="172" y="34"/>
                    <a:pt x="172" y="30"/>
                  </a:cubicBezTo>
                  <a:cubicBezTo>
                    <a:pt x="173" y="26"/>
                    <a:pt x="168" y="22"/>
                    <a:pt x="168" y="20"/>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35" name="Freeform 36"/>
            <p:cNvSpPr/>
            <p:nvPr/>
          </p:nvSpPr>
          <p:spPr bwMode="auto">
            <a:xfrm>
              <a:off x="4654550" y="2738438"/>
              <a:ext cx="215900" cy="357188"/>
            </a:xfrm>
            <a:custGeom>
              <a:cxnLst>
                <a:cxn ang="0">
                  <a:pos x="112" y="46"/>
                </a:cxn>
                <a:cxn ang="0">
                  <a:pos x="26" y="0"/>
                </a:cxn>
                <a:cxn ang="0">
                  <a:pos x="16" y="5"/>
                </a:cxn>
                <a:cxn ang="0">
                  <a:pos x="17" y="20"/>
                </a:cxn>
                <a:cxn ang="0">
                  <a:pos x="21" y="30"/>
                </a:cxn>
                <a:cxn ang="0">
                  <a:pos x="23" y="39"/>
                </a:cxn>
                <a:cxn ang="0">
                  <a:pos x="21" y="51"/>
                </a:cxn>
                <a:cxn ang="0">
                  <a:pos x="20" y="79"/>
                </a:cxn>
                <a:cxn ang="0">
                  <a:pos x="2" y="101"/>
                </a:cxn>
                <a:cxn ang="0">
                  <a:pos x="0" y="111"/>
                </a:cxn>
                <a:cxn ang="0">
                  <a:pos x="0" y="114"/>
                </a:cxn>
                <a:cxn ang="0">
                  <a:pos x="2" y="117"/>
                </a:cxn>
                <a:cxn ang="0">
                  <a:pos x="7" y="122"/>
                </a:cxn>
                <a:cxn ang="0">
                  <a:pos x="14" y="132"/>
                </a:cxn>
                <a:cxn ang="0">
                  <a:pos x="15" y="142"/>
                </a:cxn>
                <a:cxn ang="0">
                  <a:pos x="20" y="156"/>
                </a:cxn>
                <a:cxn ang="0">
                  <a:pos x="15" y="158"/>
                </a:cxn>
                <a:cxn ang="0">
                  <a:pos x="6" y="159"/>
                </a:cxn>
                <a:cxn ang="0">
                  <a:pos x="8" y="167"/>
                </a:cxn>
                <a:cxn ang="0">
                  <a:pos x="18" y="177"/>
                </a:cxn>
                <a:cxn ang="0">
                  <a:pos x="22" y="186"/>
                </a:cxn>
                <a:cxn ang="0">
                  <a:pos x="28" y="184"/>
                </a:cxn>
                <a:cxn ang="0">
                  <a:pos x="36" y="184"/>
                </a:cxn>
                <a:cxn ang="0">
                  <a:pos x="48" y="180"/>
                </a:cxn>
                <a:cxn ang="0">
                  <a:pos x="58" y="175"/>
                </a:cxn>
                <a:cxn ang="0">
                  <a:pos x="59" y="169"/>
                </a:cxn>
                <a:cxn ang="0">
                  <a:pos x="75" y="165"/>
                </a:cxn>
                <a:cxn ang="0">
                  <a:pos x="86" y="154"/>
                </a:cxn>
                <a:cxn ang="0">
                  <a:pos x="88" y="149"/>
                </a:cxn>
                <a:cxn ang="0">
                  <a:pos x="97" y="145"/>
                </a:cxn>
                <a:cxn ang="0">
                  <a:pos x="99" y="145"/>
                </a:cxn>
                <a:cxn ang="0">
                  <a:pos x="99" y="145"/>
                </a:cxn>
                <a:cxn ang="0">
                  <a:pos x="100" y="140"/>
                </a:cxn>
                <a:cxn ang="0">
                  <a:pos x="95" y="133"/>
                </a:cxn>
                <a:cxn ang="0">
                  <a:pos x="93" y="125"/>
                </a:cxn>
                <a:cxn ang="0">
                  <a:pos x="91" y="118"/>
                </a:cxn>
                <a:cxn ang="0">
                  <a:pos x="92" y="110"/>
                </a:cxn>
                <a:cxn ang="0">
                  <a:pos x="97" y="102"/>
                </a:cxn>
                <a:cxn ang="0">
                  <a:pos x="101" y="95"/>
                </a:cxn>
                <a:cxn ang="0">
                  <a:pos x="111" y="89"/>
                </a:cxn>
                <a:cxn ang="0">
                  <a:pos x="112" y="77"/>
                </a:cxn>
                <a:cxn ang="0">
                  <a:pos x="112" y="46"/>
                </a:cxn>
              </a:cxnLst>
              <a:rect b="b" l="0" r="r" t="0"/>
              <a:pathLst>
                <a:path h="187" w="113">
                  <a:moveTo>
                    <a:pt x="112" y="46"/>
                  </a:moveTo>
                  <a:cubicBezTo>
                    <a:pt x="26" y="0"/>
                    <a:pt x="26" y="0"/>
                    <a:pt x="26" y="0"/>
                  </a:cubicBezTo>
                  <a:cubicBezTo>
                    <a:pt x="16" y="5"/>
                    <a:pt x="16" y="5"/>
                    <a:pt x="16" y="5"/>
                  </a:cubicBezTo>
                  <a:cubicBezTo>
                    <a:pt x="16" y="11"/>
                    <a:pt x="17" y="18"/>
                    <a:pt x="17" y="20"/>
                  </a:cubicBezTo>
                  <a:cubicBezTo>
                    <a:pt x="17" y="22"/>
                    <a:pt x="22" y="26"/>
                    <a:pt x="21" y="30"/>
                  </a:cubicBezTo>
                  <a:cubicBezTo>
                    <a:pt x="21" y="34"/>
                    <a:pt x="25" y="34"/>
                    <a:pt x="23" y="39"/>
                  </a:cubicBezTo>
                  <a:cubicBezTo>
                    <a:pt x="22" y="43"/>
                    <a:pt x="21" y="47"/>
                    <a:pt x="21" y="51"/>
                  </a:cubicBezTo>
                  <a:cubicBezTo>
                    <a:pt x="21" y="54"/>
                    <a:pt x="21" y="78"/>
                    <a:pt x="20" y="79"/>
                  </a:cubicBezTo>
                  <a:cubicBezTo>
                    <a:pt x="19" y="80"/>
                    <a:pt x="3" y="95"/>
                    <a:pt x="2" y="101"/>
                  </a:cubicBezTo>
                  <a:cubicBezTo>
                    <a:pt x="1" y="107"/>
                    <a:pt x="0" y="105"/>
                    <a:pt x="0" y="111"/>
                  </a:cubicBezTo>
                  <a:cubicBezTo>
                    <a:pt x="0" y="112"/>
                    <a:pt x="0" y="113"/>
                    <a:pt x="0" y="114"/>
                  </a:cubicBezTo>
                  <a:cubicBezTo>
                    <a:pt x="0" y="115"/>
                    <a:pt x="1" y="116"/>
                    <a:pt x="2" y="117"/>
                  </a:cubicBezTo>
                  <a:cubicBezTo>
                    <a:pt x="4" y="119"/>
                    <a:pt x="4" y="122"/>
                    <a:pt x="7" y="122"/>
                  </a:cubicBezTo>
                  <a:cubicBezTo>
                    <a:pt x="10" y="122"/>
                    <a:pt x="14" y="129"/>
                    <a:pt x="14" y="132"/>
                  </a:cubicBezTo>
                  <a:cubicBezTo>
                    <a:pt x="14" y="135"/>
                    <a:pt x="16" y="137"/>
                    <a:pt x="15" y="142"/>
                  </a:cubicBezTo>
                  <a:cubicBezTo>
                    <a:pt x="15" y="148"/>
                    <a:pt x="18" y="155"/>
                    <a:pt x="20" y="156"/>
                  </a:cubicBezTo>
                  <a:cubicBezTo>
                    <a:pt x="22" y="157"/>
                    <a:pt x="19" y="158"/>
                    <a:pt x="15" y="158"/>
                  </a:cubicBezTo>
                  <a:cubicBezTo>
                    <a:pt x="11" y="158"/>
                    <a:pt x="6" y="158"/>
                    <a:pt x="6" y="159"/>
                  </a:cubicBezTo>
                  <a:cubicBezTo>
                    <a:pt x="6" y="161"/>
                    <a:pt x="4" y="163"/>
                    <a:pt x="8" y="167"/>
                  </a:cubicBezTo>
                  <a:cubicBezTo>
                    <a:pt x="13" y="171"/>
                    <a:pt x="16" y="173"/>
                    <a:pt x="18" y="177"/>
                  </a:cubicBezTo>
                  <a:cubicBezTo>
                    <a:pt x="19" y="181"/>
                    <a:pt x="21" y="185"/>
                    <a:pt x="22" y="186"/>
                  </a:cubicBezTo>
                  <a:cubicBezTo>
                    <a:pt x="23" y="187"/>
                    <a:pt x="26" y="187"/>
                    <a:pt x="28" y="184"/>
                  </a:cubicBezTo>
                  <a:cubicBezTo>
                    <a:pt x="31" y="180"/>
                    <a:pt x="33" y="187"/>
                    <a:pt x="36" y="184"/>
                  </a:cubicBezTo>
                  <a:cubicBezTo>
                    <a:pt x="38" y="181"/>
                    <a:pt x="46" y="181"/>
                    <a:pt x="48" y="180"/>
                  </a:cubicBezTo>
                  <a:cubicBezTo>
                    <a:pt x="50" y="179"/>
                    <a:pt x="56" y="176"/>
                    <a:pt x="58" y="175"/>
                  </a:cubicBezTo>
                  <a:cubicBezTo>
                    <a:pt x="60" y="173"/>
                    <a:pt x="56" y="170"/>
                    <a:pt x="59" y="169"/>
                  </a:cubicBezTo>
                  <a:cubicBezTo>
                    <a:pt x="62" y="167"/>
                    <a:pt x="71" y="170"/>
                    <a:pt x="75" y="165"/>
                  </a:cubicBezTo>
                  <a:cubicBezTo>
                    <a:pt x="78" y="161"/>
                    <a:pt x="84" y="156"/>
                    <a:pt x="86" y="154"/>
                  </a:cubicBezTo>
                  <a:cubicBezTo>
                    <a:pt x="87" y="152"/>
                    <a:pt x="86" y="151"/>
                    <a:pt x="88" y="149"/>
                  </a:cubicBezTo>
                  <a:cubicBezTo>
                    <a:pt x="90" y="146"/>
                    <a:pt x="95" y="144"/>
                    <a:pt x="97" y="145"/>
                  </a:cubicBezTo>
                  <a:cubicBezTo>
                    <a:pt x="98" y="145"/>
                    <a:pt x="99" y="145"/>
                    <a:pt x="99" y="145"/>
                  </a:cubicBezTo>
                  <a:cubicBezTo>
                    <a:pt x="99" y="145"/>
                    <a:pt x="99" y="145"/>
                    <a:pt x="99" y="145"/>
                  </a:cubicBezTo>
                  <a:cubicBezTo>
                    <a:pt x="100" y="140"/>
                    <a:pt x="100" y="140"/>
                    <a:pt x="100" y="140"/>
                  </a:cubicBezTo>
                  <a:cubicBezTo>
                    <a:pt x="100" y="140"/>
                    <a:pt x="95" y="137"/>
                    <a:pt x="95" y="133"/>
                  </a:cubicBezTo>
                  <a:cubicBezTo>
                    <a:pt x="95" y="129"/>
                    <a:pt x="96" y="125"/>
                    <a:pt x="93" y="125"/>
                  </a:cubicBezTo>
                  <a:cubicBezTo>
                    <a:pt x="89" y="125"/>
                    <a:pt x="89" y="121"/>
                    <a:pt x="91" y="118"/>
                  </a:cubicBezTo>
                  <a:cubicBezTo>
                    <a:pt x="94" y="116"/>
                    <a:pt x="87" y="110"/>
                    <a:pt x="92" y="110"/>
                  </a:cubicBezTo>
                  <a:cubicBezTo>
                    <a:pt x="97" y="110"/>
                    <a:pt x="93" y="102"/>
                    <a:pt x="97" y="102"/>
                  </a:cubicBezTo>
                  <a:cubicBezTo>
                    <a:pt x="100" y="101"/>
                    <a:pt x="101" y="98"/>
                    <a:pt x="101" y="95"/>
                  </a:cubicBezTo>
                  <a:cubicBezTo>
                    <a:pt x="101" y="91"/>
                    <a:pt x="109" y="89"/>
                    <a:pt x="111" y="89"/>
                  </a:cubicBezTo>
                  <a:cubicBezTo>
                    <a:pt x="113" y="88"/>
                    <a:pt x="112" y="77"/>
                    <a:pt x="112" y="77"/>
                  </a:cubicBezTo>
                  <a:lnTo>
                    <a:pt x="112" y="46"/>
                  </a:ln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36" name="Freeform 37"/>
            <p:cNvSpPr/>
            <p:nvPr/>
          </p:nvSpPr>
          <p:spPr bwMode="auto">
            <a:xfrm>
              <a:off x="4881563" y="2540000"/>
              <a:ext cx="236538" cy="234950"/>
            </a:xfrm>
            <a:custGeom>
              <a:cxnLst>
                <a:cxn ang="0">
                  <a:pos x="115" y="27"/>
                </a:cxn>
                <a:cxn ang="0">
                  <a:pos x="107" y="7"/>
                </a:cxn>
                <a:cxn ang="0">
                  <a:pos x="106" y="9"/>
                </a:cxn>
                <a:cxn ang="0">
                  <a:pos x="94" y="8"/>
                </a:cxn>
                <a:cxn ang="0">
                  <a:pos x="80" y="5"/>
                </a:cxn>
                <a:cxn ang="0">
                  <a:pos x="56" y="9"/>
                </a:cxn>
                <a:cxn ang="0">
                  <a:pos x="44" y="10"/>
                </a:cxn>
                <a:cxn ang="0">
                  <a:pos x="23" y="4"/>
                </a:cxn>
                <a:cxn ang="0">
                  <a:pos x="6" y="0"/>
                </a:cxn>
                <a:cxn ang="0">
                  <a:pos x="5" y="3"/>
                </a:cxn>
                <a:cxn ang="0">
                  <a:pos x="4" y="17"/>
                </a:cxn>
                <a:cxn ang="0">
                  <a:pos x="4" y="33"/>
                </a:cxn>
                <a:cxn ang="0">
                  <a:pos x="4" y="120"/>
                </a:cxn>
                <a:cxn ang="0">
                  <a:pos x="72" y="120"/>
                </a:cxn>
                <a:cxn ang="0">
                  <a:pos x="76" y="118"/>
                </a:cxn>
                <a:cxn ang="0">
                  <a:pos x="82" y="120"/>
                </a:cxn>
                <a:cxn ang="0">
                  <a:pos x="96" y="120"/>
                </a:cxn>
                <a:cxn ang="0">
                  <a:pos x="102" y="123"/>
                </a:cxn>
                <a:cxn ang="0">
                  <a:pos x="109" y="118"/>
                </a:cxn>
                <a:cxn ang="0">
                  <a:pos x="116" y="110"/>
                </a:cxn>
                <a:cxn ang="0">
                  <a:pos x="122" y="106"/>
                </a:cxn>
                <a:cxn ang="0">
                  <a:pos x="123" y="105"/>
                </a:cxn>
                <a:cxn ang="0">
                  <a:pos x="123" y="101"/>
                </a:cxn>
                <a:cxn ang="0">
                  <a:pos x="118" y="88"/>
                </a:cxn>
                <a:cxn ang="0">
                  <a:pos x="106" y="65"/>
                </a:cxn>
                <a:cxn ang="0">
                  <a:pos x="100" y="54"/>
                </a:cxn>
                <a:cxn ang="0">
                  <a:pos x="93" y="41"/>
                </a:cxn>
                <a:cxn ang="0">
                  <a:pos x="87" y="20"/>
                </a:cxn>
                <a:cxn ang="0">
                  <a:pos x="95" y="35"/>
                </a:cxn>
                <a:cxn ang="0">
                  <a:pos x="106" y="50"/>
                </a:cxn>
                <a:cxn ang="0">
                  <a:pos x="113" y="34"/>
                </a:cxn>
                <a:cxn ang="0">
                  <a:pos x="113" y="34"/>
                </a:cxn>
                <a:cxn ang="0">
                  <a:pos x="114" y="31"/>
                </a:cxn>
                <a:cxn ang="0">
                  <a:pos x="115" y="27"/>
                </a:cxn>
              </a:cxnLst>
              <a:rect b="b" l="0" r="r" t="0"/>
              <a:pathLst>
                <a:path h="123" w="124">
                  <a:moveTo>
                    <a:pt x="115" y="27"/>
                  </a:moveTo>
                  <a:cubicBezTo>
                    <a:pt x="107" y="7"/>
                    <a:pt x="107" y="7"/>
                    <a:pt x="107" y="7"/>
                  </a:cubicBezTo>
                  <a:cubicBezTo>
                    <a:pt x="107" y="8"/>
                    <a:pt x="106" y="8"/>
                    <a:pt x="106" y="9"/>
                  </a:cubicBezTo>
                  <a:cubicBezTo>
                    <a:pt x="105" y="10"/>
                    <a:pt x="99" y="7"/>
                    <a:pt x="94" y="8"/>
                  </a:cubicBezTo>
                  <a:cubicBezTo>
                    <a:pt x="89" y="9"/>
                    <a:pt x="85" y="7"/>
                    <a:pt x="80" y="5"/>
                  </a:cubicBezTo>
                  <a:cubicBezTo>
                    <a:pt x="75" y="2"/>
                    <a:pt x="59" y="6"/>
                    <a:pt x="56" y="9"/>
                  </a:cubicBezTo>
                  <a:cubicBezTo>
                    <a:pt x="54" y="12"/>
                    <a:pt x="49" y="12"/>
                    <a:pt x="44" y="10"/>
                  </a:cubicBezTo>
                  <a:cubicBezTo>
                    <a:pt x="39" y="8"/>
                    <a:pt x="32" y="5"/>
                    <a:pt x="23" y="4"/>
                  </a:cubicBezTo>
                  <a:cubicBezTo>
                    <a:pt x="14" y="3"/>
                    <a:pt x="8" y="2"/>
                    <a:pt x="6" y="0"/>
                  </a:cubicBezTo>
                  <a:cubicBezTo>
                    <a:pt x="6" y="1"/>
                    <a:pt x="5" y="2"/>
                    <a:pt x="5" y="3"/>
                  </a:cubicBezTo>
                  <a:cubicBezTo>
                    <a:pt x="2" y="10"/>
                    <a:pt x="7" y="12"/>
                    <a:pt x="4" y="17"/>
                  </a:cubicBezTo>
                  <a:cubicBezTo>
                    <a:pt x="0" y="21"/>
                    <a:pt x="4" y="26"/>
                    <a:pt x="4" y="33"/>
                  </a:cubicBezTo>
                  <a:cubicBezTo>
                    <a:pt x="4" y="39"/>
                    <a:pt x="4" y="89"/>
                    <a:pt x="4" y="120"/>
                  </a:cubicBezTo>
                  <a:cubicBezTo>
                    <a:pt x="72" y="120"/>
                    <a:pt x="72" y="120"/>
                    <a:pt x="72" y="120"/>
                  </a:cubicBezTo>
                  <a:cubicBezTo>
                    <a:pt x="72" y="120"/>
                    <a:pt x="74" y="119"/>
                    <a:pt x="76" y="118"/>
                  </a:cubicBezTo>
                  <a:cubicBezTo>
                    <a:pt x="78" y="116"/>
                    <a:pt x="82" y="120"/>
                    <a:pt x="82" y="120"/>
                  </a:cubicBezTo>
                  <a:cubicBezTo>
                    <a:pt x="96" y="120"/>
                    <a:pt x="96" y="120"/>
                    <a:pt x="96" y="120"/>
                  </a:cubicBezTo>
                  <a:cubicBezTo>
                    <a:pt x="96" y="120"/>
                    <a:pt x="99" y="123"/>
                    <a:pt x="102" y="123"/>
                  </a:cubicBezTo>
                  <a:cubicBezTo>
                    <a:pt x="106" y="123"/>
                    <a:pt x="104" y="118"/>
                    <a:pt x="109" y="118"/>
                  </a:cubicBezTo>
                  <a:cubicBezTo>
                    <a:pt x="114" y="118"/>
                    <a:pt x="113" y="110"/>
                    <a:pt x="116" y="110"/>
                  </a:cubicBezTo>
                  <a:cubicBezTo>
                    <a:pt x="120" y="110"/>
                    <a:pt x="119" y="110"/>
                    <a:pt x="122" y="106"/>
                  </a:cubicBezTo>
                  <a:cubicBezTo>
                    <a:pt x="122" y="105"/>
                    <a:pt x="123" y="105"/>
                    <a:pt x="123" y="105"/>
                  </a:cubicBezTo>
                  <a:cubicBezTo>
                    <a:pt x="122" y="104"/>
                    <a:pt x="122" y="102"/>
                    <a:pt x="123" y="101"/>
                  </a:cubicBezTo>
                  <a:cubicBezTo>
                    <a:pt x="124" y="95"/>
                    <a:pt x="120" y="96"/>
                    <a:pt x="118" y="88"/>
                  </a:cubicBezTo>
                  <a:cubicBezTo>
                    <a:pt x="115" y="81"/>
                    <a:pt x="106" y="69"/>
                    <a:pt x="106" y="65"/>
                  </a:cubicBezTo>
                  <a:cubicBezTo>
                    <a:pt x="105" y="61"/>
                    <a:pt x="100" y="58"/>
                    <a:pt x="100" y="54"/>
                  </a:cubicBezTo>
                  <a:cubicBezTo>
                    <a:pt x="100" y="49"/>
                    <a:pt x="98" y="48"/>
                    <a:pt x="93" y="41"/>
                  </a:cubicBezTo>
                  <a:cubicBezTo>
                    <a:pt x="87" y="34"/>
                    <a:pt x="86" y="21"/>
                    <a:pt x="87" y="20"/>
                  </a:cubicBezTo>
                  <a:cubicBezTo>
                    <a:pt x="89" y="20"/>
                    <a:pt x="93" y="31"/>
                    <a:pt x="95" y="35"/>
                  </a:cubicBezTo>
                  <a:cubicBezTo>
                    <a:pt x="97" y="39"/>
                    <a:pt x="102" y="50"/>
                    <a:pt x="106" y="50"/>
                  </a:cubicBezTo>
                  <a:cubicBezTo>
                    <a:pt x="110" y="50"/>
                    <a:pt x="112" y="33"/>
                    <a:pt x="113" y="34"/>
                  </a:cubicBezTo>
                  <a:cubicBezTo>
                    <a:pt x="113" y="34"/>
                    <a:pt x="113" y="34"/>
                    <a:pt x="113" y="34"/>
                  </a:cubicBezTo>
                  <a:cubicBezTo>
                    <a:pt x="114" y="31"/>
                    <a:pt x="114" y="31"/>
                    <a:pt x="114" y="31"/>
                  </a:cubicBezTo>
                  <a:lnTo>
                    <a:pt x="115" y="27"/>
                  </a:ln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37" name="Freeform 38"/>
            <p:cNvSpPr/>
            <p:nvPr/>
          </p:nvSpPr>
          <p:spPr bwMode="auto">
            <a:xfrm>
              <a:off x="4551363" y="3206750"/>
              <a:ext cx="122238" cy="134938"/>
            </a:xfrm>
            <a:custGeom>
              <a:cxnLst>
                <a:cxn ang="0">
                  <a:pos x="32" y="67"/>
                </a:cxn>
                <a:cxn ang="0">
                  <a:pos x="34" y="58"/>
                </a:cxn>
                <a:cxn ang="0">
                  <a:pos x="41" y="53"/>
                </a:cxn>
                <a:cxn ang="0">
                  <a:pos x="45" y="47"/>
                </a:cxn>
                <a:cxn ang="0">
                  <a:pos x="52" y="54"/>
                </a:cxn>
                <a:cxn ang="0">
                  <a:pos x="60" y="56"/>
                </a:cxn>
                <a:cxn ang="0">
                  <a:pos x="64" y="42"/>
                </a:cxn>
                <a:cxn ang="0">
                  <a:pos x="61" y="30"/>
                </a:cxn>
                <a:cxn ang="0">
                  <a:pos x="59" y="21"/>
                </a:cxn>
                <a:cxn ang="0">
                  <a:pos x="60" y="12"/>
                </a:cxn>
                <a:cxn ang="0">
                  <a:pos x="49" y="12"/>
                </a:cxn>
                <a:cxn ang="0">
                  <a:pos x="50" y="1"/>
                </a:cxn>
                <a:cxn ang="0">
                  <a:pos x="33" y="0"/>
                </a:cxn>
                <a:cxn ang="0">
                  <a:pos x="31" y="1"/>
                </a:cxn>
                <a:cxn ang="0">
                  <a:pos x="31" y="15"/>
                </a:cxn>
                <a:cxn ang="0">
                  <a:pos x="15" y="16"/>
                </a:cxn>
                <a:cxn ang="0">
                  <a:pos x="10" y="16"/>
                </a:cxn>
                <a:cxn ang="0">
                  <a:pos x="8" y="19"/>
                </a:cxn>
                <a:cxn ang="0">
                  <a:pos x="13" y="25"/>
                </a:cxn>
                <a:cxn ang="0">
                  <a:pos x="7" y="29"/>
                </a:cxn>
                <a:cxn ang="0">
                  <a:pos x="2" y="36"/>
                </a:cxn>
                <a:cxn ang="0">
                  <a:pos x="8" y="46"/>
                </a:cxn>
                <a:cxn ang="0">
                  <a:pos x="16" y="57"/>
                </a:cxn>
                <a:cxn ang="0">
                  <a:pos x="27" y="71"/>
                </a:cxn>
                <a:cxn ang="0">
                  <a:pos x="32" y="67"/>
                </a:cxn>
              </a:cxnLst>
              <a:rect b="b" l="0" r="r" t="0"/>
              <a:pathLst>
                <a:path h="71" w="64">
                  <a:moveTo>
                    <a:pt x="32" y="67"/>
                  </a:moveTo>
                  <a:cubicBezTo>
                    <a:pt x="38" y="67"/>
                    <a:pt x="36" y="64"/>
                    <a:pt x="34" y="58"/>
                  </a:cubicBezTo>
                  <a:cubicBezTo>
                    <a:pt x="32" y="53"/>
                    <a:pt x="37" y="53"/>
                    <a:pt x="41" y="53"/>
                  </a:cubicBezTo>
                  <a:cubicBezTo>
                    <a:pt x="44" y="53"/>
                    <a:pt x="43" y="47"/>
                    <a:pt x="45" y="47"/>
                  </a:cubicBezTo>
                  <a:cubicBezTo>
                    <a:pt x="48" y="47"/>
                    <a:pt x="49" y="55"/>
                    <a:pt x="52" y="54"/>
                  </a:cubicBezTo>
                  <a:cubicBezTo>
                    <a:pt x="55" y="53"/>
                    <a:pt x="57" y="56"/>
                    <a:pt x="60" y="56"/>
                  </a:cubicBezTo>
                  <a:cubicBezTo>
                    <a:pt x="64" y="55"/>
                    <a:pt x="64" y="48"/>
                    <a:pt x="64" y="42"/>
                  </a:cubicBezTo>
                  <a:cubicBezTo>
                    <a:pt x="64" y="37"/>
                    <a:pt x="64" y="33"/>
                    <a:pt x="61" y="30"/>
                  </a:cubicBezTo>
                  <a:cubicBezTo>
                    <a:pt x="57" y="28"/>
                    <a:pt x="55" y="23"/>
                    <a:pt x="59" y="21"/>
                  </a:cubicBezTo>
                  <a:cubicBezTo>
                    <a:pt x="63" y="19"/>
                    <a:pt x="64" y="15"/>
                    <a:pt x="60" y="12"/>
                  </a:cubicBezTo>
                  <a:cubicBezTo>
                    <a:pt x="57" y="10"/>
                    <a:pt x="49" y="15"/>
                    <a:pt x="49" y="12"/>
                  </a:cubicBezTo>
                  <a:cubicBezTo>
                    <a:pt x="49" y="11"/>
                    <a:pt x="50" y="5"/>
                    <a:pt x="50" y="1"/>
                  </a:cubicBezTo>
                  <a:cubicBezTo>
                    <a:pt x="42" y="0"/>
                    <a:pt x="33" y="0"/>
                    <a:pt x="33" y="0"/>
                  </a:cubicBezTo>
                  <a:cubicBezTo>
                    <a:pt x="31" y="1"/>
                    <a:pt x="31" y="1"/>
                    <a:pt x="31" y="1"/>
                  </a:cubicBezTo>
                  <a:cubicBezTo>
                    <a:pt x="32" y="9"/>
                    <a:pt x="31" y="15"/>
                    <a:pt x="31" y="15"/>
                  </a:cubicBezTo>
                  <a:cubicBezTo>
                    <a:pt x="31" y="15"/>
                    <a:pt x="18" y="16"/>
                    <a:pt x="15" y="16"/>
                  </a:cubicBezTo>
                  <a:cubicBezTo>
                    <a:pt x="15" y="16"/>
                    <a:pt x="13" y="16"/>
                    <a:pt x="10" y="16"/>
                  </a:cubicBezTo>
                  <a:cubicBezTo>
                    <a:pt x="10" y="17"/>
                    <a:pt x="9" y="18"/>
                    <a:pt x="8" y="19"/>
                  </a:cubicBezTo>
                  <a:cubicBezTo>
                    <a:pt x="7" y="20"/>
                    <a:pt x="12" y="22"/>
                    <a:pt x="13" y="25"/>
                  </a:cubicBezTo>
                  <a:cubicBezTo>
                    <a:pt x="14" y="27"/>
                    <a:pt x="6" y="26"/>
                    <a:pt x="7" y="29"/>
                  </a:cubicBezTo>
                  <a:cubicBezTo>
                    <a:pt x="7" y="32"/>
                    <a:pt x="4" y="35"/>
                    <a:pt x="2" y="36"/>
                  </a:cubicBezTo>
                  <a:cubicBezTo>
                    <a:pt x="0" y="38"/>
                    <a:pt x="7" y="44"/>
                    <a:pt x="8" y="46"/>
                  </a:cubicBezTo>
                  <a:cubicBezTo>
                    <a:pt x="8" y="49"/>
                    <a:pt x="9" y="51"/>
                    <a:pt x="16" y="57"/>
                  </a:cubicBezTo>
                  <a:cubicBezTo>
                    <a:pt x="22" y="63"/>
                    <a:pt x="19" y="64"/>
                    <a:pt x="27" y="71"/>
                  </a:cubicBezTo>
                  <a:cubicBezTo>
                    <a:pt x="28" y="69"/>
                    <a:pt x="30" y="67"/>
                    <a:pt x="32" y="67"/>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38" name="Freeform 39"/>
            <p:cNvSpPr/>
            <p:nvPr/>
          </p:nvSpPr>
          <p:spPr bwMode="auto">
            <a:xfrm>
              <a:off x="4564063" y="3208338"/>
              <a:ext cx="47625" cy="28575"/>
            </a:xfrm>
            <a:custGeom>
              <a:cxnLst>
                <a:cxn ang="0">
                  <a:pos x="24" y="14"/>
                </a:cxn>
                <a:cxn ang="0">
                  <a:pos x="24" y="0"/>
                </a:cxn>
                <a:cxn ang="0">
                  <a:pos x="22" y="0"/>
                </a:cxn>
                <a:cxn ang="0">
                  <a:pos x="6" y="0"/>
                </a:cxn>
                <a:cxn ang="0">
                  <a:pos x="6" y="1"/>
                </a:cxn>
                <a:cxn ang="0">
                  <a:pos x="3" y="8"/>
                </a:cxn>
                <a:cxn ang="0">
                  <a:pos x="3" y="13"/>
                </a:cxn>
                <a:cxn ang="0">
                  <a:pos x="3" y="15"/>
                </a:cxn>
                <a:cxn ang="0">
                  <a:pos x="8" y="15"/>
                </a:cxn>
                <a:cxn ang="0">
                  <a:pos x="24" y="14"/>
                </a:cxn>
              </a:cxnLst>
              <a:rect b="b" l="0" r="r" t="0"/>
              <a:pathLst>
                <a:path h="15" w="25">
                  <a:moveTo>
                    <a:pt x="24" y="14"/>
                  </a:moveTo>
                  <a:cubicBezTo>
                    <a:pt x="24" y="14"/>
                    <a:pt x="25" y="8"/>
                    <a:pt x="24" y="0"/>
                  </a:cubicBezTo>
                  <a:cubicBezTo>
                    <a:pt x="22" y="0"/>
                    <a:pt x="22" y="0"/>
                    <a:pt x="22" y="0"/>
                  </a:cubicBezTo>
                  <a:cubicBezTo>
                    <a:pt x="6" y="0"/>
                    <a:pt x="6" y="0"/>
                    <a:pt x="6" y="0"/>
                  </a:cubicBezTo>
                  <a:cubicBezTo>
                    <a:pt x="6" y="0"/>
                    <a:pt x="6" y="1"/>
                    <a:pt x="6" y="1"/>
                  </a:cubicBezTo>
                  <a:cubicBezTo>
                    <a:pt x="8" y="3"/>
                    <a:pt x="7" y="7"/>
                    <a:pt x="3" y="8"/>
                  </a:cubicBezTo>
                  <a:cubicBezTo>
                    <a:pt x="0" y="9"/>
                    <a:pt x="0" y="12"/>
                    <a:pt x="3" y="13"/>
                  </a:cubicBezTo>
                  <a:cubicBezTo>
                    <a:pt x="5" y="13"/>
                    <a:pt x="4" y="14"/>
                    <a:pt x="3" y="15"/>
                  </a:cubicBezTo>
                  <a:cubicBezTo>
                    <a:pt x="6" y="15"/>
                    <a:pt x="8" y="15"/>
                    <a:pt x="8" y="15"/>
                  </a:cubicBezTo>
                  <a:cubicBezTo>
                    <a:pt x="11" y="15"/>
                    <a:pt x="24" y="14"/>
                    <a:pt x="24" y="14"/>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39" name="Freeform 40"/>
            <p:cNvSpPr/>
            <p:nvPr/>
          </p:nvSpPr>
          <p:spPr bwMode="auto">
            <a:xfrm>
              <a:off x="4602163" y="3175000"/>
              <a:ext cx="153988" cy="188913"/>
            </a:xfrm>
            <a:custGeom>
              <a:cxnLst>
                <a:cxn ang="0">
                  <a:pos x="21" y="94"/>
                </a:cxn>
                <a:cxn ang="0">
                  <a:pos x="29" y="95"/>
                </a:cxn>
                <a:cxn ang="0">
                  <a:pos x="38" y="95"/>
                </a:cxn>
                <a:cxn ang="0">
                  <a:pos x="43" y="95"/>
                </a:cxn>
                <a:cxn ang="0">
                  <a:pos x="50" y="88"/>
                </a:cxn>
                <a:cxn ang="0">
                  <a:pos x="54" y="80"/>
                </a:cxn>
                <a:cxn ang="0">
                  <a:pos x="55" y="61"/>
                </a:cxn>
                <a:cxn ang="0">
                  <a:pos x="64" y="49"/>
                </a:cxn>
                <a:cxn ang="0">
                  <a:pos x="73" y="25"/>
                </a:cxn>
                <a:cxn ang="0">
                  <a:pos x="77" y="13"/>
                </a:cxn>
                <a:cxn ang="0">
                  <a:pos x="79" y="1"/>
                </a:cxn>
                <a:cxn ang="0">
                  <a:pos x="79" y="1"/>
                </a:cxn>
                <a:cxn ang="0">
                  <a:pos x="69" y="0"/>
                </a:cxn>
                <a:cxn ang="0">
                  <a:pos x="64" y="1"/>
                </a:cxn>
                <a:cxn ang="0">
                  <a:pos x="58" y="3"/>
                </a:cxn>
                <a:cxn ang="0">
                  <a:pos x="56" y="11"/>
                </a:cxn>
                <a:cxn ang="0">
                  <a:pos x="52" y="22"/>
                </a:cxn>
                <a:cxn ang="0">
                  <a:pos x="36" y="17"/>
                </a:cxn>
                <a:cxn ang="0">
                  <a:pos x="23" y="17"/>
                </a:cxn>
                <a:cxn ang="0">
                  <a:pos x="22" y="28"/>
                </a:cxn>
                <a:cxn ang="0">
                  <a:pos x="33" y="28"/>
                </a:cxn>
                <a:cxn ang="0">
                  <a:pos x="32" y="37"/>
                </a:cxn>
                <a:cxn ang="0">
                  <a:pos x="34" y="46"/>
                </a:cxn>
                <a:cxn ang="0">
                  <a:pos x="37" y="58"/>
                </a:cxn>
                <a:cxn ang="0">
                  <a:pos x="33" y="72"/>
                </a:cxn>
                <a:cxn ang="0">
                  <a:pos x="25" y="70"/>
                </a:cxn>
                <a:cxn ang="0">
                  <a:pos x="18" y="63"/>
                </a:cxn>
                <a:cxn ang="0">
                  <a:pos x="14" y="69"/>
                </a:cxn>
                <a:cxn ang="0">
                  <a:pos x="7" y="74"/>
                </a:cxn>
                <a:cxn ang="0">
                  <a:pos x="5" y="83"/>
                </a:cxn>
                <a:cxn ang="0">
                  <a:pos x="0" y="87"/>
                </a:cxn>
                <a:cxn ang="0">
                  <a:pos x="1" y="88"/>
                </a:cxn>
                <a:cxn ang="0">
                  <a:pos x="11" y="99"/>
                </a:cxn>
                <a:cxn ang="0">
                  <a:pos x="21" y="94"/>
                </a:cxn>
              </a:cxnLst>
              <a:rect b="b" l="0" r="r" t="0"/>
              <a:pathLst>
                <a:path h="99" w="80">
                  <a:moveTo>
                    <a:pt x="21" y="94"/>
                  </a:moveTo>
                  <a:cubicBezTo>
                    <a:pt x="23" y="95"/>
                    <a:pt x="25" y="98"/>
                    <a:pt x="29" y="95"/>
                  </a:cubicBezTo>
                  <a:cubicBezTo>
                    <a:pt x="33" y="91"/>
                    <a:pt x="38" y="92"/>
                    <a:pt x="38" y="95"/>
                  </a:cubicBezTo>
                  <a:cubicBezTo>
                    <a:pt x="38" y="99"/>
                    <a:pt x="39" y="98"/>
                    <a:pt x="43" y="95"/>
                  </a:cubicBezTo>
                  <a:cubicBezTo>
                    <a:pt x="46" y="91"/>
                    <a:pt x="50" y="95"/>
                    <a:pt x="50" y="88"/>
                  </a:cubicBezTo>
                  <a:cubicBezTo>
                    <a:pt x="50" y="81"/>
                    <a:pt x="54" y="88"/>
                    <a:pt x="54" y="80"/>
                  </a:cubicBezTo>
                  <a:cubicBezTo>
                    <a:pt x="54" y="72"/>
                    <a:pt x="55" y="65"/>
                    <a:pt x="55" y="61"/>
                  </a:cubicBezTo>
                  <a:cubicBezTo>
                    <a:pt x="55" y="58"/>
                    <a:pt x="64" y="54"/>
                    <a:pt x="64" y="49"/>
                  </a:cubicBezTo>
                  <a:cubicBezTo>
                    <a:pt x="64" y="43"/>
                    <a:pt x="73" y="32"/>
                    <a:pt x="73" y="25"/>
                  </a:cubicBezTo>
                  <a:cubicBezTo>
                    <a:pt x="73" y="18"/>
                    <a:pt x="75" y="16"/>
                    <a:pt x="77" y="13"/>
                  </a:cubicBezTo>
                  <a:cubicBezTo>
                    <a:pt x="78" y="11"/>
                    <a:pt x="80" y="6"/>
                    <a:pt x="79" y="1"/>
                  </a:cubicBezTo>
                  <a:cubicBezTo>
                    <a:pt x="79" y="1"/>
                    <a:pt x="79" y="1"/>
                    <a:pt x="79" y="1"/>
                  </a:cubicBezTo>
                  <a:cubicBezTo>
                    <a:pt x="69" y="0"/>
                    <a:pt x="69" y="0"/>
                    <a:pt x="69" y="0"/>
                  </a:cubicBezTo>
                  <a:cubicBezTo>
                    <a:pt x="64" y="1"/>
                    <a:pt x="64" y="1"/>
                    <a:pt x="64" y="1"/>
                  </a:cubicBezTo>
                  <a:cubicBezTo>
                    <a:pt x="58" y="3"/>
                    <a:pt x="58" y="3"/>
                    <a:pt x="58" y="3"/>
                  </a:cubicBezTo>
                  <a:cubicBezTo>
                    <a:pt x="58" y="3"/>
                    <a:pt x="59" y="8"/>
                    <a:pt x="56" y="11"/>
                  </a:cubicBezTo>
                  <a:cubicBezTo>
                    <a:pt x="53" y="15"/>
                    <a:pt x="52" y="22"/>
                    <a:pt x="52" y="22"/>
                  </a:cubicBezTo>
                  <a:cubicBezTo>
                    <a:pt x="52" y="22"/>
                    <a:pt x="40" y="16"/>
                    <a:pt x="36" y="17"/>
                  </a:cubicBezTo>
                  <a:cubicBezTo>
                    <a:pt x="35" y="17"/>
                    <a:pt x="29" y="17"/>
                    <a:pt x="23" y="17"/>
                  </a:cubicBezTo>
                  <a:cubicBezTo>
                    <a:pt x="23" y="21"/>
                    <a:pt x="22" y="27"/>
                    <a:pt x="22" y="28"/>
                  </a:cubicBezTo>
                  <a:cubicBezTo>
                    <a:pt x="22" y="31"/>
                    <a:pt x="30" y="26"/>
                    <a:pt x="33" y="28"/>
                  </a:cubicBezTo>
                  <a:cubicBezTo>
                    <a:pt x="37" y="31"/>
                    <a:pt x="36" y="35"/>
                    <a:pt x="32" y="37"/>
                  </a:cubicBezTo>
                  <a:cubicBezTo>
                    <a:pt x="28" y="39"/>
                    <a:pt x="30" y="44"/>
                    <a:pt x="34" y="46"/>
                  </a:cubicBezTo>
                  <a:cubicBezTo>
                    <a:pt x="37" y="49"/>
                    <a:pt x="37" y="53"/>
                    <a:pt x="37" y="58"/>
                  </a:cubicBezTo>
                  <a:cubicBezTo>
                    <a:pt x="37" y="64"/>
                    <a:pt x="37" y="71"/>
                    <a:pt x="33" y="72"/>
                  </a:cubicBezTo>
                  <a:cubicBezTo>
                    <a:pt x="30" y="72"/>
                    <a:pt x="28" y="69"/>
                    <a:pt x="25" y="70"/>
                  </a:cubicBezTo>
                  <a:cubicBezTo>
                    <a:pt x="22" y="71"/>
                    <a:pt x="21" y="63"/>
                    <a:pt x="18" y="63"/>
                  </a:cubicBezTo>
                  <a:cubicBezTo>
                    <a:pt x="16" y="63"/>
                    <a:pt x="17" y="69"/>
                    <a:pt x="14" y="69"/>
                  </a:cubicBezTo>
                  <a:cubicBezTo>
                    <a:pt x="10" y="69"/>
                    <a:pt x="5" y="69"/>
                    <a:pt x="7" y="74"/>
                  </a:cubicBezTo>
                  <a:cubicBezTo>
                    <a:pt x="9" y="80"/>
                    <a:pt x="11" y="83"/>
                    <a:pt x="5" y="83"/>
                  </a:cubicBezTo>
                  <a:cubicBezTo>
                    <a:pt x="3" y="83"/>
                    <a:pt x="1" y="85"/>
                    <a:pt x="0" y="87"/>
                  </a:cubicBezTo>
                  <a:cubicBezTo>
                    <a:pt x="0" y="87"/>
                    <a:pt x="1" y="87"/>
                    <a:pt x="1" y="88"/>
                  </a:cubicBezTo>
                  <a:cubicBezTo>
                    <a:pt x="6" y="91"/>
                    <a:pt x="9" y="95"/>
                    <a:pt x="11" y="99"/>
                  </a:cubicBezTo>
                  <a:cubicBezTo>
                    <a:pt x="15" y="96"/>
                    <a:pt x="20" y="93"/>
                    <a:pt x="21" y="94"/>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40" name="Freeform 41"/>
            <p:cNvSpPr/>
            <p:nvPr/>
          </p:nvSpPr>
          <p:spPr bwMode="auto">
            <a:xfrm>
              <a:off x="4819650" y="2740025"/>
              <a:ext cx="358775" cy="441325"/>
            </a:xfrm>
            <a:custGeom>
              <a:cxnLst>
                <a:cxn ang="0">
                  <a:pos x="141" y="13"/>
                </a:cxn>
                <a:cxn ang="0">
                  <a:pos x="128" y="15"/>
                </a:cxn>
                <a:cxn ang="0">
                  <a:pos x="108" y="13"/>
                </a:cxn>
                <a:cxn ang="0">
                  <a:pos x="36" y="15"/>
                </a:cxn>
                <a:cxn ang="0">
                  <a:pos x="25" y="39"/>
                </a:cxn>
                <a:cxn ang="0">
                  <a:pos x="24" y="88"/>
                </a:cxn>
                <a:cxn ang="0">
                  <a:pos x="10" y="101"/>
                </a:cxn>
                <a:cxn ang="0">
                  <a:pos x="4" y="117"/>
                </a:cxn>
                <a:cxn ang="0">
                  <a:pos x="8" y="132"/>
                </a:cxn>
                <a:cxn ang="0">
                  <a:pos x="12" y="144"/>
                </a:cxn>
                <a:cxn ang="0">
                  <a:pos x="21" y="165"/>
                </a:cxn>
                <a:cxn ang="0">
                  <a:pos x="24" y="170"/>
                </a:cxn>
                <a:cxn ang="0">
                  <a:pos x="35" y="177"/>
                </a:cxn>
                <a:cxn ang="0">
                  <a:pos x="47" y="190"/>
                </a:cxn>
                <a:cxn ang="0">
                  <a:pos x="59" y="204"/>
                </a:cxn>
                <a:cxn ang="0">
                  <a:pos x="64" y="213"/>
                </a:cxn>
                <a:cxn ang="0">
                  <a:pos x="76" y="219"/>
                </a:cxn>
                <a:cxn ang="0">
                  <a:pos x="88" y="218"/>
                </a:cxn>
                <a:cxn ang="0">
                  <a:pos x="109" y="227"/>
                </a:cxn>
                <a:cxn ang="0">
                  <a:pos x="124" y="226"/>
                </a:cxn>
                <a:cxn ang="0">
                  <a:pos x="135" y="222"/>
                </a:cxn>
                <a:cxn ang="0">
                  <a:pos x="146" y="214"/>
                </a:cxn>
                <a:cxn ang="0">
                  <a:pos x="155" y="217"/>
                </a:cxn>
                <a:cxn ang="0">
                  <a:pos x="145" y="198"/>
                </a:cxn>
                <a:cxn ang="0">
                  <a:pos x="125" y="180"/>
                </a:cxn>
                <a:cxn ang="0">
                  <a:pos x="136" y="172"/>
                </a:cxn>
                <a:cxn ang="0">
                  <a:pos x="141" y="149"/>
                </a:cxn>
                <a:cxn ang="0">
                  <a:pos x="149" y="133"/>
                </a:cxn>
                <a:cxn ang="0">
                  <a:pos x="161" y="119"/>
                </a:cxn>
                <a:cxn ang="0">
                  <a:pos x="166" y="90"/>
                </a:cxn>
                <a:cxn ang="0">
                  <a:pos x="176" y="73"/>
                </a:cxn>
                <a:cxn ang="0">
                  <a:pos x="180" y="57"/>
                </a:cxn>
                <a:cxn ang="0">
                  <a:pos x="171" y="20"/>
                </a:cxn>
                <a:cxn ang="0">
                  <a:pos x="155" y="0"/>
                </a:cxn>
                <a:cxn ang="0">
                  <a:pos x="148" y="5"/>
                </a:cxn>
              </a:cxnLst>
              <a:rect b="b" l="0" r="r" t="0"/>
              <a:pathLst>
                <a:path h="231" w="187">
                  <a:moveTo>
                    <a:pt x="148" y="5"/>
                  </a:moveTo>
                  <a:cubicBezTo>
                    <a:pt x="145" y="5"/>
                    <a:pt x="146" y="13"/>
                    <a:pt x="141" y="13"/>
                  </a:cubicBezTo>
                  <a:cubicBezTo>
                    <a:pt x="136" y="13"/>
                    <a:pt x="138" y="18"/>
                    <a:pt x="134" y="18"/>
                  </a:cubicBezTo>
                  <a:cubicBezTo>
                    <a:pt x="131" y="18"/>
                    <a:pt x="128" y="15"/>
                    <a:pt x="128" y="15"/>
                  </a:cubicBezTo>
                  <a:cubicBezTo>
                    <a:pt x="114" y="15"/>
                    <a:pt x="114" y="15"/>
                    <a:pt x="114" y="15"/>
                  </a:cubicBezTo>
                  <a:cubicBezTo>
                    <a:pt x="114" y="15"/>
                    <a:pt x="110" y="11"/>
                    <a:pt x="108" y="13"/>
                  </a:cubicBezTo>
                  <a:cubicBezTo>
                    <a:pt x="106" y="14"/>
                    <a:pt x="104" y="15"/>
                    <a:pt x="104" y="15"/>
                  </a:cubicBezTo>
                  <a:cubicBezTo>
                    <a:pt x="36" y="15"/>
                    <a:pt x="36" y="15"/>
                    <a:pt x="36" y="15"/>
                  </a:cubicBezTo>
                  <a:cubicBezTo>
                    <a:pt x="36" y="29"/>
                    <a:pt x="36" y="39"/>
                    <a:pt x="36" y="39"/>
                  </a:cubicBezTo>
                  <a:cubicBezTo>
                    <a:pt x="25" y="39"/>
                    <a:pt x="25" y="39"/>
                    <a:pt x="25" y="39"/>
                  </a:cubicBezTo>
                  <a:cubicBezTo>
                    <a:pt x="25" y="76"/>
                    <a:pt x="25" y="76"/>
                    <a:pt x="25" y="76"/>
                  </a:cubicBezTo>
                  <a:cubicBezTo>
                    <a:pt x="25" y="76"/>
                    <a:pt x="26" y="87"/>
                    <a:pt x="24" y="88"/>
                  </a:cubicBezTo>
                  <a:cubicBezTo>
                    <a:pt x="22" y="88"/>
                    <a:pt x="14" y="90"/>
                    <a:pt x="14" y="94"/>
                  </a:cubicBezTo>
                  <a:cubicBezTo>
                    <a:pt x="14" y="97"/>
                    <a:pt x="13" y="100"/>
                    <a:pt x="10" y="101"/>
                  </a:cubicBezTo>
                  <a:cubicBezTo>
                    <a:pt x="6" y="101"/>
                    <a:pt x="10" y="109"/>
                    <a:pt x="5" y="109"/>
                  </a:cubicBezTo>
                  <a:cubicBezTo>
                    <a:pt x="0" y="109"/>
                    <a:pt x="7" y="115"/>
                    <a:pt x="4" y="117"/>
                  </a:cubicBezTo>
                  <a:cubicBezTo>
                    <a:pt x="2" y="120"/>
                    <a:pt x="2" y="124"/>
                    <a:pt x="6" y="124"/>
                  </a:cubicBezTo>
                  <a:cubicBezTo>
                    <a:pt x="9" y="124"/>
                    <a:pt x="8" y="128"/>
                    <a:pt x="8" y="132"/>
                  </a:cubicBezTo>
                  <a:cubicBezTo>
                    <a:pt x="8" y="136"/>
                    <a:pt x="13" y="139"/>
                    <a:pt x="13" y="139"/>
                  </a:cubicBezTo>
                  <a:cubicBezTo>
                    <a:pt x="12" y="144"/>
                    <a:pt x="12" y="144"/>
                    <a:pt x="12" y="144"/>
                  </a:cubicBezTo>
                  <a:cubicBezTo>
                    <a:pt x="12" y="144"/>
                    <a:pt x="20" y="153"/>
                    <a:pt x="20" y="155"/>
                  </a:cubicBezTo>
                  <a:cubicBezTo>
                    <a:pt x="21" y="157"/>
                    <a:pt x="25" y="163"/>
                    <a:pt x="21" y="165"/>
                  </a:cubicBezTo>
                  <a:cubicBezTo>
                    <a:pt x="17" y="167"/>
                    <a:pt x="20" y="169"/>
                    <a:pt x="20" y="169"/>
                  </a:cubicBezTo>
                  <a:cubicBezTo>
                    <a:pt x="24" y="170"/>
                    <a:pt x="24" y="170"/>
                    <a:pt x="24" y="170"/>
                  </a:cubicBezTo>
                  <a:cubicBezTo>
                    <a:pt x="26" y="173"/>
                    <a:pt x="26" y="173"/>
                    <a:pt x="26" y="173"/>
                  </a:cubicBezTo>
                  <a:cubicBezTo>
                    <a:pt x="26" y="173"/>
                    <a:pt x="31" y="173"/>
                    <a:pt x="35" y="177"/>
                  </a:cubicBezTo>
                  <a:cubicBezTo>
                    <a:pt x="38" y="181"/>
                    <a:pt x="40" y="182"/>
                    <a:pt x="40" y="184"/>
                  </a:cubicBezTo>
                  <a:cubicBezTo>
                    <a:pt x="40" y="186"/>
                    <a:pt x="43" y="187"/>
                    <a:pt x="47" y="190"/>
                  </a:cubicBezTo>
                  <a:cubicBezTo>
                    <a:pt x="51" y="194"/>
                    <a:pt x="51" y="196"/>
                    <a:pt x="51" y="198"/>
                  </a:cubicBezTo>
                  <a:cubicBezTo>
                    <a:pt x="51" y="200"/>
                    <a:pt x="59" y="204"/>
                    <a:pt x="59" y="204"/>
                  </a:cubicBezTo>
                  <a:cubicBezTo>
                    <a:pt x="61" y="210"/>
                    <a:pt x="61" y="210"/>
                    <a:pt x="61" y="210"/>
                  </a:cubicBezTo>
                  <a:cubicBezTo>
                    <a:pt x="62" y="211"/>
                    <a:pt x="63" y="212"/>
                    <a:pt x="64" y="213"/>
                  </a:cubicBezTo>
                  <a:cubicBezTo>
                    <a:pt x="65" y="217"/>
                    <a:pt x="69" y="219"/>
                    <a:pt x="69" y="219"/>
                  </a:cubicBezTo>
                  <a:cubicBezTo>
                    <a:pt x="69" y="219"/>
                    <a:pt x="73" y="221"/>
                    <a:pt x="76" y="219"/>
                  </a:cubicBezTo>
                  <a:cubicBezTo>
                    <a:pt x="79" y="216"/>
                    <a:pt x="82" y="219"/>
                    <a:pt x="82" y="219"/>
                  </a:cubicBezTo>
                  <a:cubicBezTo>
                    <a:pt x="82" y="219"/>
                    <a:pt x="86" y="217"/>
                    <a:pt x="88" y="218"/>
                  </a:cubicBezTo>
                  <a:cubicBezTo>
                    <a:pt x="89" y="219"/>
                    <a:pt x="95" y="224"/>
                    <a:pt x="101" y="229"/>
                  </a:cubicBezTo>
                  <a:cubicBezTo>
                    <a:pt x="102" y="229"/>
                    <a:pt x="107" y="227"/>
                    <a:pt x="109" y="227"/>
                  </a:cubicBezTo>
                  <a:cubicBezTo>
                    <a:pt x="112" y="226"/>
                    <a:pt x="115" y="231"/>
                    <a:pt x="116" y="229"/>
                  </a:cubicBezTo>
                  <a:cubicBezTo>
                    <a:pt x="117" y="228"/>
                    <a:pt x="122" y="225"/>
                    <a:pt x="124" y="226"/>
                  </a:cubicBezTo>
                  <a:cubicBezTo>
                    <a:pt x="126" y="227"/>
                    <a:pt x="131" y="228"/>
                    <a:pt x="131" y="226"/>
                  </a:cubicBezTo>
                  <a:cubicBezTo>
                    <a:pt x="132" y="225"/>
                    <a:pt x="134" y="223"/>
                    <a:pt x="135" y="222"/>
                  </a:cubicBezTo>
                  <a:cubicBezTo>
                    <a:pt x="136" y="222"/>
                    <a:pt x="136" y="221"/>
                    <a:pt x="137" y="220"/>
                  </a:cubicBezTo>
                  <a:cubicBezTo>
                    <a:pt x="137" y="218"/>
                    <a:pt x="143" y="215"/>
                    <a:pt x="146" y="214"/>
                  </a:cubicBezTo>
                  <a:cubicBezTo>
                    <a:pt x="148" y="214"/>
                    <a:pt x="151" y="214"/>
                    <a:pt x="152" y="215"/>
                  </a:cubicBezTo>
                  <a:cubicBezTo>
                    <a:pt x="153" y="216"/>
                    <a:pt x="154" y="216"/>
                    <a:pt x="155" y="217"/>
                  </a:cubicBezTo>
                  <a:cubicBezTo>
                    <a:pt x="156" y="210"/>
                    <a:pt x="157" y="207"/>
                    <a:pt x="155" y="207"/>
                  </a:cubicBezTo>
                  <a:cubicBezTo>
                    <a:pt x="153" y="207"/>
                    <a:pt x="147" y="204"/>
                    <a:pt x="145" y="198"/>
                  </a:cubicBezTo>
                  <a:cubicBezTo>
                    <a:pt x="143" y="193"/>
                    <a:pt x="137" y="189"/>
                    <a:pt x="135" y="186"/>
                  </a:cubicBezTo>
                  <a:cubicBezTo>
                    <a:pt x="134" y="182"/>
                    <a:pt x="126" y="183"/>
                    <a:pt x="125" y="180"/>
                  </a:cubicBezTo>
                  <a:cubicBezTo>
                    <a:pt x="123" y="178"/>
                    <a:pt x="127" y="178"/>
                    <a:pt x="127" y="174"/>
                  </a:cubicBezTo>
                  <a:cubicBezTo>
                    <a:pt x="127" y="171"/>
                    <a:pt x="135" y="173"/>
                    <a:pt x="136" y="172"/>
                  </a:cubicBezTo>
                  <a:cubicBezTo>
                    <a:pt x="137" y="171"/>
                    <a:pt x="137" y="164"/>
                    <a:pt x="137" y="159"/>
                  </a:cubicBezTo>
                  <a:cubicBezTo>
                    <a:pt x="137" y="155"/>
                    <a:pt x="143" y="151"/>
                    <a:pt x="141" y="149"/>
                  </a:cubicBezTo>
                  <a:cubicBezTo>
                    <a:pt x="139" y="147"/>
                    <a:pt x="143" y="146"/>
                    <a:pt x="146" y="144"/>
                  </a:cubicBezTo>
                  <a:cubicBezTo>
                    <a:pt x="148" y="142"/>
                    <a:pt x="146" y="136"/>
                    <a:pt x="149" y="133"/>
                  </a:cubicBezTo>
                  <a:cubicBezTo>
                    <a:pt x="152" y="130"/>
                    <a:pt x="154" y="125"/>
                    <a:pt x="156" y="125"/>
                  </a:cubicBezTo>
                  <a:cubicBezTo>
                    <a:pt x="158" y="125"/>
                    <a:pt x="161" y="122"/>
                    <a:pt x="161" y="119"/>
                  </a:cubicBezTo>
                  <a:cubicBezTo>
                    <a:pt x="161" y="116"/>
                    <a:pt x="166" y="111"/>
                    <a:pt x="165" y="106"/>
                  </a:cubicBezTo>
                  <a:cubicBezTo>
                    <a:pt x="164" y="101"/>
                    <a:pt x="162" y="95"/>
                    <a:pt x="166" y="90"/>
                  </a:cubicBezTo>
                  <a:cubicBezTo>
                    <a:pt x="169" y="86"/>
                    <a:pt x="171" y="83"/>
                    <a:pt x="170" y="79"/>
                  </a:cubicBezTo>
                  <a:cubicBezTo>
                    <a:pt x="169" y="76"/>
                    <a:pt x="174" y="75"/>
                    <a:pt x="176" y="73"/>
                  </a:cubicBezTo>
                  <a:cubicBezTo>
                    <a:pt x="178" y="72"/>
                    <a:pt x="183" y="69"/>
                    <a:pt x="187" y="63"/>
                  </a:cubicBezTo>
                  <a:cubicBezTo>
                    <a:pt x="184" y="60"/>
                    <a:pt x="182" y="57"/>
                    <a:pt x="180" y="57"/>
                  </a:cubicBezTo>
                  <a:cubicBezTo>
                    <a:pt x="176" y="55"/>
                    <a:pt x="173" y="48"/>
                    <a:pt x="173" y="39"/>
                  </a:cubicBezTo>
                  <a:cubicBezTo>
                    <a:pt x="173" y="30"/>
                    <a:pt x="171" y="23"/>
                    <a:pt x="171" y="20"/>
                  </a:cubicBezTo>
                  <a:cubicBezTo>
                    <a:pt x="171" y="17"/>
                    <a:pt x="166" y="11"/>
                    <a:pt x="161" y="9"/>
                  </a:cubicBezTo>
                  <a:cubicBezTo>
                    <a:pt x="157" y="7"/>
                    <a:pt x="155" y="4"/>
                    <a:pt x="155" y="0"/>
                  </a:cubicBezTo>
                  <a:cubicBezTo>
                    <a:pt x="155" y="0"/>
                    <a:pt x="154" y="0"/>
                    <a:pt x="154" y="1"/>
                  </a:cubicBezTo>
                  <a:cubicBezTo>
                    <a:pt x="151" y="5"/>
                    <a:pt x="152" y="5"/>
                    <a:pt x="148" y="5"/>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41" name="Freeform 42"/>
            <p:cNvSpPr/>
            <p:nvPr/>
          </p:nvSpPr>
          <p:spPr bwMode="auto">
            <a:xfrm>
              <a:off x="5245100" y="2978150"/>
              <a:ext cx="41275" cy="41275"/>
            </a:xfrm>
            <a:custGeom>
              <a:cxnLst>
                <a:cxn ang="0">
                  <a:pos x="8" y="3"/>
                </a:cxn>
                <a:cxn ang="0">
                  <a:pos x="3" y="10"/>
                </a:cxn>
                <a:cxn ang="0">
                  <a:pos x="2" y="20"/>
                </a:cxn>
                <a:cxn ang="0">
                  <a:pos x="9" y="19"/>
                </a:cxn>
                <a:cxn ang="0">
                  <a:pos x="14" y="21"/>
                </a:cxn>
                <a:cxn ang="0">
                  <a:pos x="19" y="16"/>
                </a:cxn>
                <a:cxn ang="0">
                  <a:pos x="13" y="13"/>
                </a:cxn>
                <a:cxn ang="0">
                  <a:pos x="19" y="8"/>
                </a:cxn>
                <a:cxn ang="0">
                  <a:pos x="18" y="1"/>
                </a:cxn>
                <a:cxn ang="0">
                  <a:pos x="17" y="0"/>
                </a:cxn>
                <a:cxn ang="0">
                  <a:pos x="14" y="2"/>
                </a:cxn>
                <a:cxn ang="0">
                  <a:pos x="8" y="3"/>
                </a:cxn>
              </a:cxnLst>
              <a:rect b="b" l="0" r="r" t="0"/>
              <a:pathLst>
                <a:path h="21" w="22">
                  <a:moveTo>
                    <a:pt x="8" y="3"/>
                  </a:moveTo>
                  <a:cubicBezTo>
                    <a:pt x="8" y="4"/>
                    <a:pt x="5" y="8"/>
                    <a:pt x="3" y="10"/>
                  </a:cubicBezTo>
                  <a:cubicBezTo>
                    <a:pt x="0" y="13"/>
                    <a:pt x="2" y="18"/>
                    <a:pt x="2" y="20"/>
                  </a:cubicBezTo>
                  <a:cubicBezTo>
                    <a:pt x="3" y="21"/>
                    <a:pt x="7" y="21"/>
                    <a:pt x="9" y="19"/>
                  </a:cubicBezTo>
                  <a:cubicBezTo>
                    <a:pt x="10" y="18"/>
                    <a:pt x="12" y="19"/>
                    <a:pt x="14" y="21"/>
                  </a:cubicBezTo>
                  <a:cubicBezTo>
                    <a:pt x="15" y="19"/>
                    <a:pt x="17" y="17"/>
                    <a:pt x="19" y="16"/>
                  </a:cubicBezTo>
                  <a:cubicBezTo>
                    <a:pt x="16" y="14"/>
                    <a:pt x="13" y="14"/>
                    <a:pt x="13" y="13"/>
                  </a:cubicBezTo>
                  <a:cubicBezTo>
                    <a:pt x="12" y="12"/>
                    <a:pt x="16" y="9"/>
                    <a:pt x="19" y="8"/>
                  </a:cubicBezTo>
                  <a:cubicBezTo>
                    <a:pt x="22" y="7"/>
                    <a:pt x="21" y="4"/>
                    <a:pt x="18" y="1"/>
                  </a:cubicBezTo>
                  <a:cubicBezTo>
                    <a:pt x="18" y="1"/>
                    <a:pt x="17" y="0"/>
                    <a:pt x="17" y="0"/>
                  </a:cubicBezTo>
                  <a:cubicBezTo>
                    <a:pt x="15" y="1"/>
                    <a:pt x="14" y="2"/>
                    <a:pt x="14" y="2"/>
                  </a:cubicBezTo>
                  <a:cubicBezTo>
                    <a:pt x="13" y="3"/>
                    <a:pt x="11" y="3"/>
                    <a:pt x="8" y="3"/>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42" name="Freeform 43"/>
            <p:cNvSpPr/>
            <p:nvPr/>
          </p:nvSpPr>
          <p:spPr bwMode="auto">
            <a:xfrm>
              <a:off x="5130800" y="2860675"/>
              <a:ext cx="146050" cy="123825"/>
            </a:xfrm>
            <a:custGeom>
              <a:cxnLst>
                <a:cxn ang="0">
                  <a:pos x="14" y="10"/>
                </a:cxn>
                <a:cxn ang="0">
                  <a:pos x="8" y="16"/>
                </a:cxn>
                <a:cxn ang="0">
                  <a:pos x="4" y="27"/>
                </a:cxn>
                <a:cxn ang="0">
                  <a:pos x="3" y="43"/>
                </a:cxn>
                <a:cxn ang="0">
                  <a:pos x="13" y="43"/>
                </a:cxn>
                <a:cxn ang="0">
                  <a:pos x="16" y="40"/>
                </a:cxn>
                <a:cxn ang="0">
                  <a:pos x="21" y="38"/>
                </a:cxn>
                <a:cxn ang="0">
                  <a:pos x="28" y="41"/>
                </a:cxn>
                <a:cxn ang="0">
                  <a:pos x="33" y="41"/>
                </a:cxn>
                <a:cxn ang="0">
                  <a:pos x="45" y="41"/>
                </a:cxn>
                <a:cxn ang="0">
                  <a:pos x="68" y="64"/>
                </a:cxn>
                <a:cxn ang="0">
                  <a:pos x="68" y="65"/>
                </a:cxn>
                <a:cxn ang="0">
                  <a:pos x="74" y="64"/>
                </a:cxn>
                <a:cxn ang="0">
                  <a:pos x="77" y="62"/>
                </a:cxn>
                <a:cxn ang="0">
                  <a:pos x="65" y="49"/>
                </a:cxn>
                <a:cxn ang="0">
                  <a:pos x="47" y="36"/>
                </a:cxn>
                <a:cxn ang="0">
                  <a:pos x="40" y="29"/>
                </a:cxn>
                <a:cxn ang="0">
                  <a:pos x="31" y="13"/>
                </a:cxn>
                <a:cxn ang="0">
                  <a:pos x="25" y="0"/>
                </a:cxn>
                <a:cxn ang="0">
                  <a:pos x="14" y="10"/>
                </a:cxn>
              </a:cxnLst>
              <a:rect b="b" l="0" r="r" t="0"/>
              <a:pathLst>
                <a:path h="65" w="77">
                  <a:moveTo>
                    <a:pt x="14" y="10"/>
                  </a:moveTo>
                  <a:cubicBezTo>
                    <a:pt x="12" y="12"/>
                    <a:pt x="7" y="13"/>
                    <a:pt x="8" y="16"/>
                  </a:cubicBezTo>
                  <a:cubicBezTo>
                    <a:pt x="9" y="20"/>
                    <a:pt x="7" y="23"/>
                    <a:pt x="4" y="27"/>
                  </a:cubicBezTo>
                  <a:cubicBezTo>
                    <a:pt x="0" y="32"/>
                    <a:pt x="2" y="38"/>
                    <a:pt x="3" y="43"/>
                  </a:cubicBezTo>
                  <a:cubicBezTo>
                    <a:pt x="7" y="42"/>
                    <a:pt x="12" y="42"/>
                    <a:pt x="13" y="43"/>
                  </a:cubicBezTo>
                  <a:cubicBezTo>
                    <a:pt x="14" y="45"/>
                    <a:pt x="15" y="43"/>
                    <a:pt x="16" y="40"/>
                  </a:cubicBezTo>
                  <a:cubicBezTo>
                    <a:pt x="17" y="36"/>
                    <a:pt x="19" y="36"/>
                    <a:pt x="21" y="38"/>
                  </a:cubicBezTo>
                  <a:cubicBezTo>
                    <a:pt x="23" y="40"/>
                    <a:pt x="25" y="43"/>
                    <a:pt x="28" y="41"/>
                  </a:cubicBezTo>
                  <a:cubicBezTo>
                    <a:pt x="32" y="39"/>
                    <a:pt x="32" y="40"/>
                    <a:pt x="33" y="41"/>
                  </a:cubicBezTo>
                  <a:cubicBezTo>
                    <a:pt x="35" y="42"/>
                    <a:pt x="42" y="41"/>
                    <a:pt x="45" y="41"/>
                  </a:cubicBezTo>
                  <a:cubicBezTo>
                    <a:pt x="47" y="41"/>
                    <a:pt x="68" y="64"/>
                    <a:pt x="68" y="64"/>
                  </a:cubicBezTo>
                  <a:cubicBezTo>
                    <a:pt x="68" y="64"/>
                    <a:pt x="68" y="64"/>
                    <a:pt x="68" y="65"/>
                  </a:cubicBezTo>
                  <a:cubicBezTo>
                    <a:pt x="71" y="65"/>
                    <a:pt x="73" y="65"/>
                    <a:pt x="74" y="64"/>
                  </a:cubicBezTo>
                  <a:cubicBezTo>
                    <a:pt x="74" y="64"/>
                    <a:pt x="75" y="63"/>
                    <a:pt x="77" y="62"/>
                  </a:cubicBezTo>
                  <a:cubicBezTo>
                    <a:pt x="74" y="59"/>
                    <a:pt x="70" y="55"/>
                    <a:pt x="65" y="49"/>
                  </a:cubicBezTo>
                  <a:cubicBezTo>
                    <a:pt x="58" y="41"/>
                    <a:pt x="51" y="36"/>
                    <a:pt x="47" y="36"/>
                  </a:cubicBezTo>
                  <a:cubicBezTo>
                    <a:pt x="43" y="36"/>
                    <a:pt x="42" y="29"/>
                    <a:pt x="40" y="29"/>
                  </a:cubicBezTo>
                  <a:cubicBezTo>
                    <a:pt x="37" y="29"/>
                    <a:pt x="32" y="19"/>
                    <a:pt x="31" y="13"/>
                  </a:cubicBezTo>
                  <a:cubicBezTo>
                    <a:pt x="31" y="9"/>
                    <a:pt x="28" y="4"/>
                    <a:pt x="25" y="0"/>
                  </a:cubicBezTo>
                  <a:cubicBezTo>
                    <a:pt x="21" y="6"/>
                    <a:pt x="16" y="9"/>
                    <a:pt x="14" y="10"/>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43" name="Freeform 44"/>
            <p:cNvSpPr/>
            <p:nvPr/>
          </p:nvSpPr>
          <p:spPr bwMode="auto">
            <a:xfrm>
              <a:off x="5056188" y="2928938"/>
              <a:ext cx="323850" cy="252413"/>
            </a:xfrm>
            <a:custGeom>
              <a:cxnLst>
                <a:cxn ang="0">
                  <a:pos x="12" y="87"/>
                </a:cxn>
                <a:cxn ang="0">
                  <a:pos x="22" y="99"/>
                </a:cxn>
                <a:cxn ang="0">
                  <a:pos x="32" y="108"/>
                </a:cxn>
                <a:cxn ang="0">
                  <a:pos x="32" y="118"/>
                </a:cxn>
                <a:cxn ang="0">
                  <a:pos x="36" y="119"/>
                </a:cxn>
                <a:cxn ang="0">
                  <a:pos x="47" y="122"/>
                </a:cxn>
                <a:cxn ang="0">
                  <a:pos x="60" y="129"/>
                </a:cxn>
                <a:cxn ang="0">
                  <a:pos x="73" y="131"/>
                </a:cxn>
                <a:cxn ang="0">
                  <a:pos x="81" y="125"/>
                </a:cxn>
                <a:cxn ang="0">
                  <a:pos x="91" y="123"/>
                </a:cxn>
                <a:cxn ang="0">
                  <a:pos x="96" y="126"/>
                </a:cxn>
                <a:cxn ang="0">
                  <a:pos x="102" y="124"/>
                </a:cxn>
                <a:cxn ang="0">
                  <a:pos x="111" y="123"/>
                </a:cxn>
                <a:cxn ang="0">
                  <a:pos x="126" y="115"/>
                </a:cxn>
                <a:cxn ang="0">
                  <a:pos x="138" y="113"/>
                </a:cxn>
                <a:cxn ang="0">
                  <a:pos x="168" y="83"/>
                </a:cxn>
                <a:cxn ang="0">
                  <a:pos x="164" y="80"/>
                </a:cxn>
                <a:cxn ang="0">
                  <a:pos x="149" y="77"/>
                </a:cxn>
                <a:cxn ang="0">
                  <a:pos x="126" y="69"/>
                </a:cxn>
                <a:cxn ang="0">
                  <a:pos x="118" y="62"/>
                </a:cxn>
                <a:cxn ang="0">
                  <a:pos x="111" y="52"/>
                </a:cxn>
                <a:cxn ang="0">
                  <a:pos x="113" y="47"/>
                </a:cxn>
                <a:cxn ang="0">
                  <a:pos x="108" y="45"/>
                </a:cxn>
                <a:cxn ang="0">
                  <a:pos x="101" y="46"/>
                </a:cxn>
                <a:cxn ang="0">
                  <a:pos x="102" y="36"/>
                </a:cxn>
                <a:cxn ang="0">
                  <a:pos x="107" y="28"/>
                </a:cxn>
                <a:cxn ang="0">
                  <a:pos x="84" y="5"/>
                </a:cxn>
                <a:cxn ang="0">
                  <a:pos x="72" y="5"/>
                </a:cxn>
                <a:cxn ang="0">
                  <a:pos x="67" y="5"/>
                </a:cxn>
                <a:cxn ang="0">
                  <a:pos x="60" y="2"/>
                </a:cxn>
                <a:cxn ang="0">
                  <a:pos x="55" y="4"/>
                </a:cxn>
                <a:cxn ang="0">
                  <a:pos x="52" y="7"/>
                </a:cxn>
                <a:cxn ang="0">
                  <a:pos x="42" y="7"/>
                </a:cxn>
                <a:cxn ang="0">
                  <a:pos x="42" y="7"/>
                </a:cxn>
                <a:cxn ang="0">
                  <a:pos x="38" y="20"/>
                </a:cxn>
                <a:cxn ang="0">
                  <a:pos x="33" y="26"/>
                </a:cxn>
                <a:cxn ang="0">
                  <a:pos x="26" y="34"/>
                </a:cxn>
                <a:cxn ang="0">
                  <a:pos x="23" y="45"/>
                </a:cxn>
                <a:cxn ang="0">
                  <a:pos x="18" y="50"/>
                </a:cxn>
                <a:cxn ang="0">
                  <a:pos x="14" y="60"/>
                </a:cxn>
                <a:cxn ang="0">
                  <a:pos x="13" y="73"/>
                </a:cxn>
                <a:cxn ang="0">
                  <a:pos x="4" y="75"/>
                </a:cxn>
                <a:cxn ang="0">
                  <a:pos x="2" y="81"/>
                </a:cxn>
                <a:cxn ang="0">
                  <a:pos x="12" y="87"/>
                </a:cxn>
              </a:cxnLst>
              <a:rect b="b" l="0" r="r" t="0"/>
              <a:pathLst>
                <a:path h="132" w="170">
                  <a:moveTo>
                    <a:pt x="12" y="87"/>
                  </a:moveTo>
                  <a:cubicBezTo>
                    <a:pt x="14" y="90"/>
                    <a:pt x="20" y="94"/>
                    <a:pt x="22" y="99"/>
                  </a:cubicBezTo>
                  <a:cubicBezTo>
                    <a:pt x="24" y="105"/>
                    <a:pt x="30" y="108"/>
                    <a:pt x="32" y="108"/>
                  </a:cubicBezTo>
                  <a:cubicBezTo>
                    <a:pt x="34" y="108"/>
                    <a:pt x="33" y="111"/>
                    <a:pt x="32" y="118"/>
                  </a:cubicBezTo>
                  <a:cubicBezTo>
                    <a:pt x="33" y="118"/>
                    <a:pt x="35" y="119"/>
                    <a:pt x="36" y="119"/>
                  </a:cubicBezTo>
                  <a:cubicBezTo>
                    <a:pt x="38" y="120"/>
                    <a:pt x="45" y="119"/>
                    <a:pt x="47" y="122"/>
                  </a:cubicBezTo>
                  <a:cubicBezTo>
                    <a:pt x="50" y="124"/>
                    <a:pt x="58" y="129"/>
                    <a:pt x="60" y="129"/>
                  </a:cubicBezTo>
                  <a:cubicBezTo>
                    <a:pt x="63" y="129"/>
                    <a:pt x="72" y="130"/>
                    <a:pt x="73" y="131"/>
                  </a:cubicBezTo>
                  <a:cubicBezTo>
                    <a:pt x="75" y="132"/>
                    <a:pt x="77" y="128"/>
                    <a:pt x="81" y="125"/>
                  </a:cubicBezTo>
                  <a:cubicBezTo>
                    <a:pt x="85" y="123"/>
                    <a:pt x="90" y="122"/>
                    <a:pt x="91" y="123"/>
                  </a:cubicBezTo>
                  <a:cubicBezTo>
                    <a:pt x="91" y="125"/>
                    <a:pt x="94" y="127"/>
                    <a:pt x="96" y="126"/>
                  </a:cubicBezTo>
                  <a:cubicBezTo>
                    <a:pt x="97" y="125"/>
                    <a:pt x="99" y="125"/>
                    <a:pt x="102" y="124"/>
                  </a:cubicBezTo>
                  <a:cubicBezTo>
                    <a:pt x="105" y="123"/>
                    <a:pt x="110" y="122"/>
                    <a:pt x="111" y="123"/>
                  </a:cubicBezTo>
                  <a:cubicBezTo>
                    <a:pt x="113" y="123"/>
                    <a:pt x="118" y="115"/>
                    <a:pt x="126" y="115"/>
                  </a:cubicBezTo>
                  <a:cubicBezTo>
                    <a:pt x="133" y="115"/>
                    <a:pt x="135" y="116"/>
                    <a:pt x="138" y="113"/>
                  </a:cubicBezTo>
                  <a:cubicBezTo>
                    <a:pt x="141" y="109"/>
                    <a:pt x="166" y="84"/>
                    <a:pt x="168" y="83"/>
                  </a:cubicBezTo>
                  <a:cubicBezTo>
                    <a:pt x="170" y="81"/>
                    <a:pt x="167" y="80"/>
                    <a:pt x="164" y="80"/>
                  </a:cubicBezTo>
                  <a:cubicBezTo>
                    <a:pt x="162" y="80"/>
                    <a:pt x="157" y="80"/>
                    <a:pt x="149" y="77"/>
                  </a:cubicBezTo>
                  <a:cubicBezTo>
                    <a:pt x="141" y="73"/>
                    <a:pt x="128" y="69"/>
                    <a:pt x="126" y="69"/>
                  </a:cubicBezTo>
                  <a:cubicBezTo>
                    <a:pt x="124" y="68"/>
                    <a:pt x="120" y="63"/>
                    <a:pt x="118" y="62"/>
                  </a:cubicBezTo>
                  <a:cubicBezTo>
                    <a:pt x="116" y="61"/>
                    <a:pt x="112" y="54"/>
                    <a:pt x="111" y="52"/>
                  </a:cubicBezTo>
                  <a:cubicBezTo>
                    <a:pt x="111" y="51"/>
                    <a:pt x="112" y="49"/>
                    <a:pt x="113" y="47"/>
                  </a:cubicBezTo>
                  <a:cubicBezTo>
                    <a:pt x="111" y="45"/>
                    <a:pt x="109" y="44"/>
                    <a:pt x="108" y="45"/>
                  </a:cubicBezTo>
                  <a:cubicBezTo>
                    <a:pt x="106" y="47"/>
                    <a:pt x="102" y="47"/>
                    <a:pt x="101" y="46"/>
                  </a:cubicBezTo>
                  <a:cubicBezTo>
                    <a:pt x="101" y="44"/>
                    <a:pt x="99" y="39"/>
                    <a:pt x="102" y="36"/>
                  </a:cubicBezTo>
                  <a:cubicBezTo>
                    <a:pt x="104" y="34"/>
                    <a:pt x="107" y="28"/>
                    <a:pt x="107" y="28"/>
                  </a:cubicBezTo>
                  <a:cubicBezTo>
                    <a:pt x="107" y="28"/>
                    <a:pt x="86" y="5"/>
                    <a:pt x="84" y="5"/>
                  </a:cubicBezTo>
                  <a:cubicBezTo>
                    <a:pt x="81" y="5"/>
                    <a:pt x="74" y="6"/>
                    <a:pt x="72" y="5"/>
                  </a:cubicBezTo>
                  <a:cubicBezTo>
                    <a:pt x="71" y="4"/>
                    <a:pt x="71" y="3"/>
                    <a:pt x="67" y="5"/>
                  </a:cubicBezTo>
                  <a:cubicBezTo>
                    <a:pt x="64" y="7"/>
                    <a:pt x="62" y="4"/>
                    <a:pt x="60" y="2"/>
                  </a:cubicBezTo>
                  <a:cubicBezTo>
                    <a:pt x="58" y="0"/>
                    <a:pt x="56" y="0"/>
                    <a:pt x="55" y="4"/>
                  </a:cubicBezTo>
                  <a:cubicBezTo>
                    <a:pt x="54" y="7"/>
                    <a:pt x="53" y="9"/>
                    <a:pt x="52" y="7"/>
                  </a:cubicBezTo>
                  <a:cubicBezTo>
                    <a:pt x="51" y="6"/>
                    <a:pt x="46" y="6"/>
                    <a:pt x="42" y="7"/>
                  </a:cubicBezTo>
                  <a:cubicBezTo>
                    <a:pt x="42" y="7"/>
                    <a:pt x="42" y="7"/>
                    <a:pt x="42" y="7"/>
                  </a:cubicBezTo>
                  <a:cubicBezTo>
                    <a:pt x="43" y="12"/>
                    <a:pt x="38" y="17"/>
                    <a:pt x="38" y="20"/>
                  </a:cubicBezTo>
                  <a:cubicBezTo>
                    <a:pt x="38" y="23"/>
                    <a:pt x="35" y="26"/>
                    <a:pt x="33" y="26"/>
                  </a:cubicBezTo>
                  <a:cubicBezTo>
                    <a:pt x="31" y="26"/>
                    <a:pt x="29" y="31"/>
                    <a:pt x="26" y="34"/>
                  </a:cubicBezTo>
                  <a:cubicBezTo>
                    <a:pt x="23" y="37"/>
                    <a:pt x="25" y="43"/>
                    <a:pt x="23" y="45"/>
                  </a:cubicBezTo>
                  <a:cubicBezTo>
                    <a:pt x="20" y="47"/>
                    <a:pt x="16" y="48"/>
                    <a:pt x="18" y="50"/>
                  </a:cubicBezTo>
                  <a:cubicBezTo>
                    <a:pt x="20" y="52"/>
                    <a:pt x="14" y="56"/>
                    <a:pt x="14" y="60"/>
                  </a:cubicBezTo>
                  <a:cubicBezTo>
                    <a:pt x="14" y="65"/>
                    <a:pt x="14" y="72"/>
                    <a:pt x="13" y="73"/>
                  </a:cubicBezTo>
                  <a:cubicBezTo>
                    <a:pt x="12" y="74"/>
                    <a:pt x="4" y="72"/>
                    <a:pt x="4" y="75"/>
                  </a:cubicBezTo>
                  <a:cubicBezTo>
                    <a:pt x="4" y="79"/>
                    <a:pt x="0" y="79"/>
                    <a:pt x="2" y="81"/>
                  </a:cubicBezTo>
                  <a:cubicBezTo>
                    <a:pt x="3" y="84"/>
                    <a:pt x="11" y="83"/>
                    <a:pt x="12" y="87"/>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44" name="Freeform 45"/>
            <p:cNvSpPr/>
            <p:nvPr/>
          </p:nvSpPr>
          <p:spPr bwMode="auto">
            <a:xfrm>
              <a:off x="5106988" y="2468563"/>
              <a:ext cx="33338" cy="39688"/>
            </a:xfrm>
            <a:custGeom>
              <a:cxnLst>
                <a:cxn ang="0">
                  <a:pos x="14" y="9"/>
                </a:cxn>
                <a:cxn ang="0">
                  <a:pos x="8" y="0"/>
                </a:cxn>
                <a:cxn ang="0">
                  <a:pos x="8" y="2"/>
                </a:cxn>
                <a:cxn ang="0">
                  <a:pos x="0" y="18"/>
                </a:cxn>
                <a:cxn ang="0">
                  <a:pos x="5" y="21"/>
                </a:cxn>
                <a:cxn ang="0">
                  <a:pos x="14" y="9"/>
                </a:cxn>
              </a:cxnLst>
              <a:rect b="b" l="0" r="r" t="0"/>
              <a:pathLst>
                <a:path h="21" w="17">
                  <a:moveTo>
                    <a:pt x="14" y="9"/>
                  </a:moveTo>
                  <a:cubicBezTo>
                    <a:pt x="16" y="7"/>
                    <a:pt x="17" y="0"/>
                    <a:pt x="8" y="0"/>
                  </a:cubicBezTo>
                  <a:cubicBezTo>
                    <a:pt x="8" y="1"/>
                    <a:pt x="8" y="1"/>
                    <a:pt x="8" y="2"/>
                  </a:cubicBezTo>
                  <a:cubicBezTo>
                    <a:pt x="8" y="5"/>
                    <a:pt x="3" y="12"/>
                    <a:pt x="0" y="18"/>
                  </a:cubicBezTo>
                  <a:cubicBezTo>
                    <a:pt x="5" y="21"/>
                    <a:pt x="5" y="21"/>
                    <a:pt x="5" y="21"/>
                  </a:cubicBezTo>
                  <a:cubicBezTo>
                    <a:pt x="8" y="16"/>
                    <a:pt x="12" y="10"/>
                    <a:pt x="14" y="9"/>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45" name="Freeform 46"/>
            <p:cNvSpPr/>
            <p:nvPr/>
          </p:nvSpPr>
          <p:spPr bwMode="auto">
            <a:xfrm>
              <a:off x="5116513" y="2406650"/>
              <a:ext cx="149225" cy="119063"/>
            </a:xfrm>
            <a:custGeom>
              <a:cxnLst>
                <a:cxn ang="0">
                  <a:pos x="9" y="41"/>
                </a:cxn>
                <a:cxn ang="0">
                  <a:pos x="0" y="53"/>
                </a:cxn>
                <a:cxn ang="0">
                  <a:pos x="1" y="53"/>
                </a:cxn>
                <a:cxn ang="0">
                  <a:pos x="2" y="57"/>
                </a:cxn>
                <a:cxn ang="0">
                  <a:pos x="12" y="62"/>
                </a:cxn>
                <a:cxn ang="0">
                  <a:pos x="23" y="56"/>
                </a:cxn>
                <a:cxn ang="0">
                  <a:pos x="61" y="37"/>
                </a:cxn>
                <a:cxn ang="0">
                  <a:pos x="64" y="30"/>
                </a:cxn>
                <a:cxn ang="0">
                  <a:pos x="65" y="21"/>
                </a:cxn>
                <a:cxn ang="0">
                  <a:pos x="64" y="12"/>
                </a:cxn>
                <a:cxn ang="0">
                  <a:pos x="71" y="7"/>
                </a:cxn>
                <a:cxn ang="0">
                  <a:pos x="78" y="2"/>
                </a:cxn>
                <a:cxn ang="0">
                  <a:pos x="73" y="0"/>
                </a:cxn>
                <a:cxn ang="0">
                  <a:pos x="61" y="2"/>
                </a:cxn>
                <a:cxn ang="0">
                  <a:pos x="46" y="7"/>
                </a:cxn>
                <a:cxn ang="0">
                  <a:pos x="33" y="6"/>
                </a:cxn>
                <a:cxn ang="0">
                  <a:pos x="26" y="8"/>
                </a:cxn>
                <a:cxn ang="0">
                  <a:pos x="16" y="8"/>
                </a:cxn>
                <a:cxn ang="0">
                  <a:pos x="11" y="10"/>
                </a:cxn>
                <a:cxn ang="0">
                  <a:pos x="4" y="18"/>
                </a:cxn>
                <a:cxn ang="0">
                  <a:pos x="4" y="24"/>
                </a:cxn>
                <a:cxn ang="0">
                  <a:pos x="3" y="32"/>
                </a:cxn>
                <a:cxn ang="0">
                  <a:pos x="9" y="41"/>
                </a:cxn>
              </a:cxnLst>
              <a:rect b="b" l="0" r="r" t="0"/>
              <a:pathLst>
                <a:path h="62" w="78">
                  <a:moveTo>
                    <a:pt x="9" y="41"/>
                  </a:moveTo>
                  <a:cubicBezTo>
                    <a:pt x="7" y="42"/>
                    <a:pt x="3" y="48"/>
                    <a:pt x="0" y="53"/>
                  </a:cubicBezTo>
                  <a:cubicBezTo>
                    <a:pt x="1" y="53"/>
                    <a:pt x="1" y="53"/>
                    <a:pt x="1" y="53"/>
                  </a:cubicBezTo>
                  <a:cubicBezTo>
                    <a:pt x="2" y="57"/>
                    <a:pt x="2" y="57"/>
                    <a:pt x="2" y="57"/>
                  </a:cubicBezTo>
                  <a:cubicBezTo>
                    <a:pt x="12" y="62"/>
                    <a:pt x="12" y="62"/>
                    <a:pt x="12" y="62"/>
                  </a:cubicBezTo>
                  <a:cubicBezTo>
                    <a:pt x="12" y="62"/>
                    <a:pt x="20" y="57"/>
                    <a:pt x="23" y="56"/>
                  </a:cubicBezTo>
                  <a:cubicBezTo>
                    <a:pt x="26" y="56"/>
                    <a:pt x="61" y="37"/>
                    <a:pt x="61" y="37"/>
                  </a:cubicBezTo>
                  <a:cubicBezTo>
                    <a:pt x="61" y="37"/>
                    <a:pt x="65" y="32"/>
                    <a:pt x="64" y="30"/>
                  </a:cubicBezTo>
                  <a:cubicBezTo>
                    <a:pt x="64" y="28"/>
                    <a:pt x="63" y="24"/>
                    <a:pt x="65" y="21"/>
                  </a:cubicBezTo>
                  <a:cubicBezTo>
                    <a:pt x="67" y="19"/>
                    <a:pt x="63" y="16"/>
                    <a:pt x="64" y="12"/>
                  </a:cubicBezTo>
                  <a:cubicBezTo>
                    <a:pt x="65" y="8"/>
                    <a:pt x="71" y="7"/>
                    <a:pt x="71" y="7"/>
                  </a:cubicBezTo>
                  <a:cubicBezTo>
                    <a:pt x="78" y="2"/>
                    <a:pt x="78" y="2"/>
                    <a:pt x="78" y="2"/>
                  </a:cubicBezTo>
                  <a:cubicBezTo>
                    <a:pt x="73" y="0"/>
                    <a:pt x="73" y="0"/>
                    <a:pt x="73" y="0"/>
                  </a:cubicBezTo>
                  <a:cubicBezTo>
                    <a:pt x="73" y="0"/>
                    <a:pt x="68" y="3"/>
                    <a:pt x="61" y="2"/>
                  </a:cubicBezTo>
                  <a:cubicBezTo>
                    <a:pt x="54" y="2"/>
                    <a:pt x="53" y="7"/>
                    <a:pt x="46" y="7"/>
                  </a:cubicBezTo>
                  <a:cubicBezTo>
                    <a:pt x="39" y="7"/>
                    <a:pt x="35" y="8"/>
                    <a:pt x="33" y="6"/>
                  </a:cubicBezTo>
                  <a:cubicBezTo>
                    <a:pt x="31" y="4"/>
                    <a:pt x="31" y="5"/>
                    <a:pt x="26" y="8"/>
                  </a:cubicBezTo>
                  <a:cubicBezTo>
                    <a:pt x="21" y="10"/>
                    <a:pt x="18" y="9"/>
                    <a:pt x="16" y="8"/>
                  </a:cubicBezTo>
                  <a:cubicBezTo>
                    <a:pt x="13" y="6"/>
                    <a:pt x="12" y="8"/>
                    <a:pt x="11" y="10"/>
                  </a:cubicBezTo>
                  <a:cubicBezTo>
                    <a:pt x="11" y="12"/>
                    <a:pt x="11" y="17"/>
                    <a:pt x="4" y="18"/>
                  </a:cubicBezTo>
                  <a:cubicBezTo>
                    <a:pt x="4" y="20"/>
                    <a:pt x="3" y="22"/>
                    <a:pt x="4" y="24"/>
                  </a:cubicBezTo>
                  <a:cubicBezTo>
                    <a:pt x="6" y="26"/>
                    <a:pt x="4" y="28"/>
                    <a:pt x="3" y="32"/>
                  </a:cubicBezTo>
                  <a:cubicBezTo>
                    <a:pt x="12" y="32"/>
                    <a:pt x="11" y="39"/>
                    <a:pt x="9" y="41"/>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46" name="Freeform 47"/>
            <p:cNvSpPr/>
            <p:nvPr/>
          </p:nvSpPr>
          <p:spPr bwMode="auto">
            <a:xfrm>
              <a:off x="7058025" y="2382838"/>
              <a:ext cx="80963" cy="101600"/>
            </a:xfrm>
            <a:custGeom>
              <a:cxnLst>
                <a:cxn ang="0">
                  <a:pos x="10" y="4"/>
                </a:cxn>
                <a:cxn ang="0">
                  <a:pos x="4" y="9"/>
                </a:cxn>
                <a:cxn ang="0">
                  <a:pos x="7" y="15"/>
                </a:cxn>
                <a:cxn ang="0">
                  <a:pos x="7" y="20"/>
                </a:cxn>
                <a:cxn ang="0">
                  <a:pos x="6" y="30"/>
                </a:cxn>
                <a:cxn ang="0">
                  <a:pos x="3" y="44"/>
                </a:cxn>
                <a:cxn ang="0">
                  <a:pos x="4" y="51"/>
                </a:cxn>
                <a:cxn ang="0">
                  <a:pos x="26" y="44"/>
                </a:cxn>
                <a:cxn ang="0">
                  <a:pos x="37" y="40"/>
                </a:cxn>
                <a:cxn ang="0">
                  <a:pos x="41" y="35"/>
                </a:cxn>
                <a:cxn ang="0">
                  <a:pos x="38" y="19"/>
                </a:cxn>
                <a:cxn ang="0">
                  <a:pos x="27" y="0"/>
                </a:cxn>
                <a:cxn ang="0">
                  <a:pos x="21" y="2"/>
                </a:cxn>
                <a:cxn ang="0">
                  <a:pos x="10" y="4"/>
                </a:cxn>
              </a:cxnLst>
              <a:rect b="b" l="0" r="r" t="0"/>
              <a:pathLst>
                <a:path h="52" w="43">
                  <a:moveTo>
                    <a:pt x="10" y="4"/>
                  </a:moveTo>
                  <a:cubicBezTo>
                    <a:pt x="9" y="5"/>
                    <a:pt x="6" y="7"/>
                    <a:pt x="4" y="9"/>
                  </a:cubicBezTo>
                  <a:cubicBezTo>
                    <a:pt x="5" y="11"/>
                    <a:pt x="5" y="15"/>
                    <a:pt x="7" y="15"/>
                  </a:cubicBezTo>
                  <a:cubicBezTo>
                    <a:pt x="11" y="15"/>
                    <a:pt x="11" y="21"/>
                    <a:pt x="7" y="20"/>
                  </a:cubicBezTo>
                  <a:cubicBezTo>
                    <a:pt x="3" y="19"/>
                    <a:pt x="3" y="25"/>
                    <a:pt x="6" y="30"/>
                  </a:cubicBezTo>
                  <a:cubicBezTo>
                    <a:pt x="10" y="35"/>
                    <a:pt x="0" y="41"/>
                    <a:pt x="3" y="44"/>
                  </a:cubicBezTo>
                  <a:cubicBezTo>
                    <a:pt x="5" y="47"/>
                    <a:pt x="3" y="50"/>
                    <a:pt x="4" y="51"/>
                  </a:cubicBezTo>
                  <a:cubicBezTo>
                    <a:pt x="5" y="53"/>
                    <a:pt x="20" y="51"/>
                    <a:pt x="26" y="44"/>
                  </a:cubicBezTo>
                  <a:cubicBezTo>
                    <a:pt x="32" y="38"/>
                    <a:pt x="34" y="39"/>
                    <a:pt x="37" y="40"/>
                  </a:cubicBezTo>
                  <a:cubicBezTo>
                    <a:pt x="40" y="41"/>
                    <a:pt x="43" y="37"/>
                    <a:pt x="41" y="35"/>
                  </a:cubicBezTo>
                  <a:cubicBezTo>
                    <a:pt x="40" y="32"/>
                    <a:pt x="38" y="26"/>
                    <a:pt x="38" y="19"/>
                  </a:cubicBezTo>
                  <a:cubicBezTo>
                    <a:pt x="39" y="14"/>
                    <a:pt x="33" y="6"/>
                    <a:pt x="27" y="0"/>
                  </a:cubicBezTo>
                  <a:cubicBezTo>
                    <a:pt x="25" y="1"/>
                    <a:pt x="23" y="2"/>
                    <a:pt x="21" y="2"/>
                  </a:cubicBezTo>
                  <a:cubicBezTo>
                    <a:pt x="17" y="2"/>
                    <a:pt x="12" y="2"/>
                    <a:pt x="10" y="4"/>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47" name="Freeform 48"/>
            <p:cNvSpPr/>
            <p:nvPr/>
          </p:nvSpPr>
          <p:spPr bwMode="auto">
            <a:xfrm>
              <a:off x="6246813" y="2668588"/>
              <a:ext cx="95250" cy="128588"/>
            </a:xfrm>
            <a:custGeom>
              <a:cxnLst>
                <a:cxn ang="0">
                  <a:pos x="50" y="56"/>
                </a:cxn>
                <a:cxn ang="0">
                  <a:pos x="46" y="34"/>
                </a:cxn>
                <a:cxn ang="0">
                  <a:pos x="37" y="43"/>
                </a:cxn>
                <a:cxn ang="0">
                  <a:pos x="38" y="31"/>
                </a:cxn>
                <a:cxn ang="0">
                  <a:pos x="47" y="19"/>
                </a:cxn>
                <a:cxn ang="0">
                  <a:pos x="39" y="17"/>
                </a:cxn>
                <a:cxn ang="0">
                  <a:pos x="26" y="17"/>
                </a:cxn>
                <a:cxn ang="0">
                  <a:pos x="21" y="12"/>
                </a:cxn>
                <a:cxn ang="0">
                  <a:pos x="13" y="6"/>
                </a:cxn>
                <a:cxn ang="0">
                  <a:pos x="4" y="6"/>
                </a:cxn>
                <a:cxn ang="0">
                  <a:pos x="11" y="15"/>
                </a:cxn>
                <a:cxn ang="0">
                  <a:pos x="5" y="20"/>
                </a:cxn>
                <a:cxn ang="0">
                  <a:pos x="8" y="37"/>
                </a:cxn>
                <a:cxn ang="0">
                  <a:pos x="12" y="57"/>
                </a:cxn>
                <a:cxn ang="0">
                  <a:pos x="19" y="55"/>
                </a:cxn>
                <a:cxn ang="0">
                  <a:pos x="28" y="51"/>
                </a:cxn>
                <a:cxn ang="0">
                  <a:pos x="35" y="46"/>
                </a:cxn>
                <a:cxn ang="0">
                  <a:pos x="41" y="61"/>
                </a:cxn>
                <a:cxn ang="0">
                  <a:pos x="43" y="67"/>
                </a:cxn>
                <a:cxn ang="0">
                  <a:pos x="47" y="63"/>
                </a:cxn>
                <a:cxn ang="0">
                  <a:pos x="50" y="56"/>
                </a:cxn>
              </a:cxnLst>
              <a:rect b="b" l="0" r="r" t="0"/>
              <a:pathLst>
                <a:path h="67" w="50">
                  <a:moveTo>
                    <a:pt x="50" y="56"/>
                  </a:moveTo>
                  <a:cubicBezTo>
                    <a:pt x="48" y="45"/>
                    <a:pt x="47" y="34"/>
                    <a:pt x="46" y="34"/>
                  </a:cubicBezTo>
                  <a:cubicBezTo>
                    <a:pt x="43" y="34"/>
                    <a:pt x="41" y="44"/>
                    <a:pt x="37" y="43"/>
                  </a:cubicBezTo>
                  <a:cubicBezTo>
                    <a:pt x="34" y="42"/>
                    <a:pt x="34" y="31"/>
                    <a:pt x="38" y="31"/>
                  </a:cubicBezTo>
                  <a:cubicBezTo>
                    <a:pt x="42" y="31"/>
                    <a:pt x="47" y="22"/>
                    <a:pt x="47" y="19"/>
                  </a:cubicBezTo>
                  <a:cubicBezTo>
                    <a:pt x="47" y="17"/>
                    <a:pt x="43" y="17"/>
                    <a:pt x="39" y="17"/>
                  </a:cubicBezTo>
                  <a:cubicBezTo>
                    <a:pt x="35" y="17"/>
                    <a:pt x="26" y="17"/>
                    <a:pt x="26" y="17"/>
                  </a:cubicBezTo>
                  <a:cubicBezTo>
                    <a:pt x="26" y="17"/>
                    <a:pt x="21" y="15"/>
                    <a:pt x="21" y="12"/>
                  </a:cubicBezTo>
                  <a:cubicBezTo>
                    <a:pt x="21" y="8"/>
                    <a:pt x="18" y="6"/>
                    <a:pt x="13" y="6"/>
                  </a:cubicBezTo>
                  <a:cubicBezTo>
                    <a:pt x="8" y="6"/>
                    <a:pt x="8" y="0"/>
                    <a:pt x="4" y="6"/>
                  </a:cubicBezTo>
                  <a:cubicBezTo>
                    <a:pt x="0" y="11"/>
                    <a:pt x="12" y="11"/>
                    <a:pt x="11" y="15"/>
                  </a:cubicBezTo>
                  <a:cubicBezTo>
                    <a:pt x="10" y="19"/>
                    <a:pt x="6" y="17"/>
                    <a:pt x="5" y="20"/>
                  </a:cubicBezTo>
                  <a:cubicBezTo>
                    <a:pt x="4" y="23"/>
                    <a:pt x="6" y="32"/>
                    <a:pt x="8" y="37"/>
                  </a:cubicBezTo>
                  <a:cubicBezTo>
                    <a:pt x="9" y="40"/>
                    <a:pt x="12" y="50"/>
                    <a:pt x="12" y="57"/>
                  </a:cubicBezTo>
                  <a:cubicBezTo>
                    <a:pt x="15" y="57"/>
                    <a:pt x="16" y="55"/>
                    <a:pt x="19" y="55"/>
                  </a:cubicBezTo>
                  <a:cubicBezTo>
                    <a:pt x="23" y="55"/>
                    <a:pt x="28" y="55"/>
                    <a:pt x="28" y="51"/>
                  </a:cubicBezTo>
                  <a:cubicBezTo>
                    <a:pt x="29" y="47"/>
                    <a:pt x="33" y="44"/>
                    <a:pt x="35" y="46"/>
                  </a:cubicBezTo>
                  <a:cubicBezTo>
                    <a:pt x="37" y="47"/>
                    <a:pt x="41" y="56"/>
                    <a:pt x="41" y="61"/>
                  </a:cubicBezTo>
                  <a:cubicBezTo>
                    <a:pt x="41" y="62"/>
                    <a:pt x="42" y="64"/>
                    <a:pt x="43" y="67"/>
                  </a:cubicBezTo>
                  <a:cubicBezTo>
                    <a:pt x="45" y="65"/>
                    <a:pt x="47" y="63"/>
                    <a:pt x="47" y="63"/>
                  </a:cubicBezTo>
                  <a:cubicBezTo>
                    <a:pt x="47" y="63"/>
                    <a:pt x="48" y="58"/>
                    <a:pt x="50" y="56"/>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48" name="Freeform 49"/>
            <p:cNvSpPr/>
            <p:nvPr/>
          </p:nvSpPr>
          <p:spPr bwMode="auto">
            <a:xfrm>
              <a:off x="5832475" y="2452688"/>
              <a:ext cx="601663" cy="635000"/>
            </a:xfrm>
            <a:custGeom>
              <a:cxnLst>
                <a:cxn ang="0">
                  <a:pos x="222" y="133"/>
                </a:cxn>
                <a:cxn ang="0">
                  <a:pos x="221" y="119"/>
                </a:cxn>
                <a:cxn ang="0">
                  <a:pos x="238" y="125"/>
                </a:cxn>
                <a:cxn ang="0">
                  <a:pos x="256" y="130"/>
                </a:cxn>
                <a:cxn ang="0">
                  <a:pos x="255" y="144"/>
                </a:cxn>
                <a:cxn ang="0">
                  <a:pos x="263" y="147"/>
                </a:cxn>
                <a:cxn ang="0">
                  <a:pos x="269" y="168"/>
                </a:cxn>
                <a:cxn ang="0">
                  <a:pos x="274" y="145"/>
                </a:cxn>
                <a:cxn ang="0">
                  <a:pos x="287" y="131"/>
                </a:cxn>
                <a:cxn ang="0">
                  <a:pos x="298" y="109"/>
                </a:cxn>
                <a:cxn ang="0">
                  <a:pos x="312" y="105"/>
                </a:cxn>
                <a:cxn ang="0">
                  <a:pos x="314" y="92"/>
                </a:cxn>
                <a:cxn ang="0">
                  <a:pos x="303" y="81"/>
                </a:cxn>
                <a:cxn ang="0">
                  <a:pos x="283" y="82"/>
                </a:cxn>
                <a:cxn ang="0">
                  <a:pos x="269" y="93"/>
                </a:cxn>
                <a:cxn ang="0">
                  <a:pos x="258" y="100"/>
                </a:cxn>
                <a:cxn ang="0">
                  <a:pos x="248" y="111"/>
                </a:cxn>
                <a:cxn ang="0">
                  <a:pos x="230" y="108"/>
                </a:cxn>
                <a:cxn ang="0">
                  <a:pos x="223" y="95"/>
                </a:cxn>
                <a:cxn ang="0">
                  <a:pos x="218" y="112"/>
                </a:cxn>
                <a:cxn ang="0">
                  <a:pos x="184" y="108"/>
                </a:cxn>
                <a:cxn ang="0">
                  <a:pos x="167" y="103"/>
                </a:cxn>
                <a:cxn ang="0">
                  <a:pos x="149" y="93"/>
                </a:cxn>
                <a:cxn ang="0">
                  <a:pos x="134" y="85"/>
                </a:cxn>
                <a:cxn ang="0">
                  <a:pos x="141" y="69"/>
                </a:cxn>
                <a:cxn ang="0">
                  <a:pos x="130" y="58"/>
                </a:cxn>
                <a:cxn ang="0">
                  <a:pos x="116" y="43"/>
                </a:cxn>
                <a:cxn ang="0">
                  <a:pos x="126" y="34"/>
                </a:cxn>
                <a:cxn ang="0">
                  <a:pos x="119" y="13"/>
                </a:cxn>
                <a:cxn ang="0">
                  <a:pos x="108" y="0"/>
                </a:cxn>
                <a:cxn ang="0">
                  <a:pos x="99" y="9"/>
                </a:cxn>
                <a:cxn ang="0">
                  <a:pos x="71" y="10"/>
                </a:cxn>
                <a:cxn ang="0">
                  <a:pos x="67" y="27"/>
                </a:cxn>
                <a:cxn ang="0">
                  <a:pos x="79" y="43"/>
                </a:cxn>
                <a:cxn ang="0">
                  <a:pos x="71" y="60"/>
                </a:cxn>
                <a:cxn ang="0">
                  <a:pos x="59" y="71"/>
                </a:cxn>
                <a:cxn ang="0">
                  <a:pos x="45" y="89"/>
                </a:cxn>
                <a:cxn ang="0">
                  <a:pos x="31" y="98"/>
                </a:cxn>
                <a:cxn ang="0">
                  <a:pos x="15" y="108"/>
                </a:cxn>
                <a:cxn ang="0">
                  <a:pos x="27" y="127"/>
                </a:cxn>
                <a:cxn ang="0">
                  <a:pos x="22" y="140"/>
                </a:cxn>
                <a:cxn ang="0">
                  <a:pos x="1" y="147"/>
                </a:cxn>
                <a:cxn ang="0">
                  <a:pos x="11" y="158"/>
                </a:cxn>
                <a:cxn ang="0">
                  <a:pos x="8" y="164"/>
                </a:cxn>
                <a:cxn ang="0">
                  <a:pos x="43" y="172"/>
                </a:cxn>
                <a:cxn ang="0">
                  <a:pos x="50" y="177"/>
                </a:cxn>
                <a:cxn ang="0">
                  <a:pos x="52" y="207"/>
                </a:cxn>
                <a:cxn ang="0">
                  <a:pos x="68" y="257"/>
                </a:cxn>
                <a:cxn ang="0">
                  <a:pos x="89" y="310"/>
                </a:cxn>
                <a:cxn ang="0">
                  <a:pos x="111" y="323"/>
                </a:cxn>
                <a:cxn ang="0">
                  <a:pos x="126" y="305"/>
                </a:cxn>
                <a:cxn ang="0">
                  <a:pos x="132" y="283"/>
                </a:cxn>
                <a:cxn ang="0">
                  <a:pos x="134" y="250"/>
                </a:cxn>
                <a:cxn ang="0">
                  <a:pos x="150" y="233"/>
                </a:cxn>
                <a:cxn ang="0">
                  <a:pos x="185" y="201"/>
                </a:cxn>
                <a:cxn ang="0">
                  <a:pos x="206" y="178"/>
                </a:cxn>
                <a:cxn ang="0">
                  <a:pos x="229" y="170"/>
                </a:cxn>
              </a:cxnLst>
              <a:rect b="b" l="0" r="r" t="0"/>
              <a:pathLst>
                <a:path h="332" w="315">
                  <a:moveTo>
                    <a:pt x="225" y="150"/>
                  </a:moveTo>
                  <a:cubicBezTo>
                    <a:pt x="223" y="145"/>
                    <a:pt x="221" y="136"/>
                    <a:pt x="222" y="133"/>
                  </a:cubicBezTo>
                  <a:cubicBezTo>
                    <a:pt x="223" y="130"/>
                    <a:pt x="227" y="132"/>
                    <a:pt x="228" y="128"/>
                  </a:cubicBezTo>
                  <a:cubicBezTo>
                    <a:pt x="229" y="124"/>
                    <a:pt x="217" y="124"/>
                    <a:pt x="221" y="119"/>
                  </a:cubicBezTo>
                  <a:cubicBezTo>
                    <a:pt x="225" y="113"/>
                    <a:pt x="225" y="119"/>
                    <a:pt x="230" y="119"/>
                  </a:cubicBezTo>
                  <a:cubicBezTo>
                    <a:pt x="235" y="119"/>
                    <a:pt x="238" y="121"/>
                    <a:pt x="238" y="125"/>
                  </a:cubicBezTo>
                  <a:cubicBezTo>
                    <a:pt x="238" y="128"/>
                    <a:pt x="243" y="130"/>
                    <a:pt x="243" y="130"/>
                  </a:cubicBezTo>
                  <a:cubicBezTo>
                    <a:pt x="243" y="130"/>
                    <a:pt x="252" y="130"/>
                    <a:pt x="256" y="130"/>
                  </a:cubicBezTo>
                  <a:cubicBezTo>
                    <a:pt x="260" y="130"/>
                    <a:pt x="264" y="130"/>
                    <a:pt x="264" y="132"/>
                  </a:cubicBezTo>
                  <a:cubicBezTo>
                    <a:pt x="264" y="135"/>
                    <a:pt x="259" y="144"/>
                    <a:pt x="255" y="144"/>
                  </a:cubicBezTo>
                  <a:cubicBezTo>
                    <a:pt x="251" y="144"/>
                    <a:pt x="251" y="155"/>
                    <a:pt x="254" y="156"/>
                  </a:cubicBezTo>
                  <a:cubicBezTo>
                    <a:pt x="258" y="157"/>
                    <a:pt x="260" y="147"/>
                    <a:pt x="263" y="147"/>
                  </a:cubicBezTo>
                  <a:cubicBezTo>
                    <a:pt x="264" y="147"/>
                    <a:pt x="265" y="158"/>
                    <a:pt x="267" y="169"/>
                  </a:cubicBezTo>
                  <a:cubicBezTo>
                    <a:pt x="268" y="168"/>
                    <a:pt x="268" y="168"/>
                    <a:pt x="269" y="168"/>
                  </a:cubicBezTo>
                  <a:cubicBezTo>
                    <a:pt x="271" y="168"/>
                    <a:pt x="270" y="158"/>
                    <a:pt x="272" y="156"/>
                  </a:cubicBezTo>
                  <a:cubicBezTo>
                    <a:pt x="274" y="153"/>
                    <a:pt x="273" y="145"/>
                    <a:pt x="274" y="145"/>
                  </a:cubicBezTo>
                  <a:cubicBezTo>
                    <a:pt x="275" y="145"/>
                    <a:pt x="283" y="147"/>
                    <a:pt x="283" y="145"/>
                  </a:cubicBezTo>
                  <a:cubicBezTo>
                    <a:pt x="283" y="143"/>
                    <a:pt x="288" y="135"/>
                    <a:pt x="287" y="131"/>
                  </a:cubicBezTo>
                  <a:cubicBezTo>
                    <a:pt x="286" y="127"/>
                    <a:pt x="290" y="122"/>
                    <a:pt x="290" y="117"/>
                  </a:cubicBezTo>
                  <a:cubicBezTo>
                    <a:pt x="290" y="113"/>
                    <a:pt x="295" y="111"/>
                    <a:pt x="298" y="109"/>
                  </a:cubicBezTo>
                  <a:cubicBezTo>
                    <a:pt x="301" y="106"/>
                    <a:pt x="306" y="102"/>
                    <a:pt x="307" y="105"/>
                  </a:cubicBezTo>
                  <a:cubicBezTo>
                    <a:pt x="308" y="107"/>
                    <a:pt x="315" y="109"/>
                    <a:pt x="312" y="105"/>
                  </a:cubicBezTo>
                  <a:cubicBezTo>
                    <a:pt x="309" y="101"/>
                    <a:pt x="309" y="98"/>
                    <a:pt x="311" y="97"/>
                  </a:cubicBezTo>
                  <a:cubicBezTo>
                    <a:pt x="313" y="96"/>
                    <a:pt x="314" y="92"/>
                    <a:pt x="314" y="92"/>
                  </a:cubicBezTo>
                  <a:cubicBezTo>
                    <a:pt x="314" y="92"/>
                    <a:pt x="308" y="91"/>
                    <a:pt x="307" y="88"/>
                  </a:cubicBezTo>
                  <a:cubicBezTo>
                    <a:pt x="306" y="85"/>
                    <a:pt x="303" y="83"/>
                    <a:pt x="303" y="81"/>
                  </a:cubicBezTo>
                  <a:cubicBezTo>
                    <a:pt x="303" y="78"/>
                    <a:pt x="299" y="79"/>
                    <a:pt x="297" y="81"/>
                  </a:cubicBezTo>
                  <a:cubicBezTo>
                    <a:pt x="294" y="84"/>
                    <a:pt x="289" y="79"/>
                    <a:pt x="283" y="82"/>
                  </a:cubicBezTo>
                  <a:cubicBezTo>
                    <a:pt x="278" y="85"/>
                    <a:pt x="276" y="89"/>
                    <a:pt x="274" y="88"/>
                  </a:cubicBezTo>
                  <a:cubicBezTo>
                    <a:pt x="271" y="88"/>
                    <a:pt x="271" y="90"/>
                    <a:pt x="269" y="93"/>
                  </a:cubicBezTo>
                  <a:cubicBezTo>
                    <a:pt x="267" y="95"/>
                    <a:pt x="265" y="97"/>
                    <a:pt x="264" y="97"/>
                  </a:cubicBezTo>
                  <a:cubicBezTo>
                    <a:pt x="262" y="97"/>
                    <a:pt x="258" y="100"/>
                    <a:pt x="258" y="100"/>
                  </a:cubicBezTo>
                  <a:cubicBezTo>
                    <a:pt x="258" y="100"/>
                    <a:pt x="261" y="106"/>
                    <a:pt x="259" y="109"/>
                  </a:cubicBezTo>
                  <a:cubicBezTo>
                    <a:pt x="258" y="113"/>
                    <a:pt x="253" y="109"/>
                    <a:pt x="248" y="111"/>
                  </a:cubicBezTo>
                  <a:cubicBezTo>
                    <a:pt x="243" y="112"/>
                    <a:pt x="241" y="109"/>
                    <a:pt x="238" y="110"/>
                  </a:cubicBezTo>
                  <a:cubicBezTo>
                    <a:pt x="234" y="111"/>
                    <a:pt x="232" y="108"/>
                    <a:pt x="230" y="108"/>
                  </a:cubicBezTo>
                  <a:cubicBezTo>
                    <a:pt x="228" y="109"/>
                    <a:pt x="226" y="104"/>
                    <a:pt x="226" y="101"/>
                  </a:cubicBezTo>
                  <a:cubicBezTo>
                    <a:pt x="227" y="97"/>
                    <a:pt x="225" y="92"/>
                    <a:pt x="223" y="95"/>
                  </a:cubicBezTo>
                  <a:cubicBezTo>
                    <a:pt x="221" y="97"/>
                    <a:pt x="218" y="96"/>
                    <a:pt x="218" y="100"/>
                  </a:cubicBezTo>
                  <a:cubicBezTo>
                    <a:pt x="218" y="104"/>
                    <a:pt x="221" y="109"/>
                    <a:pt x="218" y="112"/>
                  </a:cubicBezTo>
                  <a:cubicBezTo>
                    <a:pt x="215" y="114"/>
                    <a:pt x="201" y="116"/>
                    <a:pt x="198" y="113"/>
                  </a:cubicBezTo>
                  <a:cubicBezTo>
                    <a:pt x="196" y="111"/>
                    <a:pt x="184" y="110"/>
                    <a:pt x="184" y="108"/>
                  </a:cubicBezTo>
                  <a:cubicBezTo>
                    <a:pt x="183" y="105"/>
                    <a:pt x="180" y="101"/>
                    <a:pt x="177" y="101"/>
                  </a:cubicBezTo>
                  <a:cubicBezTo>
                    <a:pt x="175" y="101"/>
                    <a:pt x="169" y="105"/>
                    <a:pt x="167" y="103"/>
                  </a:cubicBezTo>
                  <a:cubicBezTo>
                    <a:pt x="165" y="102"/>
                    <a:pt x="161" y="98"/>
                    <a:pt x="157" y="98"/>
                  </a:cubicBezTo>
                  <a:cubicBezTo>
                    <a:pt x="154" y="97"/>
                    <a:pt x="149" y="95"/>
                    <a:pt x="149" y="93"/>
                  </a:cubicBezTo>
                  <a:cubicBezTo>
                    <a:pt x="149" y="92"/>
                    <a:pt x="141" y="91"/>
                    <a:pt x="140" y="89"/>
                  </a:cubicBezTo>
                  <a:cubicBezTo>
                    <a:pt x="139" y="87"/>
                    <a:pt x="134" y="87"/>
                    <a:pt x="134" y="85"/>
                  </a:cubicBezTo>
                  <a:cubicBezTo>
                    <a:pt x="134" y="82"/>
                    <a:pt x="136" y="79"/>
                    <a:pt x="136" y="76"/>
                  </a:cubicBezTo>
                  <a:cubicBezTo>
                    <a:pt x="136" y="73"/>
                    <a:pt x="141" y="71"/>
                    <a:pt x="141" y="69"/>
                  </a:cubicBezTo>
                  <a:cubicBezTo>
                    <a:pt x="141" y="67"/>
                    <a:pt x="137" y="64"/>
                    <a:pt x="137" y="64"/>
                  </a:cubicBezTo>
                  <a:cubicBezTo>
                    <a:pt x="137" y="64"/>
                    <a:pt x="133" y="58"/>
                    <a:pt x="130" y="58"/>
                  </a:cubicBezTo>
                  <a:cubicBezTo>
                    <a:pt x="126" y="58"/>
                    <a:pt x="124" y="52"/>
                    <a:pt x="120" y="52"/>
                  </a:cubicBezTo>
                  <a:cubicBezTo>
                    <a:pt x="117" y="51"/>
                    <a:pt x="118" y="45"/>
                    <a:pt x="116" y="43"/>
                  </a:cubicBezTo>
                  <a:cubicBezTo>
                    <a:pt x="115" y="40"/>
                    <a:pt x="116" y="35"/>
                    <a:pt x="119" y="38"/>
                  </a:cubicBezTo>
                  <a:cubicBezTo>
                    <a:pt x="122" y="40"/>
                    <a:pt x="128" y="38"/>
                    <a:pt x="126" y="34"/>
                  </a:cubicBezTo>
                  <a:cubicBezTo>
                    <a:pt x="124" y="30"/>
                    <a:pt x="120" y="26"/>
                    <a:pt x="120" y="24"/>
                  </a:cubicBezTo>
                  <a:cubicBezTo>
                    <a:pt x="120" y="22"/>
                    <a:pt x="122" y="15"/>
                    <a:pt x="119" y="13"/>
                  </a:cubicBezTo>
                  <a:cubicBezTo>
                    <a:pt x="116" y="12"/>
                    <a:pt x="113" y="9"/>
                    <a:pt x="112" y="6"/>
                  </a:cubicBezTo>
                  <a:cubicBezTo>
                    <a:pt x="112" y="3"/>
                    <a:pt x="108" y="0"/>
                    <a:pt x="108" y="0"/>
                  </a:cubicBezTo>
                  <a:cubicBezTo>
                    <a:pt x="104" y="1"/>
                    <a:pt x="104" y="1"/>
                    <a:pt x="104" y="1"/>
                  </a:cubicBezTo>
                  <a:cubicBezTo>
                    <a:pt x="104" y="1"/>
                    <a:pt x="101" y="8"/>
                    <a:pt x="99" y="9"/>
                  </a:cubicBezTo>
                  <a:cubicBezTo>
                    <a:pt x="97" y="10"/>
                    <a:pt x="91" y="11"/>
                    <a:pt x="88" y="13"/>
                  </a:cubicBezTo>
                  <a:cubicBezTo>
                    <a:pt x="85" y="16"/>
                    <a:pt x="76" y="10"/>
                    <a:pt x="71" y="10"/>
                  </a:cubicBezTo>
                  <a:cubicBezTo>
                    <a:pt x="66" y="10"/>
                    <a:pt x="63" y="15"/>
                    <a:pt x="65" y="16"/>
                  </a:cubicBezTo>
                  <a:cubicBezTo>
                    <a:pt x="68" y="18"/>
                    <a:pt x="67" y="27"/>
                    <a:pt x="67" y="27"/>
                  </a:cubicBezTo>
                  <a:cubicBezTo>
                    <a:pt x="67" y="27"/>
                    <a:pt x="70" y="39"/>
                    <a:pt x="74" y="38"/>
                  </a:cubicBezTo>
                  <a:cubicBezTo>
                    <a:pt x="78" y="37"/>
                    <a:pt x="83" y="42"/>
                    <a:pt x="79" y="43"/>
                  </a:cubicBezTo>
                  <a:cubicBezTo>
                    <a:pt x="76" y="44"/>
                    <a:pt x="74" y="48"/>
                    <a:pt x="73" y="51"/>
                  </a:cubicBezTo>
                  <a:cubicBezTo>
                    <a:pt x="73" y="55"/>
                    <a:pt x="74" y="59"/>
                    <a:pt x="71" y="60"/>
                  </a:cubicBezTo>
                  <a:cubicBezTo>
                    <a:pt x="68" y="60"/>
                    <a:pt x="66" y="61"/>
                    <a:pt x="66" y="66"/>
                  </a:cubicBezTo>
                  <a:cubicBezTo>
                    <a:pt x="66" y="71"/>
                    <a:pt x="60" y="69"/>
                    <a:pt x="59" y="71"/>
                  </a:cubicBezTo>
                  <a:cubicBezTo>
                    <a:pt x="58" y="73"/>
                    <a:pt x="56" y="82"/>
                    <a:pt x="55" y="83"/>
                  </a:cubicBezTo>
                  <a:cubicBezTo>
                    <a:pt x="53" y="85"/>
                    <a:pt x="46" y="85"/>
                    <a:pt x="45" y="89"/>
                  </a:cubicBezTo>
                  <a:cubicBezTo>
                    <a:pt x="45" y="93"/>
                    <a:pt x="41" y="98"/>
                    <a:pt x="39" y="97"/>
                  </a:cubicBezTo>
                  <a:cubicBezTo>
                    <a:pt x="37" y="97"/>
                    <a:pt x="33" y="95"/>
                    <a:pt x="31" y="98"/>
                  </a:cubicBezTo>
                  <a:cubicBezTo>
                    <a:pt x="30" y="101"/>
                    <a:pt x="24" y="96"/>
                    <a:pt x="23" y="97"/>
                  </a:cubicBezTo>
                  <a:cubicBezTo>
                    <a:pt x="22" y="98"/>
                    <a:pt x="15" y="104"/>
                    <a:pt x="15" y="108"/>
                  </a:cubicBezTo>
                  <a:cubicBezTo>
                    <a:pt x="15" y="111"/>
                    <a:pt x="22" y="111"/>
                    <a:pt x="22" y="116"/>
                  </a:cubicBezTo>
                  <a:cubicBezTo>
                    <a:pt x="21" y="120"/>
                    <a:pt x="24" y="125"/>
                    <a:pt x="27" y="127"/>
                  </a:cubicBezTo>
                  <a:cubicBezTo>
                    <a:pt x="29" y="130"/>
                    <a:pt x="32" y="135"/>
                    <a:pt x="31" y="138"/>
                  </a:cubicBezTo>
                  <a:cubicBezTo>
                    <a:pt x="29" y="140"/>
                    <a:pt x="26" y="141"/>
                    <a:pt x="22" y="140"/>
                  </a:cubicBezTo>
                  <a:cubicBezTo>
                    <a:pt x="18" y="139"/>
                    <a:pt x="19" y="142"/>
                    <a:pt x="11" y="140"/>
                  </a:cubicBezTo>
                  <a:cubicBezTo>
                    <a:pt x="4" y="139"/>
                    <a:pt x="4" y="144"/>
                    <a:pt x="1" y="147"/>
                  </a:cubicBezTo>
                  <a:cubicBezTo>
                    <a:pt x="1" y="148"/>
                    <a:pt x="1" y="148"/>
                    <a:pt x="0" y="148"/>
                  </a:cubicBezTo>
                  <a:cubicBezTo>
                    <a:pt x="4" y="151"/>
                    <a:pt x="5" y="156"/>
                    <a:pt x="11" y="158"/>
                  </a:cubicBezTo>
                  <a:cubicBezTo>
                    <a:pt x="17" y="160"/>
                    <a:pt x="23" y="154"/>
                    <a:pt x="23" y="158"/>
                  </a:cubicBezTo>
                  <a:cubicBezTo>
                    <a:pt x="23" y="163"/>
                    <a:pt x="8" y="162"/>
                    <a:pt x="8" y="164"/>
                  </a:cubicBezTo>
                  <a:cubicBezTo>
                    <a:pt x="7" y="165"/>
                    <a:pt x="23" y="185"/>
                    <a:pt x="32" y="183"/>
                  </a:cubicBezTo>
                  <a:cubicBezTo>
                    <a:pt x="40" y="182"/>
                    <a:pt x="46" y="173"/>
                    <a:pt x="43" y="172"/>
                  </a:cubicBezTo>
                  <a:cubicBezTo>
                    <a:pt x="41" y="170"/>
                    <a:pt x="45" y="165"/>
                    <a:pt x="47" y="166"/>
                  </a:cubicBezTo>
                  <a:cubicBezTo>
                    <a:pt x="49" y="167"/>
                    <a:pt x="47" y="175"/>
                    <a:pt x="50" y="177"/>
                  </a:cubicBezTo>
                  <a:cubicBezTo>
                    <a:pt x="52" y="179"/>
                    <a:pt x="51" y="183"/>
                    <a:pt x="50" y="188"/>
                  </a:cubicBezTo>
                  <a:cubicBezTo>
                    <a:pt x="48" y="192"/>
                    <a:pt x="51" y="202"/>
                    <a:pt x="52" y="207"/>
                  </a:cubicBezTo>
                  <a:cubicBezTo>
                    <a:pt x="52" y="212"/>
                    <a:pt x="56" y="219"/>
                    <a:pt x="57" y="227"/>
                  </a:cubicBezTo>
                  <a:cubicBezTo>
                    <a:pt x="58" y="235"/>
                    <a:pt x="63" y="249"/>
                    <a:pt x="68" y="257"/>
                  </a:cubicBezTo>
                  <a:cubicBezTo>
                    <a:pt x="72" y="266"/>
                    <a:pt x="76" y="282"/>
                    <a:pt x="79" y="286"/>
                  </a:cubicBezTo>
                  <a:cubicBezTo>
                    <a:pt x="82" y="290"/>
                    <a:pt x="89" y="303"/>
                    <a:pt x="89" y="310"/>
                  </a:cubicBezTo>
                  <a:cubicBezTo>
                    <a:pt x="89" y="318"/>
                    <a:pt x="97" y="328"/>
                    <a:pt x="100" y="330"/>
                  </a:cubicBezTo>
                  <a:cubicBezTo>
                    <a:pt x="103" y="332"/>
                    <a:pt x="109" y="328"/>
                    <a:pt x="111" y="323"/>
                  </a:cubicBezTo>
                  <a:cubicBezTo>
                    <a:pt x="112" y="318"/>
                    <a:pt x="121" y="317"/>
                    <a:pt x="121" y="313"/>
                  </a:cubicBezTo>
                  <a:cubicBezTo>
                    <a:pt x="122" y="309"/>
                    <a:pt x="123" y="305"/>
                    <a:pt x="126" y="305"/>
                  </a:cubicBezTo>
                  <a:cubicBezTo>
                    <a:pt x="129" y="304"/>
                    <a:pt x="129" y="301"/>
                    <a:pt x="129" y="297"/>
                  </a:cubicBezTo>
                  <a:cubicBezTo>
                    <a:pt x="129" y="293"/>
                    <a:pt x="129" y="286"/>
                    <a:pt x="132" y="283"/>
                  </a:cubicBezTo>
                  <a:cubicBezTo>
                    <a:pt x="135" y="279"/>
                    <a:pt x="135" y="268"/>
                    <a:pt x="134" y="264"/>
                  </a:cubicBezTo>
                  <a:cubicBezTo>
                    <a:pt x="132" y="260"/>
                    <a:pt x="133" y="254"/>
                    <a:pt x="134" y="250"/>
                  </a:cubicBezTo>
                  <a:cubicBezTo>
                    <a:pt x="136" y="246"/>
                    <a:pt x="135" y="241"/>
                    <a:pt x="139" y="241"/>
                  </a:cubicBezTo>
                  <a:cubicBezTo>
                    <a:pt x="142" y="240"/>
                    <a:pt x="146" y="238"/>
                    <a:pt x="150" y="233"/>
                  </a:cubicBezTo>
                  <a:cubicBezTo>
                    <a:pt x="153" y="229"/>
                    <a:pt x="163" y="222"/>
                    <a:pt x="167" y="219"/>
                  </a:cubicBezTo>
                  <a:cubicBezTo>
                    <a:pt x="171" y="216"/>
                    <a:pt x="182" y="207"/>
                    <a:pt x="185" y="201"/>
                  </a:cubicBezTo>
                  <a:cubicBezTo>
                    <a:pt x="188" y="196"/>
                    <a:pt x="198" y="194"/>
                    <a:pt x="202" y="189"/>
                  </a:cubicBezTo>
                  <a:cubicBezTo>
                    <a:pt x="207" y="185"/>
                    <a:pt x="205" y="182"/>
                    <a:pt x="206" y="178"/>
                  </a:cubicBezTo>
                  <a:cubicBezTo>
                    <a:pt x="207" y="173"/>
                    <a:pt x="221" y="171"/>
                    <a:pt x="226" y="171"/>
                  </a:cubicBezTo>
                  <a:cubicBezTo>
                    <a:pt x="227" y="171"/>
                    <a:pt x="228" y="171"/>
                    <a:pt x="229" y="170"/>
                  </a:cubicBezTo>
                  <a:cubicBezTo>
                    <a:pt x="229" y="163"/>
                    <a:pt x="226" y="153"/>
                    <a:pt x="225" y="150"/>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49" name="Freeform 50"/>
            <p:cNvSpPr/>
            <p:nvPr/>
          </p:nvSpPr>
          <p:spPr bwMode="auto">
            <a:xfrm>
              <a:off x="6246813" y="2011363"/>
              <a:ext cx="677863" cy="293688"/>
            </a:xfrm>
            <a:custGeom>
              <a:cxnLst>
                <a:cxn ang="0">
                  <a:pos x="329" y="65"/>
                </a:cxn>
                <a:cxn ang="0">
                  <a:pos x="306" y="63"/>
                </a:cxn>
                <a:cxn ang="0">
                  <a:pos x="308" y="52"/>
                </a:cxn>
                <a:cxn ang="0">
                  <a:pos x="309" y="33"/>
                </a:cxn>
                <a:cxn ang="0">
                  <a:pos x="286" y="30"/>
                </a:cxn>
                <a:cxn ang="0">
                  <a:pos x="268" y="40"/>
                </a:cxn>
                <a:cxn ang="0">
                  <a:pos x="238" y="43"/>
                </a:cxn>
                <a:cxn ang="0">
                  <a:pos x="218" y="34"/>
                </a:cxn>
                <a:cxn ang="0">
                  <a:pos x="200" y="28"/>
                </a:cxn>
                <a:cxn ang="0">
                  <a:pos x="179" y="27"/>
                </a:cxn>
                <a:cxn ang="0">
                  <a:pos x="161" y="28"/>
                </a:cxn>
                <a:cxn ang="0">
                  <a:pos x="153" y="13"/>
                </a:cxn>
                <a:cxn ang="0">
                  <a:pos x="133" y="6"/>
                </a:cxn>
                <a:cxn ang="0">
                  <a:pos x="118" y="1"/>
                </a:cxn>
                <a:cxn ang="0">
                  <a:pos x="108" y="9"/>
                </a:cxn>
                <a:cxn ang="0">
                  <a:pos x="107" y="24"/>
                </a:cxn>
                <a:cxn ang="0">
                  <a:pos x="98" y="35"/>
                </a:cxn>
                <a:cxn ang="0">
                  <a:pos x="81" y="33"/>
                </a:cxn>
                <a:cxn ang="0">
                  <a:pos x="68" y="23"/>
                </a:cxn>
                <a:cxn ang="0">
                  <a:pos x="44" y="22"/>
                </a:cxn>
                <a:cxn ang="0">
                  <a:pos x="29" y="30"/>
                </a:cxn>
                <a:cxn ang="0">
                  <a:pos x="10" y="40"/>
                </a:cxn>
                <a:cxn ang="0">
                  <a:pos x="0" y="44"/>
                </a:cxn>
                <a:cxn ang="0">
                  <a:pos x="9" y="55"/>
                </a:cxn>
                <a:cxn ang="0">
                  <a:pos x="29" y="69"/>
                </a:cxn>
                <a:cxn ang="0">
                  <a:pos x="34" y="88"/>
                </a:cxn>
                <a:cxn ang="0">
                  <a:pos x="57" y="104"/>
                </a:cxn>
                <a:cxn ang="0">
                  <a:pos x="72" y="114"/>
                </a:cxn>
                <a:cxn ang="0">
                  <a:pos x="88" y="135"/>
                </a:cxn>
                <a:cxn ang="0">
                  <a:pos x="129" y="137"/>
                </a:cxn>
                <a:cxn ang="0">
                  <a:pos x="162" y="145"/>
                </a:cxn>
                <a:cxn ang="0">
                  <a:pos x="182" y="152"/>
                </a:cxn>
                <a:cxn ang="0">
                  <a:pos x="227" y="141"/>
                </a:cxn>
                <a:cxn ang="0">
                  <a:pos x="261" y="121"/>
                </a:cxn>
                <a:cxn ang="0">
                  <a:pos x="269" y="105"/>
                </a:cxn>
                <a:cxn ang="0">
                  <a:pos x="304" y="99"/>
                </a:cxn>
                <a:cxn ang="0">
                  <a:pos x="328" y="84"/>
                </a:cxn>
                <a:cxn ang="0">
                  <a:pos x="354" y="79"/>
                </a:cxn>
              </a:cxnLst>
              <a:rect b="b" l="0" r="r" t="0"/>
              <a:pathLst>
                <a:path h="153" w="355">
                  <a:moveTo>
                    <a:pt x="340" y="64"/>
                  </a:moveTo>
                  <a:cubicBezTo>
                    <a:pt x="336" y="60"/>
                    <a:pt x="330" y="62"/>
                    <a:pt x="329" y="65"/>
                  </a:cubicBezTo>
                  <a:cubicBezTo>
                    <a:pt x="327" y="69"/>
                    <a:pt x="324" y="64"/>
                    <a:pt x="318" y="64"/>
                  </a:cubicBezTo>
                  <a:cubicBezTo>
                    <a:pt x="311" y="64"/>
                    <a:pt x="311" y="68"/>
                    <a:pt x="306" y="63"/>
                  </a:cubicBezTo>
                  <a:cubicBezTo>
                    <a:pt x="302" y="59"/>
                    <a:pt x="308" y="57"/>
                    <a:pt x="308" y="57"/>
                  </a:cubicBezTo>
                  <a:cubicBezTo>
                    <a:pt x="308" y="52"/>
                    <a:pt x="308" y="52"/>
                    <a:pt x="308" y="52"/>
                  </a:cubicBezTo>
                  <a:cubicBezTo>
                    <a:pt x="318" y="34"/>
                    <a:pt x="318" y="34"/>
                    <a:pt x="318" y="34"/>
                  </a:cubicBezTo>
                  <a:cubicBezTo>
                    <a:pt x="315" y="33"/>
                    <a:pt x="311" y="32"/>
                    <a:pt x="309" y="33"/>
                  </a:cubicBezTo>
                  <a:cubicBezTo>
                    <a:pt x="307" y="34"/>
                    <a:pt x="300" y="33"/>
                    <a:pt x="300" y="31"/>
                  </a:cubicBezTo>
                  <a:cubicBezTo>
                    <a:pt x="299" y="29"/>
                    <a:pt x="288" y="28"/>
                    <a:pt x="286" y="30"/>
                  </a:cubicBezTo>
                  <a:cubicBezTo>
                    <a:pt x="283" y="32"/>
                    <a:pt x="277" y="34"/>
                    <a:pt x="277" y="36"/>
                  </a:cubicBezTo>
                  <a:cubicBezTo>
                    <a:pt x="276" y="39"/>
                    <a:pt x="270" y="38"/>
                    <a:pt x="268" y="40"/>
                  </a:cubicBezTo>
                  <a:cubicBezTo>
                    <a:pt x="265" y="41"/>
                    <a:pt x="253" y="42"/>
                    <a:pt x="253" y="43"/>
                  </a:cubicBezTo>
                  <a:cubicBezTo>
                    <a:pt x="253" y="45"/>
                    <a:pt x="240" y="45"/>
                    <a:pt x="238" y="43"/>
                  </a:cubicBezTo>
                  <a:cubicBezTo>
                    <a:pt x="236" y="42"/>
                    <a:pt x="225" y="43"/>
                    <a:pt x="224" y="41"/>
                  </a:cubicBezTo>
                  <a:cubicBezTo>
                    <a:pt x="222" y="38"/>
                    <a:pt x="218" y="37"/>
                    <a:pt x="218" y="34"/>
                  </a:cubicBezTo>
                  <a:cubicBezTo>
                    <a:pt x="218" y="32"/>
                    <a:pt x="209" y="32"/>
                    <a:pt x="208" y="30"/>
                  </a:cubicBezTo>
                  <a:cubicBezTo>
                    <a:pt x="207" y="28"/>
                    <a:pt x="201" y="27"/>
                    <a:pt x="200" y="28"/>
                  </a:cubicBezTo>
                  <a:cubicBezTo>
                    <a:pt x="199" y="28"/>
                    <a:pt x="191" y="26"/>
                    <a:pt x="189" y="25"/>
                  </a:cubicBezTo>
                  <a:cubicBezTo>
                    <a:pt x="187" y="25"/>
                    <a:pt x="181" y="27"/>
                    <a:pt x="179" y="27"/>
                  </a:cubicBezTo>
                  <a:cubicBezTo>
                    <a:pt x="177" y="27"/>
                    <a:pt x="173" y="30"/>
                    <a:pt x="171" y="31"/>
                  </a:cubicBezTo>
                  <a:cubicBezTo>
                    <a:pt x="169" y="31"/>
                    <a:pt x="162" y="27"/>
                    <a:pt x="161" y="28"/>
                  </a:cubicBezTo>
                  <a:cubicBezTo>
                    <a:pt x="160" y="29"/>
                    <a:pt x="156" y="24"/>
                    <a:pt x="154" y="22"/>
                  </a:cubicBezTo>
                  <a:cubicBezTo>
                    <a:pt x="152" y="20"/>
                    <a:pt x="154" y="15"/>
                    <a:pt x="153" y="13"/>
                  </a:cubicBezTo>
                  <a:cubicBezTo>
                    <a:pt x="151" y="11"/>
                    <a:pt x="144" y="11"/>
                    <a:pt x="142" y="9"/>
                  </a:cubicBezTo>
                  <a:cubicBezTo>
                    <a:pt x="139" y="8"/>
                    <a:pt x="136" y="6"/>
                    <a:pt x="133" y="6"/>
                  </a:cubicBezTo>
                  <a:cubicBezTo>
                    <a:pt x="131" y="6"/>
                    <a:pt x="127" y="5"/>
                    <a:pt x="126" y="4"/>
                  </a:cubicBezTo>
                  <a:cubicBezTo>
                    <a:pt x="125" y="3"/>
                    <a:pt x="120" y="2"/>
                    <a:pt x="118" y="1"/>
                  </a:cubicBezTo>
                  <a:cubicBezTo>
                    <a:pt x="116" y="0"/>
                    <a:pt x="115" y="3"/>
                    <a:pt x="114" y="5"/>
                  </a:cubicBezTo>
                  <a:cubicBezTo>
                    <a:pt x="113" y="6"/>
                    <a:pt x="109" y="6"/>
                    <a:pt x="108" y="9"/>
                  </a:cubicBezTo>
                  <a:cubicBezTo>
                    <a:pt x="107" y="11"/>
                    <a:pt x="103" y="12"/>
                    <a:pt x="103" y="14"/>
                  </a:cubicBezTo>
                  <a:cubicBezTo>
                    <a:pt x="104" y="17"/>
                    <a:pt x="106" y="22"/>
                    <a:pt x="107" y="24"/>
                  </a:cubicBezTo>
                  <a:cubicBezTo>
                    <a:pt x="109" y="25"/>
                    <a:pt x="108" y="29"/>
                    <a:pt x="107" y="30"/>
                  </a:cubicBezTo>
                  <a:cubicBezTo>
                    <a:pt x="106" y="32"/>
                    <a:pt x="99" y="33"/>
                    <a:pt x="98" y="35"/>
                  </a:cubicBezTo>
                  <a:cubicBezTo>
                    <a:pt x="96" y="37"/>
                    <a:pt x="93" y="35"/>
                    <a:pt x="90" y="33"/>
                  </a:cubicBezTo>
                  <a:cubicBezTo>
                    <a:pt x="86" y="31"/>
                    <a:pt x="82" y="32"/>
                    <a:pt x="81" y="33"/>
                  </a:cubicBezTo>
                  <a:cubicBezTo>
                    <a:pt x="79" y="35"/>
                    <a:pt x="73" y="30"/>
                    <a:pt x="71" y="30"/>
                  </a:cubicBezTo>
                  <a:cubicBezTo>
                    <a:pt x="70" y="29"/>
                    <a:pt x="69" y="23"/>
                    <a:pt x="68" y="23"/>
                  </a:cubicBezTo>
                  <a:cubicBezTo>
                    <a:pt x="66" y="24"/>
                    <a:pt x="54" y="21"/>
                    <a:pt x="52" y="21"/>
                  </a:cubicBezTo>
                  <a:cubicBezTo>
                    <a:pt x="50" y="20"/>
                    <a:pt x="45" y="20"/>
                    <a:pt x="44" y="22"/>
                  </a:cubicBezTo>
                  <a:cubicBezTo>
                    <a:pt x="43" y="24"/>
                    <a:pt x="37" y="23"/>
                    <a:pt x="36" y="25"/>
                  </a:cubicBezTo>
                  <a:cubicBezTo>
                    <a:pt x="35" y="27"/>
                    <a:pt x="31" y="28"/>
                    <a:pt x="29" y="30"/>
                  </a:cubicBezTo>
                  <a:cubicBezTo>
                    <a:pt x="27" y="32"/>
                    <a:pt x="22" y="32"/>
                    <a:pt x="20" y="35"/>
                  </a:cubicBezTo>
                  <a:cubicBezTo>
                    <a:pt x="19" y="38"/>
                    <a:pt x="12" y="40"/>
                    <a:pt x="10" y="40"/>
                  </a:cubicBezTo>
                  <a:cubicBezTo>
                    <a:pt x="8" y="40"/>
                    <a:pt x="3" y="41"/>
                    <a:pt x="2" y="43"/>
                  </a:cubicBezTo>
                  <a:cubicBezTo>
                    <a:pt x="2" y="44"/>
                    <a:pt x="1" y="44"/>
                    <a:pt x="0" y="44"/>
                  </a:cubicBezTo>
                  <a:cubicBezTo>
                    <a:pt x="0" y="44"/>
                    <a:pt x="1" y="44"/>
                    <a:pt x="1" y="45"/>
                  </a:cubicBezTo>
                  <a:cubicBezTo>
                    <a:pt x="2" y="52"/>
                    <a:pt x="5" y="52"/>
                    <a:pt x="9" y="55"/>
                  </a:cubicBezTo>
                  <a:cubicBezTo>
                    <a:pt x="12" y="58"/>
                    <a:pt x="15" y="61"/>
                    <a:pt x="19" y="61"/>
                  </a:cubicBezTo>
                  <a:cubicBezTo>
                    <a:pt x="23" y="61"/>
                    <a:pt x="28" y="65"/>
                    <a:pt x="29" y="69"/>
                  </a:cubicBezTo>
                  <a:cubicBezTo>
                    <a:pt x="29" y="72"/>
                    <a:pt x="33" y="76"/>
                    <a:pt x="35" y="77"/>
                  </a:cubicBezTo>
                  <a:cubicBezTo>
                    <a:pt x="37" y="79"/>
                    <a:pt x="34" y="84"/>
                    <a:pt x="34" y="88"/>
                  </a:cubicBezTo>
                  <a:cubicBezTo>
                    <a:pt x="34" y="93"/>
                    <a:pt x="29" y="94"/>
                    <a:pt x="31" y="98"/>
                  </a:cubicBezTo>
                  <a:cubicBezTo>
                    <a:pt x="34" y="102"/>
                    <a:pt x="52" y="104"/>
                    <a:pt x="57" y="104"/>
                  </a:cubicBezTo>
                  <a:cubicBezTo>
                    <a:pt x="62" y="104"/>
                    <a:pt x="64" y="109"/>
                    <a:pt x="65" y="109"/>
                  </a:cubicBezTo>
                  <a:cubicBezTo>
                    <a:pt x="68" y="110"/>
                    <a:pt x="69" y="113"/>
                    <a:pt x="72" y="114"/>
                  </a:cubicBezTo>
                  <a:cubicBezTo>
                    <a:pt x="76" y="115"/>
                    <a:pt x="80" y="117"/>
                    <a:pt x="81" y="124"/>
                  </a:cubicBezTo>
                  <a:cubicBezTo>
                    <a:pt x="83" y="130"/>
                    <a:pt x="87" y="132"/>
                    <a:pt x="88" y="135"/>
                  </a:cubicBezTo>
                  <a:cubicBezTo>
                    <a:pt x="88" y="138"/>
                    <a:pt x="96" y="136"/>
                    <a:pt x="102" y="137"/>
                  </a:cubicBezTo>
                  <a:cubicBezTo>
                    <a:pt x="108" y="137"/>
                    <a:pt x="125" y="137"/>
                    <a:pt x="129" y="137"/>
                  </a:cubicBezTo>
                  <a:cubicBezTo>
                    <a:pt x="133" y="138"/>
                    <a:pt x="144" y="137"/>
                    <a:pt x="149" y="142"/>
                  </a:cubicBezTo>
                  <a:cubicBezTo>
                    <a:pt x="155" y="146"/>
                    <a:pt x="158" y="142"/>
                    <a:pt x="162" y="145"/>
                  </a:cubicBezTo>
                  <a:cubicBezTo>
                    <a:pt x="165" y="147"/>
                    <a:pt x="168" y="148"/>
                    <a:pt x="173" y="148"/>
                  </a:cubicBezTo>
                  <a:cubicBezTo>
                    <a:pt x="179" y="147"/>
                    <a:pt x="179" y="151"/>
                    <a:pt x="182" y="152"/>
                  </a:cubicBezTo>
                  <a:cubicBezTo>
                    <a:pt x="186" y="153"/>
                    <a:pt x="192" y="146"/>
                    <a:pt x="202" y="142"/>
                  </a:cubicBezTo>
                  <a:cubicBezTo>
                    <a:pt x="211" y="137"/>
                    <a:pt x="222" y="140"/>
                    <a:pt x="227" y="141"/>
                  </a:cubicBezTo>
                  <a:cubicBezTo>
                    <a:pt x="232" y="142"/>
                    <a:pt x="242" y="139"/>
                    <a:pt x="247" y="132"/>
                  </a:cubicBezTo>
                  <a:cubicBezTo>
                    <a:pt x="253" y="126"/>
                    <a:pt x="261" y="127"/>
                    <a:pt x="261" y="121"/>
                  </a:cubicBezTo>
                  <a:cubicBezTo>
                    <a:pt x="262" y="116"/>
                    <a:pt x="255" y="113"/>
                    <a:pt x="258" y="108"/>
                  </a:cubicBezTo>
                  <a:cubicBezTo>
                    <a:pt x="261" y="103"/>
                    <a:pt x="266" y="104"/>
                    <a:pt x="269" y="105"/>
                  </a:cubicBezTo>
                  <a:cubicBezTo>
                    <a:pt x="272" y="107"/>
                    <a:pt x="280" y="109"/>
                    <a:pt x="287" y="104"/>
                  </a:cubicBezTo>
                  <a:cubicBezTo>
                    <a:pt x="295" y="99"/>
                    <a:pt x="298" y="100"/>
                    <a:pt x="304" y="99"/>
                  </a:cubicBezTo>
                  <a:cubicBezTo>
                    <a:pt x="311" y="98"/>
                    <a:pt x="310" y="94"/>
                    <a:pt x="314" y="89"/>
                  </a:cubicBezTo>
                  <a:cubicBezTo>
                    <a:pt x="319" y="85"/>
                    <a:pt x="324" y="84"/>
                    <a:pt x="328" y="84"/>
                  </a:cubicBezTo>
                  <a:cubicBezTo>
                    <a:pt x="332" y="84"/>
                    <a:pt x="338" y="79"/>
                    <a:pt x="343" y="81"/>
                  </a:cubicBezTo>
                  <a:cubicBezTo>
                    <a:pt x="347" y="82"/>
                    <a:pt x="354" y="83"/>
                    <a:pt x="354" y="79"/>
                  </a:cubicBezTo>
                  <a:cubicBezTo>
                    <a:pt x="355" y="76"/>
                    <a:pt x="343" y="68"/>
                    <a:pt x="340" y="64"/>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50" name="Freeform 51"/>
            <p:cNvSpPr/>
            <p:nvPr/>
          </p:nvSpPr>
          <p:spPr bwMode="auto">
            <a:xfrm>
              <a:off x="5105400" y="2522538"/>
              <a:ext cx="11113" cy="30163"/>
            </a:xfrm>
            <a:custGeom>
              <a:cxnLst>
                <a:cxn ang="0">
                  <a:pos x="2" y="0"/>
                </a:cxn>
                <a:cxn ang="0">
                  <a:pos x="0" y="9"/>
                </a:cxn>
                <a:cxn ang="0">
                  <a:pos x="4" y="16"/>
                </a:cxn>
                <a:cxn ang="0">
                  <a:pos x="5" y="3"/>
                </a:cxn>
                <a:cxn ang="0">
                  <a:pos x="6" y="0"/>
                </a:cxn>
                <a:cxn ang="0">
                  <a:pos x="2" y="0"/>
                </a:cxn>
              </a:cxnLst>
              <a:rect b="b" l="0" r="r" t="0"/>
              <a:pathLst>
                <a:path h="16" w="6">
                  <a:moveTo>
                    <a:pt x="2" y="0"/>
                  </a:moveTo>
                  <a:cubicBezTo>
                    <a:pt x="1" y="1"/>
                    <a:pt x="0" y="8"/>
                    <a:pt x="0" y="9"/>
                  </a:cubicBezTo>
                  <a:cubicBezTo>
                    <a:pt x="0" y="9"/>
                    <a:pt x="1" y="13"/>
                    <a:pt x="4" y="16"/>
                  </a:cubicBezTo>
                  <a:cubicBezTo>
                    <a:pt x="5" y="11"/>
                    <a:pt x="5" y="4"/>
                    <a:pt x="5" y="3"/>
                  </a:cubicBezTo>
                  <a:cubicBezTo>
                    <a:pt x="5" y="2"/>
                    <a:pt x="6" y="1"/>
                    <a:pt x="6" y="0"/>
                  </a:cubicBezTo>
                  <a:cubicBezTo>
                    <a:pt x="4" y="0"/>
                    <a:pt x="3" y="0"/>
                    <a:pt x="2" y="0"/>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51" name="Freeform 52"/>
            <p:cNvSpPr/>
            <p:nvPr/>
          </p:nvSpPr>
          <p:spPr bwMode="auto">
            <a:xfrm>
              <a:off x="5086350" y="2503488"/>
              <a:ext cx="31750" cy="90488"/>
            </a:xfrm>
            <a:custGeom>
              <a:cxnLst>
                <a:cxn ang="0">
                  <a:pos x="8" y="47"/>
                </a:cxn>
                <a:cxn ang="0">
                  <a:pos x="9" y="48"/>
                </a:cxn>
                <a:cxn ang="0">
                  <a:pos x="13" y="31"/>
                </a:cxn>
                <a:cxn ang="0">
                  <a:pos x="14" y="26"/>
                </a:cxn>
                <a:cxn ang="0">
                  <a:pos x="10" y="19"/>
                </a:cxn>
                <a:cxn ang="0">
                  <a:pos x="12" y="10"/>
                </a:cxn>
                <a:cxn ang="0">
                  <a:pos x="16" y="10"/>
                </a:cxn>
                <a:cxn ang="0">
                  <a:pos x="17" y="3"/>
                </a:cxn>
                <a:cxn ang="0">
                  <a:pos x="11" y="0"/>
                </a:cxn>
                <a:cxn ang="0">
                  <a:pos x="9" y="6"/>
                </a:cxn>
                <a:cxn ang="0">
                  <a:pos x="0" y="26"/>
                </a:cxn>
                <a:cxn ang="0">
                  <a:pos x="8" y="46"/>
                </a:cxn>
                <a:cxn ang="0">
                  <a:pos x="8" y="47"/>
                </a:cxn>
              </a:cxnLst>
              <a:rect b="b" l="0" r="r" t="0"/>
              <a:pathLst>
                <a:path h="48" w="17">
                  <a:moveTo>
                    <a:pt x="8" y="47"/>
                  </a:moveTo>
                  <a:cubicBezTo>
                    <a:pt x="8" y="47"/>
                    <a:pt x="9" y="47"/>
                    <a:pt x="9" y="48"/>
                  </a:cubicBezTo>
                  <a:cubicBezTo>
                    <a:pt x="10" y="41"/>
                    <a:pt x="11" y="33"/>
                    <a:pt x="13" y="31"/>
                  </a:cubicBezTo>
                  <a:cubicBezTo>
                    <a:pt x="13" y="30"/>
                    <a:pt x="14" y="28"/>
                    <a:pt x="14" y="26"/>
                  </a:cubicBezTo>
                  <a:cubicBezTo>
                    <a:pt x="11" y="23"/>
                    <a:pt x="10" y="19"/>
                    <a:pt x="10" y="19"/>
                  </a:cubicBezTo>
                  <a:cubicBezTo>
                    <a:pt x="10" y="18"/>
                    <a:pt x="11" y="11"/>
                    <a:pt x="12" y="10"/>
                  </a:cubicBezTo>
                  <a:cubicBezTo>
                    <a:pt x="13" y="10"/>
                    <a:pt x="14" y="10"/>
                    <a:pt x="16" y="10"/>
                  </a:cubicBezTo>
                  <a:cubicBezTo>
                    <a:pt x="16" y="8"/>
                    <a:pt x="16" y="5"/>
                    <a:pt x="17" y="3"/>
                  </a:cubicBezTo>
                  <a:cubicBezTo>
                    <a:pt x="11" y="0"/>
                    <a:pt x="11" y="0"/>
                    <a:pt x="11" y="0"/>
                  </a:cubicBezTo>
                  <a:cubicBezTo>
                    <a:pt x="10" y="2"/>
                    <a:pt x="9" y="4"/>
                    <a:pt x="9" y="6"/>
                  </a:cubicBezTo>
                  <a:cubicBezTo>
                    <a:pt x="8" y="12"/>
                    <a:pt x="3" y="22"/>
                    <a:pt x="0" y="26"/>
                  </a:cubicBezTo>
                  <a:cubicBezTo>
                    <a:pt x="8" y="46"/>
                    <a:pt x="8" y="46"/>
                    <a:pt x="8" y="46"/>
                  </a:cubicBezTo>
                  <a:lnTo>
                    <a:pt x="8" y="47"/>
                  </a:ln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52" name="Freeform 53"/>
            <p:cNvSpPr/>
            <p:nvPr/>
          </p:nvSpPr>
          <p:spPr bwMode="auto">
            <a:xfrm>
              <a:off x="5103813" y="2503488"/>
              <a:ext cx="92075" cy="98425"/>
            </a:xfrm>
            <a:custGeom>
              <a:cxnLst>
                <a:cxn ang="0">
                  <a:pos x="44" y="0"/>
                </a:cxn>
                <a:cxn ang="0">
                  <a:pos x="30" y="6"/>
                </a:cxn>
                <a:cxn ang="0">
                  <a:pos x="19" y="12"/>
                </a:cxn>
                <a:cxn ang="0">
                  <a:pos x="9" y="7"/>
                </a:cxn>
                <a:cxn ang="0">
                  <a:pos x="8" y="3"/>
                </a:cxn>
                <a:cxn ang="0">
                  <a:pos x="8" y="3"/>
                </a:cxn>
                <a:cxn ang="0">
                  <a:pos x="6" y="13"/>
                </a:cxn>
                <a:cxn ang="0">
                  <a:pos x="4" y="31"/>
                </a:cxn>
                <a:cxn ang="0">
                  <a:pos x="0" y="48"/>
                </a:cxn>
                <a:cxn ang="0">
                  <a:pos x="10" y="52"/>
                </a:cxn>
                <a:cxn ang="0">
                  <a:pos x="19" y="45"/>
                </a:cxn>
                <a:cxn ang="0">
                  <a:pos x="26" y="42"/>
                </a:cxn>
                <a:cxn ang="0">
                  <a:pos x="33" y="37"/>
                </a:cxn>
                <a:cxn ang="0">
                  <a:pos x="24" y="27"/>
                </a:cxn>
                <a:cxn ang="0">
                  <a:pos x="35" y="20"/>
                </a:cxn>
                <a:cxn ang="0">
                  <a:pos x="47" y="16"/>
                </a:cxn>
                <a:cxn ang="0">
                  <a:pos x="48" y="16"/>
                </a:cxn>
                <a:cxn ang="0">
                  <a:pos x="45" y="5"/>
                </a:cxn>
                <a:cxn ang="0">
                  <a:pos x="44" y="0"/>
                </a:cxn>
              </a:cxnLst>
              <a:rect b="b" l="0" r="r" t="0"/>
              <a:pathLst>
                <a:path h="52" w="48">
                  <a:moveTo>
                    <a:pt x="44" y="0"/>
                  </a:moveTo>
                  <a:cubicBezTo>
                    <a:pt x="37" y="3"/>
                    <a:pt x="31" y="6"/>
                    <a:pt x="30" y="6"/>
                  </a:cubicBezTo>
                  <a:cubicBezTo>
                    <a:pt x="27" y="7"/>
                    <a:pt x="19" y="12"/>
                    <a:pt x="19" y="12"/>
                  </a:cubicBezTo>
                  <a:cubicBezTo>
                    <a:pt x="9" y="7"/>
                    <a:pt x="9" y="7"/>
                    <a:pt x="9" y="7"/>
                  </a:cubicBezTo>
                  <a:cubicBezTo>
                    <a:pt x="8" y="3"/>
                    <a:pt x="8" y="3"/>
                    <a:pt x="8" y="3"/>
                  </a:cubicBezTo>
                  <a:cubicBezTo>
                    <a:pt x="8" y="3"/>
                    <a:pt x="8" y="3"/>
                    <a:pt x="8" y="3"/>
                  </a:cubicBezTo>
                  <a:cubicBezTo>
                    <a:pt x="7" y="7"/>
                    <a:pt x="7" y="11"/>
                    <a:pt x="6" y="13"/>
                  </a:cubicBezTo>
                  <a:cubicBezTo>
                    <a:pt x="6" y="15"/>
                    <a:pt x="6" y="29"/>
                    <a:pt x="4" y="31"/>
                  </a:cubicBezTo>
                  <a:cubicBezTo>
                    <a:pt x="2" y="33"/>
                    <a:pt x="1" y="41"/>
                    <a:pt x="0" y="48"/>
                  </a:cubicBezTo>
                  <a:cubicBezTo>
                    <a:pt x="4" y="50"/>
                    <a:pt x="8" y="52"/>
                    <a:pt x="10" y="52"/>
                  </a:cubicBezTo>
                  <a:cubicBezTo>
                    <a:pt x="14" y="52"/>
                    <a:pt x="19" y="48"/>
                    <a:pt x="19" y="45"/>
                  </a:cubicBezTo>
                  <a:cubicBezTo>
                    <a:pt x="19" y="43"/>
                    <a:pt x="23" y="42"/>
                    <a:pt x="26" y="42"/>
                  </a:cubicBezTo>
                  <a:cubicBezTo>
                    <a:pt x="30" y="42"/>
                    <a:pt x="30" y="38"/>
                    <a:pt x="33" y="37"/>
                  </a:cubicBezTo>
                  <a:cubicBezTo>
                    <a:pt x="35" y="35"/>
                    <a:pt x="27" y="28"/>
                    <a:pt x="24" y="27"/>
                  </a:cubicBezTo>
                  <a:cubicBezTo>
                    <a:pt x="22" y="26"/>
                    <a:pt x="27" y="20"/>
                    <a:pt x="35" y="20"/>
                  </a:cubicBezTo>
                  <a:cubicBezTo>
                    <a:pt x="44" y="19"/>
                    <a:pt x="42" y="16"/>
                    <a:pt x="47" y="16"/>
                  </a:cubicBezTo>
                  <a:cubicBezTo>
                    <a:pt x="47" y="16"/>
                    <a:pt x="47" y="16"/>
                    <a:pt x="48" y="16"/>
                  </a:cubicBezTo>
                  <a:cubicBezTo>
                    <a:pt x="47" y="12"/>
                    <a:pt x="46" y="8"/>
                    <a:pt x="45" y="5"/>
                  </a:cubicBezTo>
                  <a:cubicBezTo>
                    <a:pt x="45" y="4"/>
                    <a:pt x="44" y="2"/>
                    <a:pt x="44" y="0"/>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53" name="Freeform 54"/>
            <p:cNvSpPr/>
            <p:nvPr/>
          </p:nvSpPr>
          <p:spPr bwMode="auto">
            <a:xfrm>
              <a:off x="5856288" y="2255838"/>
              <a:ext cx="234950" cy="103188"/>
            </a:xfrm>
            <a:custGeom>
              <a:cxnLst>
                <a:cxn ang="0">
                  <a:pos x="114" y="10"/>
                </a:cxn>
                <a:cxn ang="0">
                  <a:pos x="103" y="7"/>
                </a:cxn>
                <a:cxn ang="0">
                  <a:pos x="74" y="6"/>
                </a:cxn>
                <a:cxn ang="0">
                  <a:pos x="59" y="1"/>
                </a:cxn>
                <a:cxn ang="0">
                  <a:pos x="47" y="6"/>
                </a:cxn>
                <a:cxn ang="0">
                  <a:pos x="37" y="8"/>
                </a:cxn>
                <a:cxn ang="0">
                  <a:pos x="22" y="8"/>
                </a:cxn>
                <a:cxn ang="0">
                  <a:pos x="15" y="16"/>
                </a:cxn>
                <a:cxn ang="0">
                  <a:pos x="12" y="22"/>
                </a:cxn>
                <a:cxn ang="0">
                  <a:pos x="16" y="26"/>
                </a:cxn>
                <a:cxn ang="0">
                  <a:pos x="25" y="25"/>
                </a:cxn>
                <a:cxn ang="0">
                  <a:pos x="40" y="32"/>
                </a:cxn>
                <a:cxn ang="0">
                  <a:pos x="35" y="38"/>
                </a:cxn>
                <a:cxn ang="0">
                  <a:pos x="25" y="40"/>
                </a:cxn>
                <a:cxn ang="0">
                  <a:pos x="8" y="42"/>
                </a:cxn>
                <a:cxn ang="0">
                  <a:pos x="0" y="49"/>
                </a:cxn>
                <a:cxn ang="0">
                  <a:pos x="16" y="50"/>
                </a:cxn>
                <a:cxn ang="0">
                  <a:pos x="26" y="50"/>
                </a:cxn>
                <a:cxn ang="0">
                  <a:pos x="36" y="52"/>
                </a:cxn>
                <a:cxn ang="0">
                  <a:pos x="51" y="51"/>
                </a:cxn>
                <a:cxn ang="0">
                  <a:pos x="52" y="46"/>
                </a:cxn>
                <a:cxn ang="0">
                  <a:pos x="57" y="43"/>
                </a:cxn>
                <a:cxn ang="0">
                  <a:pos x="64" y="39"/>
                </a:cxn>
                <a:cxn ang="0">
                  <a:pos x="70" y="37"/>
                </a:cxn>
                <a:cxn ang="0">
                  <a:pos x="77" y="39"/>
                </a:cxn>
                <a:cxn ang="0">
                  <a:pos x="84" y="34"/>
                </a:cxn>
                <a:cxn ang="0">
                  <a:pos x="94" y="31"/>
                </a:cxn>
                <a:cxn ang="0">
                  <a:pos x="103" y="26"/>
                </a:cxn>
                <a:cxn ang="0">
                  <a:pos x="112" y="21"/>
                </a:cxn>
                <a:cxn ang="0">
                  <a:pos x="122" y="16"/>
                </a:cxn>
                <a:cxn ang="0">
                  <a:pos x="123" y="14"/>
                </a:cxn>
                <a:cxn ang="0">
                  <a:pos x="114" y="10"/>
                </a:cxn>
              </a:cxnLst>
              <a:rect b="b" l="0" r="r" t="0"/>
              <a:pathLst>
                <a:path h="54" w="123">
                  <a:moveTo>
                    <a:pt x="114" y="10"/>
                  </a:moveTo>
                  <a:cubicBezTo>
                    <a:pt x="109" y="5"/>
                    <a:pt x="108" y="9"/>
                    <a:pt x="103" y="7"/>
                  </a:cubicBezTo>
                  <a:cubicBezTo>
                    <a:pt x="98" y="6"/>
                    <a:pt x="78" y="4"/>
                    <a:pt x="74" y="6"/>
                  </a:cubicBezTo>
                  <a:cubicBezTo>
                    <a:pt x="70" y="7"/>
                    <a:pt x="62" y="3"/>
                    <a:pt x="59" y="1"/>
                  </a:cubicBezTo>
                  <a:cubicBezTo>
                    <a:pt x="56" y="0"/>
                    <a:pt x="48" y="1"/>
                    <a:pt x="47" y="6"/>
                  </a:cubicBezTo>
                  <a:cubicBezTo>
                    <a:pt x="47" y="11"/>
                    <a:pt x="43" y="11"/>
                    <a:pt x="37" y="8"/>
                  </a:cubicBezTo>
                  <a:cubicBezTo>
                    <a:pt x="31" y="5"/>
                    <a:pt x="22" y="5"/>
                    <a:pt x="22" y="8"/>
                  </a:cubicBezTo>
                  <a:cubicBezTo>
                    <a:pt x="22" y="11"/>
                    <a:pt x="17" y="15"/>
                    <a:pt x="15" y="16"/>
                  </a:cubicBezTo>
                  <a:cubicBezTo>
                    <a:pt x="14" y="16"/>
                    <a:pt x="13" y="19"/>
                    <a:pt x="12" y="22"/>
                  </a:cubicBezTo>
                  <a:cubicBezTo>
                    <a:pt x="13" y="22"/>
                    <a:pt x="15" y="24"/>
                    <a:pt x="16" y="26"/>
                  </a:cubicBezTo>
                  <a:cubicBezTo>
                    <a:pt x="18" y="28"/>
                    <a:pt x="24" y="28"/>
                    <a:pt x="25" y="25"/>
                  </a:cubicBezTo>
                  <a:cubicBezTo>
                    <a:pt x="26" y="22"/>
                    <a:pt x="35" y="28"/>
                    <a:pt x="40" y="32"/>
                  </a:cubicBezTo>
                  <a:cubicBezTo>
                    <a:pt x="46" y="37"/>
                    <a:pt x="38" y="34"/>
                    <a:pt x="35" y="38"/>
                  </a:cubicBezTo>
                  <a:cubicBezTo>
                    <a:pt x="33" y="42"/>
                    <a:pt x="26" y="38"/>
                    <a:pt x="25" y="40"/>
                  </a:cubicBezTo>
                  <a:cubicBezTo>
                    <a:pt x="23" y="42"/>
                    <a:pt x="11" y="42"/>
                    <a:pt x="8" y="42"/>
                  </a:cubicBezTo>
                  <a:cubicBezTo>
                    <a:pt x="5" y="42"/>
                    <a:pt x="0" y="46"/>
                    <a:pt x="0" y="49"/>
                  </a:cubicBezTo>
                  <a:cubicBezTo>
                    <a:pt x="1" y="51"/>
                    <a:pt x="12" y="47"/>
                    <a:pt x="16" y="50"/>
                  </a:cubicBezTo>
                  <a:cubicBezTo>
                    <a:pt x="20" y="53"/>
                    <a:pt x="24" y="47"/>
                    <a:pt x="26" y="50"/>
                  </a:cubicBezTo>
                  <a:cubicBezTo>
                    <a:pt x="29" y="54"/>
                    <a:pt x="34" y="51"/>
                    <a:pt x="36" y="52"/>
                  </a:cubicBezTo>
                  <a:cubicBezTo>
                    <a:pt x="38" y="53"/>
                    <a:pt x="50" y="51"/>
                    <a:pt x="51" y="51"/>
                  </a:cubicBezTo>
                  <a:cubicBezTo>
                    <a:pt x="52" y="50"/>
                    <a:pt x="52" y="48"/>
                    <a:pt x="52" y="46"/>
                  </a:cubicBezTo>
                  <a:cubicBezTo>
                    <a:pt x="52" y="43"/>
                    <a:pt x="55" y="44"/>
                    <a:pt x="57" y="43"/>
                  </a:cubicBezTo>
                  <a:cubicBezTo>
                    <a:pt x="60" y="42"/>
                    <a:pt x="62" y="39"/>
                    <a:pt x="64" y="39"/>
                  </a:cubicBezTo>
                  <a:cubicBezTo>
                    <a:pt x="66" y="39"/>
                    <a:pt x="68" y="36"/>
                    <a:pt x="70" y="37"/>
                  </a:cubicBezTo>
                  <a:cubicBezTo>
                    <a:pt x="72" y="37"/>
                    <a:pt x="75" y="41"/>
                    <a:pt x="77" y="39"/>
                  </a:cubicBezTo>
                  <a:cubicBezTo>
                    <a:pt x="80" y="37"/>
                    <a:pt x="81" y="39"/>
                    <a:pt x="84" y="34"/>
                  </a:cubicBezTo>
                  <a:cubicBezTo>
                    <a:pt x="88" y="30"/>
                    <a:pt x="90" y="31"/>
                    <a:pt x="94" y="31"/>
                  </a:cubicBezTo>
                  <a:cubicBezTo>
                    <a:pt x="100" y="32"/>
                    <a:pt x="102" y="29"/>
                    <a:pt x="103" y="26"/>
                  </a:cubicBezTo>
                  <a:cubicBezTo>
                    <a:pt x="105" y="23"/>
                    <a:pt x="109" y="23"/>
                    <a:pt x="112" y="21"/>
                  </a:cubicBezTo>
                  <a:cubicBezTo>
                    <a:pt x="115" y="19"/>
                    <a:pt x="120" y="17"/>
                    <a:pt x="122" y="16"/>
                  </a:cubicBezTo>
                  <a:cubicBezTo>
                    <a:pt x="123" y="16"/>
                    <a:pt x="123" y="15"/>
                    <a:pt x="123" y="14"/>
                  </a:cubicBezTo>
                  <a:cubicBezTo>
                    <a:pt x="119" y="11"/>
                    <a:pt x="117" y="14"/>
                    <a:pt x="114" y="10"/>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54" name="Freeform 55"/>
            <p:cNvSpPr/>
            <p:nvPr/>
          </p:nvSpPr>
          <p:spPr bwMode="auto">
            <a:xfrm>
              <a:off x="5210175" y="2244725"/>
              <a:ext cx="149225" cy="66675"/>
            </a:xfrm>
            <a:custGeom>
              <a:cxnLst>
                <a:cxn ang="0">
                  <a:pos x="31" y="27"/>
                </a:cxn>
                <a:cxn ang="0">
                  <a:pos x="39" y="33"/>
                </a:cxn>
                <a:cxn ang="0">
                  <a:pos x="40" y="34"/>
                </a:cxn>
                <a:cxn ang="0">
                  <a:pos x="51" y="32"/>
                </a:cxn>
                <a:cxn ang="0">
                  <a:pos x="61" y="33"/>
                </a:cxn>
                <a:cxn ang="0">
                  <a:pos x="60" y="30"/>
                </a:cxn>
                <a:cxn ang="0">
                  <a:pos x="68" y="33"/>
                </a:cxn>
                <a:cxn ang="0">
                  <a:pos x="77" y="33"/>
                </a:cxn>
                <a:cxn ang="0">
                  <a:pos x="73" y="28"/>
                </a:cxn>
                <a:cxn ang="0">
                  <a:pos x="75" y="24"/>
                </a:cxn>
                <a:cxn ang="0">
                  <a:pos x="68" y="21"/>
                </a:cxn>
                <a:cxn ang="0">
                  <a:pos x="65" y="14"/>
                </a:cxn>
                <a:cxn ang="0">
                  <a:pos x="61" y="12"/>
                </a:cxn>
                <a:cxn ang="0">
                  <a:pos x="49" y="14"/>
                </a:cxn>
                <a:cxn ang="0">
                  <a:pos x="42" y="10"/>
                </a:cxn>
                <a:cxn ang="0">
                  <a:pos x="35" y="6"/>
                </a:cxn>
                <a:cxn ang="0">
                  <a:pos x="18" y="4"/>
                </a:cxn>
                <a:cxn ang="0">
                  <a:pos x="4" y="0"/>
                </a:cxn>
                <a:cxn ang="0">
                  <a:pos x="0" y="2"/>
                </a:cxn>
                <a:cxn ang="0">
                  <a:pos x="18" y="12"/>
                </a:cxn>
                <a:cxn ang="0">
                  <a:pos x="22" y="23"/>
                </a:cxn>
                <a:cxn ang="0">
                  <a:pos x="19" y="27"/>
                </a:cxn>
                <a:cxn ang="0">
                  <a:pos x="31" y="27"/>
                </a:cxn>
              </a:cxnLst>
              <a:rect b="b" l="0" r="r" t="0"/>
              <a:pathLst>
                <a:path h="35" w="78">
                  <a:moveTo>
                    <a:pt x="31" y="27"/>
                  </a:moveTo>
                  <a:cubicBezTo>
                    <a:pt x="35" y="25"/>
                    <a:pt x="36" y="29"/>
                    <a:pt x="39" y="33"/>
                  </a:cubicBezTo>
                  <a:cubicBezTo>
                    <a:pt x="39" y="33"/>
                    <a:pt x="39" y="34"/>
                    <a:pt x="40" y="34"/>
                  </a:cubicBezTo>
                  <a:cubicBezTo>
                    <a:pt x="44" y="33"/>
                    <a:pt x="47" y="32"/>
                    <a:pt x="51" y="32"/>
                  </a:cubicBezTo>
                  <a:cubicBezTo>
                    <a:pt x="54" y="31"/>
                    <a:pt x="58" y="32"/>
                    <a:pt x="61" y="33"/>
                  </a:cubicBezTo>
                  <a:cubicBezTo>
                    <a:pt x="60" y="32"/>
                    <a:pt x="60" y="31"/>
                    <a:pt x="60" y="30"/>
                  </a:cubicBezTo>
                  <a:cubicBezTo>
                    <a:pt x="61" y="28"/>
                    <a:pt x="66" y="31"/>
                    <a:pt x="68" y="33"/>
                  </a:cubicBezTo>
                  <a:cubicBezTo>
                    <a:pt x="70" y="34"/>
                    <a:pt x="75" y="35"/>
                    <a:pt x="77" y="33"/>
                  </a:cubicBezTo>
                  <a:cubicBezTo>
                    <a:pt x="78" y="32"/>
                    <a:pt x="74" y="30"/>
                    <a:pt x="73" y="28"/>
                  </a:cubicBezTo>
                  <a:cubicBezTo>
                    <a:pt x="73" y="27"/>
                    <a:pt x="74" y="26"/>
                    <a:pt x="75" y="24"/>
                  </a:cubicBezTo>
                  <a:cubicBezTo>
                    <a:pt x="72" y="22"/>
                    <a:pt x="69" y="20"/>
                    <a:pt x="68" y="21"/>
                  </a:cubicBezTo>
                  <a:cubicBezTo>
                    <a:pt x="67" y="21"/>
                    <a:pt x="67" y="14"/>
                    <a:pt x="65" y="14"/>
                  </a:cubicBezTo>
                  <a:cubicBezTo>
                    <a:pt x="63" y="14"/>
                    <a:pt x="63" y="12"/>
                    <a:pt x="61" y="12"/>
                  </a:cubicBezTo>
                  <a:cubicBezTo>
                    <a:pt x="59" y="12"/>
                    <a:pt x="51" y="12"/>
                    <a:pt x="49" y="14"/>
                  </a:cubicBezTo>
                  <a:cubicBezTo>
                    <a:pt x="47" y="15"/>
                    <a:pt x="45" y="10"/>
                    <a:pt x="42" y="10"/>
                  </a:cubicBezTo>
                  <a:cubicBezTo>
                    <a:pt x="40" y="10"/>
                    <a:pt x="37" y="8"/>
                    <a:pt x="35" y="6"/>
                  </a:cubicBezTo>
                  <a:cubicBezTo>
                    <a:pt x="34" y="4"/>
                    <a:pt x="21" y="7"/>
                    <a:pt x="18" y="4"/>
                  </a:cubicBezTo>
                  <a:cubicBezTo>
                    <a:pt x="14" y="2"/>
                    <a:pt x="8" y="0"/>
                    <a:pt x="4" y="0"/>
                  </a:cubicBezTo>
                  <a:cubicBezTo>
                    <a:pt x="3" y="0"/>
                    <a:pt x="2" y="1"/>
                    <a:pt x="0" y="2"/>
                  </a:cubicBezTo>
                  <a:cubicBezTo>
                    <a:pt x="7" y="6"/>
                    <a:pt x="16" y="5"/>
                    <a:pt x="18" y="12"/>
                  </a:cubicBezTo>
                  <a:cubicBezTo>
                    <a:pt x="19" y="20"/>
                    <a:pt x="24" y="17"/>
                    <a:pt x="22" y="23"/>
                  </a:cubicBezTo>
                  <a:cubicBezTo>
                    <a:pt x="22" y="25"/>
                    <a:pt x="21" y="26"/>
                    <a:pt x="19" y="27"/>
                  </a:cubicBezTo>
                  <a:cubicBezTo>
                    <a:pt x="24" y="28"/>
                    <a:pt x="29" y="28"/>
                    <a:pt x="31" y="27"/>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55" name="Freeform 56"/>
            <p:cNvSpPr>
              <a:spLocks noEditPoints="1"/>
            </p:cNvSpPr>
            <p:nvPr/>
          </p:nvSpPr>
          <p:spPr bwMode="auto">
            <a:xfrm>
              <a:off x="4911725" y="2281238"/>
              <a:ext cx="406400" cy="160338"/>
            </a:xfrm>
            <a:custGeom>
              <a:cxnLst>
                <a:cxn ang="0">
                  <a:pos x="206" y="59"/>
                </a:cxn>
                <a:cxn ang="0">
                  <a:pos x="206" y="47"/>
                </a:cxn>
                <a:cxn ang="0">
                  <a:pos x="206" y="37"/>
                </a:cxn>
                <a:cxn ang="0">
                  <a:pos x="209" y="32"/>
                </a:cxn>
                <a:cxn ang="0">
                  <a:pos x="207" y="28"/>
                </a:cxn>
                <a:cxn ang="0">
                  <a:pos x="198" y="24"/>
                </a:cxn>
                <a:cxn ang="0">
                  <a:pos x="195" y="14"/>
                </a:cxn>
                <a:cxn ang="0">
                  <a:pos x="187" y="8"/>
                </a:cxn>
                <a:cxn ang="0">
                  <a:pos x="175" y="8"/>
                </a:cxn>
                <a:cxn ang="0">
                  <a:pos x="154" y="15"/>
                </a:cxn>
                <a:cxn ang="0">
                  <a:pos x="135" y="16"/>
                </a:cxn>
                <a:cxn ang="0">
                  <a:pos x="121" y="11"/>
                </a:cxn>
                <a:cxn ang="0">
                  <a:pos x="111" y="7"/>
                </a:cxn>
                <a:cxn ang="0">
                  <a:pos x="95" y="2"/>
                </a:cxn>
                <a:cxn ang="0">
                  <a:pos x="60" y="13"/>
                </a:cxn>
                <a:cxn ang="0">
                  <a:pos x="36" y="14"/>
                </a:cxn>
                <a:cxn ang="0">
                  <a:pos x="30" y="23"/>
                </a:cxn>
                <a:cxn ang="0">
                  <a:pos x="6" y="25"/>
                </a:cxn>
                <a:cxn ang="0">
                  <a:pos x="4" y="33"/>
                </a:cxn>
                <a:cxn ang="0">
                  <a:pos x="9" y="36"/>
                </a:cxn>
                <a:cxn ang="0">
                  <a:pos x="10" y="45"/>
                </a:cxn>
                <a:cxn ang="0">
                  <a:pos x="10" y="53"/>
                </a:cxn>
                <a:cxn ang="0">
                  <a:pos x="10" y="59"/>
                </a:cxn>
                <a:cxn ang="0">
                  <a:pos x="16" y="65"/>
                </a:cxn>
                <a:cxn ang="0">
                  <a:pos x="23" y="69"/>
                </a:cxn>
                <a:cxn ang="0">
                  <a:pos x="29" y="71"/>
                </a:cxn>
                <a:cxn ang="0">
                  <a:pos x="36" y="78"/>
                </a:cxn>
                <a:cxn ang="0">
                  <a:pos x="50" y="75"/>
                </a:cxn>
                <a:cxn ang="0">
                  <a:pos x="59" y="71"/>
                </a:cxn>
                <a:cxn ang="0">
                  <a:pos x="75" y="80"/>
                </a:cxn>
                <a:cxn ang="0">
                  <a:pos x="86" y="78"/>
                </a:cxn>
                <a:cxn ang="0">
                  <a:pos x="97" y="71"/>
                </a:cxn>
                <a:cxn ang="0">
                  <a:pos x="106" y="74"/>
                </a:cxn>
                <a:cxn ang="0">
                  <a:pos x="114" y="71"/>
                </a:cxn>
                <a:cxn ang="0">
                  <a:pos x="111" y="80"/>
                </a:cxn>
                <a:cxn ang="0">
                  <a:pos x="111" y="84"/>
                </a:cxn>
                <a:cxn ang="0">
                  <a:pos x="118" y="76"/>
                </a:cxn>
                <a:cxn ang="0">
                  <a:pos x="123" y="74"/>
                </a:cxn>
                <a:cxn ang="0">
                  <a:pos x="133" y="74"/>
                </a:cxn>
                <a:cxn ang="0">
                  <a:pos x="140" y="72"/>
                </a:cxn>
                <a:cxn ang="0">
                  <a:pos x="153" y="73"/>
                </a:cxn>
                <a:cxn ang="0">
                  <a:pos x="168" y="68"/>
                </a:cxn>
                <a:cxn ang="0">
                  <a:pos x="180" y="66"/>
                </a:cxn>
                <a:cxn ang="0">
                  <a:pos x="185" y="68"/>
                </a:cxn>
                <a:cxn ang="0">
                  <a:pos x="190" y="64"/>
                </a:cxn>
                <a:cxn ang="0">
                  <a:pos x="200" y="66"/>
                </a:cxn>
                <a:cxn ang="0">
                  <a:pos x="212" y="68"/>
                </a:cxn>
                <a:cxn ang="0">
                  <a:pos x="206" y="59"/>
                </a:cxn>
                <a:cxn ang="0">
                  <a:pos x="19" y="16"/>
                </a:cxn>
                <a:cxn ang="0">
                  <a:pos x="34" y="14"/>
                </a:cxn>
                <a:cxn ang="0">
                  <a:pos x="25" y="8"/>
                </a:cxn>
                <a:cxn ang="0">
                  <a:pos x="22" y="2"/>
                </a:cxn>
                <a:cxn ang="0">
                  <a:pos x="18" y="3"/>
                </a:cxn>
                <a:cxn ang="0">
                  <a:pos x="6" y="3"/>
                </a:cxn>
                <a:cxn ang="0">
                  <a:pos x="7" y="10"/>
                </a:cxn>
                <a:cxn ang="0">
                  <a:pos x="4" y="15"/>
                </a:cxn>
                <a:cxn ang="0">
                  <a:pos x="1" y="19"/>
                </a:cxn>
                <a:cxn ang="0">
                  <a:pos x="8" y="22"/>
                </a:cxn>
                <a:cxn ang="0">
                  <a:pos x="19" y="16"/>
                </a:cxn>
              </a:cxnLst>
              <a:rect b="b" l="0" r="r" t="0"/>
              <a:pathLst>
                <a:path h="84" w="211">
                  <a:moveTo>
                    <a:pt x="206" y="59"/>
                  </a:moveTo>
                  <a:cubicBezTo>
                    <a:pt x="204" y="58"/>
                    <a:pt x="207" y="49"/>
                    <a:pt x="206" y="47"/>
                  </a:cubicBezTo>
                  <a:cubicBezTo>
                    <a:pt x="205" y="45"/>
                    <a:pt x="203" y="37"/>
                    <a:pt x="206" y="37"/>
                  </a:cubicBezTo>
                  <a:cubicBezTo>
                    <a:pt x="208" y="37"/>
                    <a:pt x="206" y="32"/>
                    <a:pt x="209" y="32"/>
                  </a:cubicBezTo>
                  <a:cubicBezTo>
                    <a:pt x="208" y="30"/>
                    <a:pt x="207" y="28"/>
                    <a:pt x="207" y="28"/>
                  </a:cubicBezTo>
                  <a:cubicBezTo>
                    <a:pt x="205" y="26"/>
                    <a:pt x="200" y="29"/>
                    <a:pt x="198" y="24"/>
                  </a:cubicBezTo>
                  <a:cubicBezTo>
                    <a:pt x="196" y="19"/>
                    <a:pt x="198" y="18"/>
                    <a:pt x="195" y="14"/>
                  </a:cubicBezTo>
                  <a:cubicBezTo>
                    <a:pt x="192" y="10"/>
                    <a:pt x="191" y="6"/>
                    <a:pt x="187" y="8"/>
                  </a:cubicBezTo>
                  <a:cubicBezTo>
                    <a:pt x="185" y="9"/>
                    <a:pt x="180" y="9"/>
                    <a:pt x="175" y="8"/>
                  </a:cubicBezTo>
                  <a:cubicBezTo>
                    <a:pt x="170" y="13"/>
                    <a:pt x="158" y="17"/>
                    <a:pt x="154" y="15"/>
                  </a:cubicBezTo>
                  <a:cubicBezTo>
                    <a:pt x="150" y="14"/>
                    <a:pt x="141" y="16"/>
                    <a:pt x="135" y="16"/>
                  </a:cubicBezTo>
                  <a:cubicBezTo>
                    <a:pt x="128" y="16"/>
                    <a:pt x="126" y="11"/>
                    <a:pt x="121" y="11"/>
                  </a:cubicBezTo>
                  <a:cubicBezTo>
                    <a:pt x="116" y="12"/>
                    <a:pt x="116" y="7"/>
                    <a:pt x="111" y="7"/>
                  </a:cubicBezTo>
                  <a:cubicBezTo>
                    <a:pt x="106" y="7"/>
                    <a:pt x="110" y="4"/>
                    <a:pt x="95" y="2"/>
                  </a:cubicBezTo>
                  <a:cubicBezTo>
                    <a:pt x="79" y="0"/>
                    <a:pt x="65" y="9"/>
                    <a:pt x="60" y="13"/>
                  </a:cubicBezTo>
                  <a:cubicBezTo>
                    <a:pt x="55" y="17"/>
                    <a:pt x="37" y="13"/>
                    <a:pt x="36" y="14"/>
                  </a:cubicBezTo>
                  <a:cubicBezTo>
                    <a:pt x="34" y="15"/>
                    <a:pt x="36" y="21"/>
                    <a:pt x="30" y="23"/>
                  </a:cubicBezTo>
                  <a:cubicBezTo>
                    <a:pt x="24" y="25"/>
                    <a:pt x="11" y="23"/>
                    <a:pt x="6" y="25"/>
                  </a:cubicBezTo>
                  <a:cubicBezTo>
                    <a:pt x="2" y="27"/>
                    <a:pt x="0" y="34"/>
                    <a:pt x="4" y="33"/>
                  </a:cubicBezTo>
                  <a:cubicBezTo>
                    <a:pt x="8" y="33"/>
                    <a:pt x="10" y="35"/>
                    <a:pt x="9" y="36"/>
                  </a:cubicBezTo>
                  <a:cubicBezTo>
                    <a:pt x="8" y="38"/>
                    <a:pt x="12" y="43"/>
                    <a:pt x="10" y="45"/>
                  </a:cubicBezTo>
                  <a:cubicBezTo>
                    <a:pt x="8" y="47"/>
                    <a:pt x="7" y="51"/>
                    <a:pt x="10" y="53"/>
                  </a:cubicBezTo>
                  <a:cubicBezTo>
                    <a:pt x="13" y="55"/>
                    <a:pt x="13" y="58"/>
                    <a:pt x="10" y="59"/>
                  </a:cubicBezTo>
                  <a:cubicBezTo>
                    <a:pt x="7" y="59"/>
                    <a:pt x="16" y="63"/>
                    <a:pt x="16" y="65"/>
                  </a:cubicBezTo>
                  <a:cubicBezTo>
                    <a:pt x="16" y="66"/>
                    <a:pt x="23" y="67"/>
                    <a:pt x="23" y="69"/>
                  </a:cubicBezTo>
                  <a:cubicBezTo>
                    <a:pt x="23" y="71"/>
                    <a:pt x="25" y="72"/>
                    <a:pt x="29" y="71"/>
                  </a:cubicBezTo>
                  <a:cubicBezTo>
                    <a:pt x="32" y="70"/>
                    <a:pt x="34" y="75"/>
                    <a:pt x="36" y="78"/>
                  </a:cubicBezTo>
                  <a:cubicBezTo>
                    <a:pt x="38" y="81"/>
                    <a:pt x="50" y="79"/>
                    <a:pt x="50" y="75"/>
                  </a:cubicBezTo>
                  <a:cubicBezTo>
                    <a:pt x="50" y="72"/>
                    <a:pt x="54" y="71"/>
                    <a:pt x="59" y="71"/>
                  </a:cubicBezTo>
                  <a:cubicBezTo>
                    <a:pt x="65" y="72"/>
                    <a:pt x="72" y="79"/>
                    <a:pt x="75" y="80"/>
                  </a:cubicBezTo>
                  <a:cubicBezTo>
                    <a:pt x="77" y="81"/>
                    <a:pt x="83" y="78"/>
                    <a:pt x="86" y="78"/>
                  </a:cubicBezTo>
                  <a:cubicBezTo>
                    <a:pt x="90" y="78"/>
                    <a:pt x="95" y="73"/>
                    <a:pt x="97" y="71"/>
                  </a:cubicBezTo>
                  <a:cubicBezTo>
                    <a:pt x="99" y="70"/>
                    <a:pt x="102" y="75"/>
                    <a:pt x="106" y="74"/>
                  </a:cubicBezTo>
                  <a:cubicBezTo>
                    <a:pt x="109" y="72"/>
                    <a:pt x="112" y="70"/>
                    <a:pt x="114" y="71"/>
                  </a:cubicBezTo>
                  <a:cubicBezTo>
                    <a:pt x="116" y="72"/>
                    <a:pt x="109" y="78"/>
                    <a:pt x="111" y="80"/>
                  </a:cubicBezTo>
                  <a:cubicBezTo>
                    <a:pt x="112" y="81"/>
                    <a:pt x="112" y="83"/>
                    <a:pt x="111" y="84"/>
                  </a:cubicBezTo>
                  <a:cubicBezTo>
                    <a:pt x="118" y="83"/>
                    <a:pt x="118" y="78"/>
                    <a:pt x="118" y="76"/>
                  </a:cubicBezTo>
                  <a:cubicBezTo>
                    <a:pt x="119" y="74"/>
                    <a:pt x="120" y="72"/>
                    <a:pt x="123" y="74"/>
                  </a:cubicBezTo>
                  <a:cubicBezTo>
                    <a:pt x="125" y="75"/>
                    <a:pt x="128" y="76"/>
                    <a:pt x="133" y="74"/>
                  </a:cubicBezTo>
                  <a:cubicBezTo>
                    <a:pt x="138" y="71"/>
                    <a:pt x="138" y="70"/>
                    <a:pt x="140" y="72"/>
                  </a:cubicBezTo>
                  <a:cubicBezTo>
                    <a:pt x="142" y="74"/>
                    <a:pt x="146" y="73"/>
                    <a:pt x="153" y="73"/>
                  </a:cubicBezTo>
                  <a:cubicBezTo>
                    <a:pt x="160" y="73"/>
                    <a:pt x="161" y="68"/>
                    <a:pt x="168" y="68"/>
                  </a:cubicBezTo>
                  <a:cubicBezTo>
                    <a:pt x="175" y="69"/>
                    <a:pt x="180" y="66"/>
                    <a:pt x="180" y="66"/>
                  </a:cubicBezTo>
                  <a:cubicBezTo>
                    <a:pt x="185" y="68"/>
                    <a:pt x="185" y="68"/>
                    <a:pt x="185" y="68"/>
                  </a:cubicBezTo>
                  <a:cubicBezTo>
                    <a:pt x="186" y="66"/>
                    <a:pt x="186" y="64"/>
                    <a:pt x="190" y="64"/>
                  </a:cubicBezTo>
                  <a:cubicBezTo>
                    <a:pt x="195" y="63"/>
                    <a:pt x="197" y="67"/>
                    <a:pt x="200" y="66"/>
                  </a:cubicBezTo>
                  <a:cubicBezTo>
                    <a:pt x="202" y="65"/>
                    <a:pt x="211" y="74"/>
                    <a:pt x="212" y="68"/>
                  </a:cubicBezTo>
                  <a:cubicBezTo>
                    <a:pt x="212" y="66"/>
                    <a:pt x="208" y="59"/>
                    <a:pt x="206" y="59"/>
                  </a:cubicBezTo>
                  <a:close/>
                  <a:moveTo>
                    <a:pt x="19" y="16"/>
                  </a:moveTo>
                  <a:cubicBezTo>
                    <a:pt x="23" y="14"/>
                    <a:pt x="32" y="16"/>
                    <a:pt x="34" y="14"/>
                  </a:cubicBezTo>
                  <a:cubicBezTo>
                    <a:pt x="36" y="12"/>
                    <a:pt x="28" y="10"/>
                    <a:pt x="25" y="8"/>
                  </a:cubicBezTo>
                  <a:cubicBezTo>
                    <a:pt x="24" y="6"/>
                    <a:pt x="23" y="4"/>
                    <a:pt x="22" y="2"/>
                  </a:cubicBezTo>
                  <a:cubicBezTo>
                    <a:pt x="21" y="3"/>
                    <a:pt x="19" y="3"/>
                    <a:pt x="18" y="3"/>
                  </a:cubicBezTo>
                  <a:cubicBezTo>
                    <a:pt x="15" y="1"/>
                    <a:pt x="8" y="2"/>
                    <a:pt x="6" y="3"/>
                  </a:cubicBezTo>
                  <a:cubicBezTo>
                    <a:pt x="5" y="3"/>
                    <a:pt x="7" y="7"/>
                    <a:pt x="7" y="10"/>
                  </a:cubicBezTo>
                  <a:cubicBezTo>
                    <a:pt x="7" y="13"/>
                    <a:pt x="4" y="14"/>
                    <a:pt x="4" y="15"/>
                  </a:cubicBezTo>
                  <a:cubicBezTo>
                    <a:pt x="4" y="17"/>
                    <a:pt x="3" y="18"/>
                    <a:pt x="1" y="19"/>
                  </a:cubicBezTo>
                  <a:cubicBezTo>
                    <a:pt x="4" y="21"/>
                    <a:pt x="6" y="22"/>
                    <a:pt x="8" y="22"/>
                  </a:cubicBezTo>
                  <a:cubicBezTo>
                    <a:pt x="13" y="22"/>
                    <a:pt x="15" y="17"/>
                    <a:pt x="19" y="16"/>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56" name="Freeform 57"/>
            <p:cNvSpPr/>
            <p:nvPr/>
          </p:nvSpPr>
          <p:spPr bwMode="auto">
            <a:xfrm>
              <a:off x="6043613" y="2443163"/>
              <a:ext cx="50800" cy="47625"/>
            </a:xfrm>
            <a:custGeom>
              <a:cxnLst>
                <a:cxn ang="0">
                  <a:pos x="12" y="0"/>
                </a:cxn>
                <a:cxn ang="0">
                  <a:pos x="0" y="8"/>
                </a:cxn>
                <a:cxn ang="0">
                  <a:pos x="1" y="11"/>
                </a:cxn>
                <a:cxn ang="0">
                  <a:pos x="8" y="18"/>
                </a:cxn>
                <a:cxn ang="0">
                  <a:pos x="9" y="25"/>
                </a:cxn>
                <a:cxn ang="0">
                  <a:pos x="14" y="25"/>
                </a:cxn>
                <a:cxn ang="0">
                  <a:pos x="25" y="11"/>
                </a:cxn>
                <a:cxn ang="0">
                  <a:pos x="12" y="0"/>
                </a:cxn>
              </a:cxnLst>
              <a:rect b="b" l="0" r="r" t="0"/>
              <a:pathLst>
                <a:path h="25" w="26">
                  <a:moveTo>
                    <a:pt x="12" y="0"/>
                  </a:moveTo>
                  <a:cubicBezTo>
                    <a:pt x="8" y="0"/>
                    <a:pt x="1" y="4"/>
                    <a:pt x="0" y="8"/>
                  </a:cubicBezTo>
                  <a:cubicBezTo>
                    <a:pt x="0" y="8"/>
                    <a:pt x="1" y="10"/>
                    <a:pt x="1" y="11"/>
                  </a:cubicBezTo>
                  <a:cubicBezTo>
                    <a:pt x="2" y="14"/>
                    <a:pt x="5" y="17"/>
                    <a:pt x="8" y="18"/>
                  </a:cubicBezTo>
                  <a:cubicBezTo>
                    <a:pt x="10" y="19"/>
                    <a:pt x="10" y="22"/>
                    <a:pt x="9" y="25"/>
                  </a:cubicBezTo>
                  <a:cubicBezTo>
                    <a:pt x="11" y="25"/>
                    <a:pt x="13" y="25"/>
                    <a:pt x="14" y="25"/>
                  </a:cubicBezTo>
                  <a:cubicBezTo>
                    <a:pt x="17" y="24"/>
                    <a:pt x="24" y="14"/>
                    <a:pt x="25" y="11"/>
                  </a:cubicBezTo>
                  <a:cubicBezTo>
                    <a:pt x="26" y="8"/>
                    <a:pt x="17" y="1"/>
                    <a:pt x="12" y="0"/>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57" name="Freeform 58"/>
            <p:cNvSpPr/>
            <p:nvPr/>
          </p:nvSpPr>
          <p:spPr bwMode="auto">
            <a:xfrm>
              <a:off x="7016750" y="2263775"/>
              <a:ext cx="147638" cy="141288"/>
            </a:xfrm>
            <a:custGeom>
              <a:cxnLst>
                <a:cxn ang="0">
                  <a:pos x="74" y="4"/>
                </a:cxn>
                <a:cxn ang="0">
                  <a:pos x="65" y="0"/>
                </a:cxn>
                <a:cxn ang="0">
                  <a:pos x="58" y="9"/>
                </a:cxn>
                <a:cxn ang="0">
                  <a:pos x="50" y="15"/>
                </a:cxn>
                <a:cxn ang="0">
                  <a:pos x="46" y="19"/>
                </a:cxn>
                <a:cxn ang="0">
                  <a:pos x="38" y="21"/>
                </a:cxn>
                <a:cxn ang="0">
                  <a:pos x="31" y="18"/>
                </a:cxn>
                <a:cxn ang="0">
                  <a:pos x="24" y="26"/>
                </a:cxn>
                <a:cxn ang="0">
                  <a:pos x="3" y="38"/>
                </a:cxn>
                <a:cxn ang="0">
                  <a:pos x="0" y="43"/>
                </a:cxn>
                <a:cxn ang="0">
                  <a:pos x="13" y="49"/>
                </a:cxn>
                <a:cxn ang="0">
                  <a:pos x="6" y="62"/>
                </a:cxn>
                <a:cxn ang="0">
                  <a:pos x="8" y="68"/>
                </a:cxn>
                <a:cxn ang="0">
                  <a:pos x="14" y="71"/>
                </a:cxn>
                <a:cxn ang="0">
                  <a:pos x="22" y="70"/>
                </a:cxn>
                <a:cxn ang="0">
                  <a:pos x="25" y="71"/>
                </a:cxn>
                <a:cxn ang="0">
                  <a:pos x="31" y="66"/>
                </a:cxn>
                <a:cxn ang="0">
                  <a:pos x="42" y="64"/>
                </a:cxn>
                <a:cxn ang="0">
                  <a:pos x="48" y="62"/>
                </a:cxn>
                <a:cxn ang="0">
                  <a:pos x="38" y="52"/>
                </a:cxn>
                <a:cxn ang="0">
                  <a:pos x="41" y="42"/>
                </a:cxn>
                <a:cxn ang="0">
                  <a:pos x="61" y="30"/>
                </a:cxn>
                <a:cxn ang="0">
                  <a:pos x="65" y="17"/>
                </a:cxn>
                <a:cxn ang="0">
                  <a:pos x="77" y="4"/>
                </a:cxn>
                <a:cxn ang="0">
                  <a:pos x="74" y="4"/>
                </a:cxn>
              </a:cxnLst>
              <a:rect b="b" l="0" r="r" t="0"/>
              <a:pathLst>
                <a:path h="74" w="77">
                  <a:moveTo>
                    <a:pt x="74" y="4"/>
                  </a:moveTo>
                  <a:cubicBezTo>
                    <a:pt x="70" y="5"/>
                    <a:pt x="68" y="0"/>
                    <a:pt x="65" y="0"/>
                  </a:cubicBezTo>
                  <a:cubicBezTo>
                    <a:pt x="61" y="0"/>
                    <a:pt x="62" y="9"/>
                    <a:pt x="58" y="9"/>
                  </a:cubicBezTo>
                  <a:cubicBezTo>
                    <a:pt x="54" y="9"/>
                    <a:pt x="55" y="14"/>
                    <a:pt x="50" y="15"/>
                  </a:cubicBezTo>
                  <a:cubicBezTo>
                    <a:pt x="45" y="16"/>
                    <a:pt x="43" y="16"/>
                    <a:pt x="46" y="19"/>
                  </a:cubicBezTo>
                  <a:cubicBezTo>
                    <a:pt x="48" y="23"/>
                    <a:pt x="43" y="21"/>
                    <a:pt x="38" y="21"/>
                  </a:cubicBezTo>
                  <a:cubicBezTo>
                    <a:pt x="34" y="21"/>
                    <a:pt x="34" y="18"/>
                    <a:pt x="31" y="18"/>
                  </a:cubicBezTo>
                  <a:cubicBezTo>
                    <a:pt x="28" y="18"/>
                    <a:pt x="26" y="24"/>
                    <a:pt x="24" y="26"/>
                  </a:cubicBezTo>
                  <a:cubicBezTo>
                    <a:pt x="22" y="29"/>
                    <a:pt x="7" y="36"/>
                    <a:pt x="3" y="38"/>
                  </a:cubicBezTo>
                  <a:cubicBezTo>
                    <a:pt x="2" y="39"/>
                    <a:pt x="1" y="41"/>
                    <a:pt x="0" y="43"/>
                  </a:cubicBezTo>
                  <a:cubicBezTo>
                    <a:pt x="5" y="43"/>
                    <a:pt x="10" y="46"/>
                    <a:pt x="13" y="49"/>
                  </a:cubicBezTo>
                  <a:cubicBezTo>
                    <a:pt x="16" y="53"/>
                    <a:pt x="9" y="58"/>
                    <a:pt x="6" y="62"/>
                  </a:cubicBezTo>
                  <a:cubicBezTo>
                    <a:pt x="3" y="65"/>
                    <a:pt x="8" y="65"/>
                    <a:pt x="8" y="68"/>
                  </a:cubicBezTo>
                  <a:cubicBezTo>
                    <a:pt x="8" y="71"/>
                    <a:pt x="12" y="74"/>
                    <a:pt x="14" y="71"/>
                  </a:cubicBezTo>
                  <a:cubicBezTo>
                    <a:pt x="15" y="69"/>
                    <a:pt x="18" y="70"/>
                    <a:pt x="22" y="70"/>
                  </a:cubicBezTo>
                  <a:cubicBezTo>
                    <a:pt x="24" y="70"/>
                    <a:pt x="24" y="70"/>
                    <a:pt x="25" y="71"/>
                  </a:cubicBezTo>
                  <a:cubicBezTo>
                    <a:pt x="27" y="69"/>
                    <a:pt x="30" y="67"/>
                    <a:pt x="31" y="66"/>
                  </a:cubicBezTo>
                  <a:cubicBezTo>
                    <a:pt x="33" y="64"/>
                    <a:pt x="38" y="64"/>
                    <a:pt x="42" y="64"/>
                  </a:cubicBezTo>
                  <a:cubicBezTo>
                    <a:pt x="44" y="64"/>
                    <a:pt x="46" y="63"/>
                    <a:pt x="48" y="62"/>
                  </a:cubicBezTo>
                  <a:cubicBezTo>
                    <a:pt x="43" y="57"/>
                    <a:pt x="39" y="53"/>
                    <a:pt x="38" y="52"/>
                  </a:cubicBezTo>
                  <a:cubicBezTo>
                    <a:pt x="34" y="50"/>
                    <a:pt x="36" y="43"/>
                    <a:pt x="41" y="42"/>
                  </a:cubicBezTo>
                  <a:cubicBezTo>
                    <a:pt x="46" y="41"/>
                    <a:pt x="57" y="32"/>
                    <a:pt x="61" y="30"/>
                  </a:cubicBezTo>
                  <a:cubicBezTo>
                    <a:pt x="64" y="28"/>
                    <a:pt x="62" y="22"/>
                    <a:pt x="65" y="17"/>
                  </a:cubicBezTo>
                  <a:cubicBezTo>
                    <a:pt x="66" y="14"/>
                    <a:pt x="72" y="9"/>
                    <a:pt x="77" y="4"/>
                  </a:cubicBezTo>
                  <a:cubicBezTo>
                    <a:pt x="76" y="4"/>
                    <a:pt x="75" y="4"/>
                    <a:pt x="74" y="4"/>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58" name="Freeform 59"/>
            <p:cNvSpPr/>
            <p:nvPr/>
          </p:nvSpPr>
          <p:spPr bwMode="auto">
            <a:xfrm>
              <a:off x="6088063" y="2579688"/>
              <a:ext cx="166688" cy="95250"/>
            </a:xfrm>
            <a:custGeom>
              <a:cxnLst>
                <a:cxn ang="0">
                  <a:pos x="85" y="32"/>
                </a:cxn>
                <a:cxn ang="0">
                  <a:pos x="83" y="32"/>
                </a:cxn>
                <a:cxn ang="0">
                  <a:pos x="68" y="29"/>
                </a:cxn>
                <a:cxn ang="0">
                  <a:pos x="46" y="20"/>
                </a:cxn>
                <a:cxn ang="0">
                  <a:pos x="23" y="3"/>
                </a:cxn>
                <a:cxn ang="0">
                  <a:pos x="14" y="2"/>
                </a:cxn>
                <a:cxn ang="0">
                  <a:pos x="7" y="4"/>
                </a:cxn>
                <a:cxn ang="0">
                  <a:pos x="2" y="10"/>
                </a:cxn>
                <a:cxn ang="0">
                  <a:pos x="0" y="19"/>
                </a:cxn>
                <a:cxn ang="0">
                  <a:pos x="6" y="23"/>
                </a:cxn>
                <a:cxn ang="0">
                  <a:pos x="15" y="27"/>
                </a:cxn>
                <a:cxn ang="0">
                  <a:pos x="23" y="32"/>
                </a:cxn>
                <a:cxn ang="0">
                  <a:pos x="33" y="37"/>
                </a:cxn>
                <a:cxn ang="0">
                  <a:pos x="43" y="35"/>
                </a:cxn>
                <a:cxn ang="0">
                  <a:pos x="50" y="42"/>
                </a:cxn>
                <a:cxn ang="0">
                  <a:pos x="64" y="47"/>
                </a:cxn>
                <a:cxn ang="0">
                  <a:pos x="84" y="46"/>
                </a:cxn>
                <a:cxn ang="0">
                  <a:pos x="84" y="34"/>
                </a:cxn>
                <a:cxn ang="0">
                  <a:pos x="85" y="32"/>
                </a:cxn>
              </a:cxnLst>
              <a:rect b="b" l="0" r="r" t="0"/>
              <a:pathLst>
                <a:path h="50" w="87">
                  <a:moveTo>
                    <a:pt x="85" y="32"/>
                  </a:moveTo>
                  <a:cubicBezTo>
                    <a:pt x="84" y="32"/>
                    <a:pt x="84" y="31"/>
                    <a:pt x="83" y="32"/>
                  </a:cubicBezTo>
                  <a:cubicBezTo>
                    <a:pt x="76" y="32"/>
                    <a:pt x="72" y="29"/>
                    <a:pt x="68" y="29"/>
                  </a:cubicBezTo>
                  <a:cubicBezTo>
                    <a:pt x="64" y="29"/>
                    <a:pt x="51" y="24"/>
                    <a:pt x="46" y="20"/>
                  </a:cubicBezTo>
                  <a:cubicBezTo>
                    <a:pt x="41" y="16"/>
                    <a:pt x="27" y="7"/>
                    <a:pt x="23" y="3"/>
                  </a:cubicBezTo>
                  <a:cubicBezTo>
                    <a:pt x="20" y="0"/>
                    <a:pt x="15" y="0"/>
                    <a:pt x="14" y="2"/>
                  </a:cubicBezTo>
                  <a:cubicBezTo>
                    <a:pt x="14" y="3"/>
                    <a:pt x="11" y="3"/>
                    <a:pt x="7" y="4"/>
                  </a:cubicBezTo>
                  <a:cubicBezTo>
                    <a:pt x="6" y="5"/>
                    <a:pt x="2" y="8"/>
                    <a:pt x="2" y="10"/>
                  </a:cubicBezTo>
                  <a:cubicBezTo>
                    <a:pt x="2" y="13"/>
                    <a:pt x="0" y="16"/>
                    <a:pt x="0" y="19"/>
                  </a:cubicBezTo>
                  <a:cubicBezTo>
                    <a:pt x="0" y="21"/>
                    <a:pt x="5" y="21"/>
                    <a:pt x="6" y="23"/>
                  </a:cubicBezTo>
                  <a:cubicBezTo>
                    <a:pt x="7" y="25"/>
                    <a:pt x="15" y="26"/>
                    <a:pt x="15" y="27"/>
                  </a:cubicBezTo>
                  <a:cubicBezTo>
                    <a:pt x="15" y="29"/>
                    <a:pt x="20" y="31"/>
                    <a:pt x="23" y="32"/>
                  </a:cubicBezTo>
                  <a:cubicBezTo>
                    <a:pt x="27" y="32"/>
                    <a:pt x="31" y="36"/>
                    <a:pt x="33" y="37"/>
                  </a:cubicBezTo>
                  <a:cubicBezTo>
                    <a:pt x="35" y="39"/>
                    <a:pt x="41" y="35"/>
                    <a:pt x="43" y="35"/>
                  </a:cubicBezTo>
                  <a:cubicBezTo>
                    <a:pt x="46" y="35"/>
                    <a:pt x="49" y="39"/>
                    <a:pt x="50" y="42"/>
                  </a:cubicBezTo>
                  <a:cubicBezTo>
                    <a:pt x="50" y="44"/>
                    <a:pt x="62" y="45"/>
                    <a:pt x="64" y="47"/>
                  </a:cubicBezTo>
                  <a:cubicBezTo>
                    <a:pt x="67" y="50"/>
                    <a:pt x="81" y="48"/>
                    <a:pt x="84" y="46"/>
                  </a:cubicBezTo>
                  <a:cubicBezTo>
                    <a:pt x="87" y="43"/>
                    <a:pt x="84" y="38"/>
                    <a:pt x="84" y="34"/>
                  </a:cubicBezTo>
                  <a:cubicBezTo>
                    <a:pt x="84" y="33"/>
                    <a:pt x="85" y="32"/>
                    <a:pt x="85" y="32"/>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59" name="Freeform 60"/>
            <p:cNvSpPr/>
            <p:nvPr/>
          </p:nvSpPr>
          <p:spPr bwMode="auto">
            <a:xfrm>
              <a:off x="6329363" y="2622550"/>
              <a:ext cx="182563" cy="407988"/>
            </a:xfrm>
            <a:custGeom>
              <a:cxnLst>
                <a:cxn ang="0">
                  <a:pos x="78" y="193"/>
                </a:cxn>
                <a:cxn ang="0">
                  <a:pos x="74" y="185"/>
                </a:cxn>
                <a:cxn ang="0">
                  <a:pos x="70" y="171"/>
                </a:cxn>
                <a:cxn ang="0">
                  <a:pos x="66" y="159"/>
                </a:cxn>
                <a:cxn ang="0">
                  <a:pos x="67" y="151"/>
                </a:cxn>
                <a:cxn ang="0">
                  <a:pos x="68" y="146"/>
                </a:cxn>
                <a:cxn ang="0">
                  <a:pos x="66" y="138"/>
                </a:cxn>
                <a:cxn ang="0">
                  <a:pos x="57" y="128"/>
                </a:cxn>
                <a:cxn ang="0">
                  <a:pos x="59" y="110"/>
                </a:cxn>
                <a:cxn ang="0">
                  <a:pos x="66" y="106"/>
                </a:cxn>
                <a:cxn ang="0">
                  <a:pos x="74" y="104"/>
                </a:cxn>
                <a:cxn ang="0">
                  <a:pos x="84" y="98"/>
                </a:cxn>
                <a:cxn ang="0">
                  <a:pos x="90" y="93"/>
                </a:cxn>
                <a:cxn ang="0">
                  <a:pos x="96" y="84"/>
                </a:cxn>
                <a:cxn ang="0">
                  <a:pos x="96" y="84"/>
                </a:cxn>
                <a:cxn ang="0">
                  <a:pos x="91" y="85"/>
                </a:cxn>
                <a:cxn ang="0">
                  <a:pos x="84" y="81"/>
                </a:cxn>
                <a:cxn ang="0">
                  <a:pos x="78" y="78"/>
                </a:cxn>
                <a:cxn ang="0">
                  <a:pos x="78" y="71"/>
                </a:cxn>
                <a:cxn ang="0">
                  <a:pos x="74" y="66"/>
                </a:cxn>
                <a:cxn ang="0">
                  <a:pos x="70" y="56"/>
                </a:cxn>
                <a:cxn ang="0">
                  <a:pos x="60" y="54"/>
                </a:cxn>
                <a:cxn ang="0">
                  <a:pos x="58" y="49"/>
                </a:cxn>
                <a:cxn ang="0">
                  <a:pos x="67" y="33"/>
                </a:cxn>
                <a:cxn ang="0">
                  <a:pos x="70" y="17"/>
                </a:cxn>
                <a:cxn ang="0">
                  <a:pos x="65" y="11"/>
                </a:cxn>
                <a:cxn ang="0">
                  <a:pos x="63" y="5"/>
                </a:cxn>
                <a:cxn ang="0">
                  <a:pos x="55" y="2"/>
                </a:cxn>
                <a:cxn ang="0">
                  <a:pos x="53" y="3"/>
                </a:cxn>
                <a:cxn ang="0">
                  <a:pos x="54" y="3"/>
                </a:cxn>
                <a:cxn ang="0">
                  <a:pos x="51" y="8"/>
                </a:cxn>
                <a:cxn ang="0">
                  <a:pos x="52" y="16"/>
                </a:cxn>
                <a:cxn ang="0">
                  <a:pos x="47" y="16"/>
                </a:cxn>
                <a:cxn ang="0">
                  <a:pos x="38" y="20"/>
                </a:cxn>
                <a:cxn ang="0">
                  <a:pos x="30" y="28"/>
                </a:cxn>
                <a:cxn ang="0">
                  <a:pos x="27" y="42"/>
                </a:cxn>
                <a:cxn ang="0">
                  <a:pos x="23" y="56"/>
                </a:cxn>
                <a:cxn ang="0">
                  <a:pos x="14" y="56"/>
                </a:cxn>
                <a:cxn ang="0">
                  <a:pos x="12" y="67"/>
                </a:cxn>
                <a:cxn ang="0">
                  <a:pos x="9" y="79"/>
                </a:cxn>
                <a:cxn ang="0">
                  <a:pos x="4" y="87"/>
                </a:cxn>
                <a:cxn ang="0">
                  <a:pos x="0" y="91"/>
                </a:cxn>
                <a:cxn ang="0">
                  <a:pos x="10" y="102"/>
                </a:cxn>
                <a:cxn ang="0">
                  <a:pos x="23" y="125"/>
                </a:cxn>
                <a:cxn ang="0">
                  <a:pos x="22" y="143"/>
                </a:cxn>
                <a:cxn ang="0">
                  <a:pos x="26" y="149"/>
                </a:cxn>
                <a:cxn ang="0">
                  <a:pos x="37" y="148"/>
                </a:cxn>
                <a:cxn ang="0">
                  <a:pos x="47" y="136"/>
                </a:cxn>
                <a:cxn ang="0">
                  <a:pos x="53" y="141"/>
                </a:cxn>
                <a:cxn ang="0">
                  <a:pos x="57" y="153"/>
                </a:cxn>
                <a:cxn ang="0">
                  <a:pos x="63" y="178"/>
                </a:cxn>
                <a:cxn ang="0">
                  <a:pos x="67" y="195"/>
                </a:cxn>
                <a:cxn ang="0">
                  <a:pos x="69" y="209"/>
                </a:cxn>
                <a:cxn ang="0">
                  <a:pos x="68" y="212"/>
                </a:cxn>
                <a:cxn ang="0">
                  <a:pos x="78" y="193"/>
                </a:cxn>
              </a:cxnLst>
              <a:rect b="b" l="0" r="r" t="0"/>
              <a:pathLst>
                <a:path h="213" w="96">
                  <a:moveTo>
                    <a:pt x="78" y="193"/>
                  </a:moveTo>
                  <a:cubicBezTo>
                    <a:pt x="78" y="189"/>
                    <a:pt x="74" y="188"/>
                    <a:pt x="74" y="185"/>
                  </a:cubicBezTo>
                  <a:cubicBezTo>
                    <a:pt x="74" y="181"/>
                    <a:pt x="74" y="175"/>
                    <a:pt x="70" y="171"/>
                  </a:cubicBezTo>
                  <a:cubicBezTo>
                    <a:pt x="65" y="167"/>
                    <a:pt x="63" y="161"/>
                    <a:pt x="66" y="159"/>
                  </a:cubicBezTo>
                  <a:cubicBezTo>
                    <a:pt x="68" y="157"/>
                    <a:pt x="66" y="150"/>
                    <a:pt x="67" y="151"/>
                  </a:cubicBezTo>
                  <a:cubicBezTo>
                    <a:pt x="69" y="151"/>
                    <a:pt x="71" y="147"/>
                    <a:pt x="68" y="146"/>
                  </a:cubicBezTo>
                  <a:cubicBezTo>
                    <a:pt x="65" y="144"/>
                    <a:pt x="68" y="139"/>
                    <a:pt x="66" y="138"/>
                  </a:cubicBezTo>
                  <a:cubicBezTo>
                    <a:pt x="63" y="137"/>
                    <a:pt x="57" y="130"/>
                    <a:pt x="57" y="128"/>
                  </a:cubicBezTo>
                  <a:cubicBezTo>
                    <a:pt x="57" y="126"/>
                    <a:pt x="59" y="113"/>
                    <a:pt x="59" y="110"/>
                  </a:cubicBezTo>
                  <a:cubicBezTo>
                    <a:pt x="60" y="107"/>
                    <a:pt x="64" y="106"/>
                    <a:pt x="66" y="106"/>
                  </a:cubicBezTo>
                  <a:cubicBezTo>
                    <a:pt x="67" y="106"/>
                    <a:pt x="72" y="107"/>
                    <a:pt x="74" y="104"/>
                  </a:cubicBezTo>
                  <a:cubicBezTo>
                    <a:pt x="76" y="101"/>
                    <a:pt x="83" y="100"/>
                    <a:pt x="84" y="98"/>
                  </a:cubicBezTo>
                  <a:cubicBezTo>
                    <a:pt x="85" y="96"/>
                    <a:pt x="90" y="96"/>
                    <a:pt x="90" y="93"/>
                  </a:cubicBezTo>
                  <a:cubicBezTo>
                    <a:pt x="90" y="90"/>
                    <a:pt x="96" y="84"/>
                    <a:pt x="96" y="84"/>
                  </a:cubicBezTo>
                  <a:cubicBezTo>
                    <a:pt x="96" y="84"/>
                    <a:pt x="96" y="84"/>
                    <a:pt x="96" y="84"/>
                  </a:cubicBezTo>
                  <a:cubicBezTo>
                    <a:pt x="96" y="83"/>
                    <a:pt x="94" y="84"/>
                    <a:pt x="91" y="85"/>
                  </a:cubicBezTo>
                  <a:cubicBezTo>
                    <a:pt x="86" y="87"/>
                    <a:pt x="84" y="84"/>
                    <a:pt x="84" y="81"/>
                  </a:cubicBezTo>
                  <a:cubicBezTo>
                    <a:pt x="85" y="78"/>
                    <a:pt x="81" y="78"/>
                    <a:pt x="78" y="78"/>
                  </a:cubicBezTo>
                  <a:cubicBezTo>
                    <a:pt x="75" y="78"/>
                    <a:pt x="77" y="74"/>
                    <a:pt x="78" y="71"/>
                  </a:cubicBezTo>
                  <a:cubicBezTo>
                    <a:pt x="79" y="68"/>
                    <a:pt x="77" y="66"/>
                    <a:pt x="74" y="66"/>
                  </a:cubicBezTo>
                  <a:cubicBezTo>
                    <a:pt x="70" y="65"/>
                    <a:pt x="69" y="58"/>
                    <a:pt x="70" y="56"/>
                  </a:cubicBezTo>
                  <a:cubicBezTo>
                    <a:pt x="71" y="54"/>
                    <a:pt x="63" y="53"/>
                    <a:pt x="60" y="54"/>
                  </a:cubicBezTo>
                  <a:cubicBezTo>
                    <a:pt x="56" y="56"/>
                    <a:pt x="59" y="51"/>
                    <a:pt x="58" y="49"/>
                  </a:cubicBezTo>
                  <a:cubicBezTo>
                    <a:pt x="57" y="46"/>
                    <a:pt x="62" y="38"/>
                    <a:pt x="67" y="33"/>
                  </a:cubicBezTo>
                  <a:cubicBezTo>
                    <a:pt x="72" y="28"/>
                    <a:pt x="70" y="22"/>
                    <a:pt x="70" y="17"/>
                  </a:cubicBezTo>
                  <a:cubicBezTo>
                    <a:pt x="70" y="11"/>
                    <a:pt x="68" y="11"/>
                    <a:pt x="65" y="11"/>
                  </a:cubicBezTo>
                  <a:cubicBezTo>
                    <a:pt x="63" y="11"/>
                    <a:pt x="63" y="8"/>
                    <a:pt x="63" y="5"/>
                  </a:cubicBezTo>
                  <a:cubicBezTo>
                    <a:pt x="63" y="2"/>
                    <a:pt x="58" y="0"/>
                    <a:pt x="55" y="2"/>
                  </a:cubicBezTo>
                  <a:cubicBezTo>
                    <a:pt x="55" y="2"/>
                    <a:pt x="54" y="2"/>
                    <a:pt x="53" y="3"/>
                  </a:cubicBezTo>
                  <a:cubicBezTo>
                    <a:pt x="54" y="3"/>
                    <a:pt x="54" y="3"/>
                    <a:pt x="54" y="3"/>
                  </a:cubicBezTo>
                  <a:cubicBezTo>
                    <a:pt x="54" y="3"/>
                    <a:pt x="53" y="7"/>
                    <a:pt x="51" y="8"/>
                  </a:cubicBezTo>
                  <a:cubicBezTo>
                    <a:pt x="49" y="9"/>
                    <a:pt x="49" y="12"/>
                    <a:pt x="52" y="16"/>
                  </a:cubicBezTo>
                  <a:cubicBezTo>
                    <a:pt x="55" y="20"/>
                    <a:pt x="48" y="18"/>
                    <a:pt x="47" y="16"/>
                  </a:cubicBezTo>
                  <a:cubicBezTo>
                    <a:pt x="46" y="13"/>
                    <a:pt x="41" y="17"/>
                    <a:pt x="38" y="20"/>
                  </a:cubicBezTo>
                  <a:cubicBezTo>
                    <a:pt x="35" y="22"/>
                    <a:pt x="30" y="24"/>
                    <a:pt x="30" y="28"/>
                  </a:cubicBezTo>
                  <a:cubicBezTo>
                    <a:pt x="30" y="33"/>
                    <a:pt x="26" y="38"/>
                    <a:pt x="27" y="42"/>
                  </a:cubicBezTo>
                  <a:cubicBezTo>
                    <a:pt x="28" y="46"/>
                    <a:pt x="23" y="54"/>
                    <a:pt x="23" y="56"/>
                  </a:cubicBezTo>
                  <a:cubicBezTo>
                    <a:pt x="23" y="58"/>
                    <a:pt x="15" y="56"/>
                    <a:pt x="14" y="56"/>
                  </a:cubicBezTo>
                  <a:cubicBezTo>
                    <a:pt x="13" y="56"/>
                    <a:pt x="14" y="64"/>
                    <a:pt x="12" y="67"/>
                  </a:cubicBezTo>
                  <a:cubicBezTo>
                    <a:pt x="10" y="69"/>
                    <a:pt x="11" y="79"/>
                    <a:pt x="9" y="79"/>
                  </a:cubicBezTo>
                  <a:cubicBezTo>
                    <a:pt x="6" y="79"/>
                    <a:pt x="4" y="87"/>
                    <a:pt x="4" y="87"/>
                  </a:cubicBezTo>
                  <a:cubicBezTo>
                    <a:pt x="4" y="87"/>
                    <a:pt x="2" y="89"/>
                    <a:pt x="0" y="91"/>
                  </a:cubicBezTo>
                  <a:cubicBezTo>
                    <a:pt x="2" y="95"/>
                    <a:pt x="6" y="100"/>
                    <a:pt x="10" y="102"/>
                  </a:cubicBezTo>
                  <a:cubicBezTo>
                    <a:pt x="17" y="104"/>
                    <a:pt x="21" y="118"/>
                    <a:pt x="23" y="125"/>
                  </a:cubicBezTo>
                  <a:cubicBezTo>
                    <a:pt x="25" y="132"/>
                    <a:pt x="24" y="139"/>
                    <a:pt x="22" y="143"/>
                  </a:cubicBezTo>
                  <a:cubicBezTo>
                    <a:pt x="19" y="147"/>
                    <a:pt x="22" y="147"/>
                    <a:pt x="26" y="149"/>
                  </a:cubicBezTo>
                  <a:cubicBezTo>
                    <a:pt x="30" y="151"/>
                    <a:pt x="34" y="152"/>
                    <a:pt x="37" y="148"/>
                  </a:cubicBezTo>
                  <a:cubicBezTo>
                    <a:pt x="40" y="144"/>
                    <a:pt x="46" y="141"/>
                    <a:pt x="47" y="136"/>
                  </a:cubicBezTo>
                  <a:cubicBezTo>
                    <a:pt x="48" y="132"/>
                    <a:pt x="50" y="138"/>
                    <a:pt x="53" y="141"/>
                  </a:cubicBezTo>
                  <a:cubicBezTo>
                    <a:pt x="55" y="143"/>
                    <a:pt x="57" y="148"/>
                    <a:pt x="57" y="153"/>
                  </a:cubicBezTo>
                  <a:cubicBezTo>
                    <a:pt x="58" y="159"/>
                    <a:pt x="58" y="173"/>
                    <a:pt x="63" y="178"/>
                  </a:cubicBezTo>
                  <a:cubicBezTo>
                    <a:pt x="68" y="182"/>
                    <a:pt x="69" y="192"/>
                    <a:pt x="67" y="195"/>
                  </a:cubicBezTo>
                  <a:cubicBezTo>
                    <a:pt x="66" y="199"/>
                    <a:pt x="70" y="205"/>
                    <a:pt x="69" y="209"/>
                  </a:cubicBezTo>
                  <a:cubicBezTo>
                    <a:pt x="68" y="209"/>
                    <a:pt x="68" y="211"/>
                    <a:pt x="68" y="212"/>
                  </a:cubicBezTo>
                  <a:cubicBezTo>
                    <a:pt x="72" y="213"/>
                    <a:pt x="78" y="193"/>
                    <a:pt x="78" y="193"/>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60" name="Freeform 61"/>
            <p:cNvSpPr/>
            <p:nvPr/>
          </p:nvSpPr>
          <p:spPr bwMode="auto">
            <a:xfrm>
              <a:off x="6265863" y="2628900"/>
              <a:ext cx="65088" cy="39688"/>
            </a:xfrm>
            <a:custGeom>
              <a:cxnLst>
                <a:cxn ang="0">
                  <a:pos x="33" y="7"/>
                </a:cxn>
                <a:cxn ang="0">
                  <a:pos x="20" y="3"/>
                </a:cxn>
                <a:cxn ang="0">
                  <a:pos x="11" y="2"/>
                </a:cxn>
                <a:cxn ang="0">
                  <a:pos x="3" y="9"/>
                </a:cxn>
                <a:cxn ang="0">
                  <a:pos x="0" y="14"/>
                </a:cxn>
                <a:cxn ang="0">
                  <a:pos x="3" y="16"/>
                </a:cxn>
                <a:cxn ang="0">
                  <a:pos x="11" y="18"/>
                </a:cxn>
                <a:cxn ang="0">
                  <a:pos x="21" y="19"/>
                </a:cxn>
                <a:cxn ang="0">
                  <a:pos x="32" y="17"/>
                </a:cxn>
                <a:cxn ang="0">
                  <a:pos x="31" y="8"/>
                </a:cxn>
                <a:cxn ang="0">
                  <a:pos x="33" y="7"/>
                </a:cxn>
              </a:cxnLst>
              <a:rect b="b" l="0" r="r" t="0"/>
              <a:pathLst>
                <a:path h="21" w="34">
                  <a:moveTo>
                    <a:pt x="33" y="7"/>
                  </a:moveTo>
                  <a:cubicBezTo>
                    <a:pt x="26" y="1"/>
                    <a:pt x="24" y="6"/>
                    <a:pt x="20" y="3"/>
                  </a:cubicBezTo>
                  <a:cubicBezTo>
                    <a:pt x="15" y="1"/>
                    <a:pt x="13" y="0"/>
                    <a:pt x="11" y="2"/>
                  </a:cubicBezTo>
                  <a:cubicBezTo>
                    <a:pt x="8" y="4"/>
                    <a:pt x="5" y="3"/>
                    <a:pt x="3" y="9"/>
                  </a:cubicBezTo>
                  <a:cubicBezTo>
                    <a:pt x="2" y="11"/>
                    <a:pt x="1" y="12"/>
                    <a:pt x="0" y="14"/>
                  </a:cubicBezTo>
                  <a:cubicBezTo>
                    <a:pt x="1" y="15"/>
                    <a:pt x="2" y="16"/>
                    <a:pt x="3" y="16"/>
                  </a:cubicBezTo>
                  <a:cubicBezTo>
                    <a:pt x="5" y="16"/>
                    <a:pt x="7" y="19"/>
                    <a:pt x="11" y="18"/>
                  </a:cubicBezTo>
                  <a:cubicBezTo>
                    <a:pt x="14" y="17"/>
                    <a:pt x="16" y="20"/>
                    <a:pt x="21" y="19"/>
                  </a:cubicBezTo>
                  <a:cubicBezTo>
                    <a:pt x="26" y="17"/>
                    <a:pt x="31" y="21"/>
                    <a:pt x="32" y="17"/>
                  </a:cubicBezTo>
                  <a:cubicBezTo>
                    <a:pt x="34" y="14"/>
                    <a:pt x="31" y="8"/>
                    <a:pt x="31" y="8"/>
                  </a:cubicBezTo>
                  <a:cubicBezTo>
                    <a:pt x="31" y="8"/>
                    <a:pt x="32" y="7"/>
                    <a:pt x="33" y="7"/>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61" name="Freeform 62"/>
            <p:cNvSpPr/>
            <p:nvPr/>
          </p:nvSpPr>
          <p:spPr bwMode="auto">
            <a:xfrm>
              <a:off x="6535738" y="2741613"/>
              <a:ext cx="160338" cy="331788"/>
            </a:xfrm>
            <a:custGeom>
              <a:cxnLst>
                <a:cxn ang="0">
                  <a:pos x="62" y="22"/>
                </a:cxn>
                <a:cxn ang="0">
                  <a:pos x="51" y="13"/>
                </a:cxn>
                <a:cxn ang="0">
                  <a:pos x="48" y="7"/>
                </a:cxn>
                <a:cxn ang="0">
                  <a:pos x="38" y="2"/>
                </a:cxn>
                <a:cxn ang="0">
                  <a:pos x="29" y="7"/>
                </a:cxn>
                <a:cxn ang="0">
                  <a:pos x="22" y="9"/>
                </a:cxn>
                <a:cxn ang="0">
                  <a:pos x="12" y="9"/>
                </a:cxn>
                <a:cxn ang="0">
                  <a:pos x="4" y="10"/>
                </a:cxn>
                <a:cxn ang="0">
                  <a:pos x="0" y="12"/>
                </a:cxn>
                <a:cxn ang="0">
                  <a:pos x="5" y="18"/>
                </a:cxn>
                <a:cxn ang="0">
                  <a:pos x="10" y="27"/>
                </a:cxn>
                <a:cxn ang="0">
                  <a:pos x="20" y="32"/>
                </a:cxn>
                <a:cxn ang="0">
                  <a:pos x="27" y="34"/>
                </a:cxn>
                <a:cxn ang="0">
                  <a:pos x="31" y="42"/>
                </a:cxn>
                <a:cxn ang="0">
                  <a:pos x="22" y="47"/>
                </a:cxn>
                <a:cxn ang="0">
                  <a:pos x="35" y="58"/>
                </a:cxn>
                <a:cxn ang="0">
                  <a:pos x="40" y="68"/>
                </a:cxn>
                <a:cxn ang="0">
                  <a:pos x="50" y="80"/>
                </a:cxn>
                <a:cxn ang="0">
                  <a:pos x="59" y="89"/>
                </a:cxn>
                <a:cxn ang="0">
                  <a:pos x="61" y="100"/>
                </a:cxn>
                <a:cxn ang="0">
                  <a:pos x="65" y="119"/>
                </a:cxn>
                <a:cxn ang="0">
                  <a:pos x="57" y="132"/>
                </a:cxn>
                <a:cxn ang="0">
                  <a:pos x="47" y="138"/>
                </a:cxn>
                <a:cxn ang="0">
                  <a:pos x="47" y="148"/>
                </a:cxn>
                <a:cxn ang="0">
                  <a:pos x="34" y="148"/>
                </a:cxn>
                <a:cxn ang="0">
                  <a:pos x="27" y="153"/>
                </a:cxn>
                <a:cxn ang="0">
                  <a:pos x="32" y="157"/>
                </a:cxn>
                <a:cxn ang="0">
                  <a:pos x="29" y="167"/>
                </a:cxn>
                <a:cxn ang="0">
                  <a:pos x="34" y="172"/>
                </a:cxn>
                <a:cxn ang="0">
                  <a:pos x="45" y="164"/>
                </a:cxn>
                <a:cxn ang="0">
                  <a:pos x="47" y="159"/>
                </a:cxn>
                <a:cxn ang="0">
                  <a:pos x="50" y="153"/>
                </a:cxn>
                <a:cxn ang="0">
                  <a:pos x="57" y="152"/>
                </a:cxn>
                <a:cxn ang="0">
                  <a:pos x="73" y="145"/>
                </a:cxn>
                <a:cxn ang="0">
                  <a:pos x="81" y="130"/>
                </a:cxn>
                <a:cxn ang="0">
                  <a:pos x="79" y="104"/>
                </a:cxn>
                <a:cxn ang="0">
                  <a:pos x="68" y="86"/>
                </a:cxn>
                <a:cxn ang="0">
                  <a:pos x="50" y="71"/>
                </a:cxn>
                <a:cxn ang="0">
                  <a:pos x="45" y="62"/>
                </a:cxn>
                <a:cxn ang="0">
                  <a:pos x="42" y="47"/>
                </a:cxn>
                <a:cxn ang="0">
                  <a:pos x="50" y="37"/>
                </a:cxn>
                <a:cxn ang="0">
                  <a:pos x="54" y="30"/>
                </a:cxn>
                <a:cxn ang="0">
                  <a:pos x="63" y="24"/>
                </a:cxn>
                <a:cxn ang="0">
                  <a:pos x="64" y="24"/>
                </a:cxn>
                <a:cxn ang="0">
                  <a:pos x="62" y="22"/>
                </a:cxn>
              </a:cxnLst>
              <a:rect b="b" l="0" r="r" t="0"/>
              <a:pathLst>
                <a:path h="174" w="84">
                  <a:moveTo>
                    <a:pt x="62" y="22"/>
                  </a:moveTo>
                  <a:cubicBezTo>
                    <a:pt x="59" y="21"/>
                    <a:pt x="51" y="15"/>
                    <a:pt x="51" y="13"/>
                  </a:cubicBezTo>
                  <a:cubicBezTo>
                    <a:pt x="51" y="11"/>
                    <a:pt x="55" y="7"/>
                    <a:pt x="48" y="7"/>
                  </a:cubicBezTo>
                  <a:cubicBezTo>
                    <a:pt x="40" y="6"/>
                    <a:pt x="40" y="3"/>
                    <a:pt x="38" y="2"/>
                  </a:cubicBezTo>
                  <a:cubicBezTo>
                    <a:pt x="37" y="0"/>
                    <a:pt x="31" y="4"/>
                    <a:pt x="29" y="7"/>
                  </a:cubicBezTo>
                  <a:cubicBezTo>
                    <a:pt x="28" y="11"/>
                    <a:pt x="26" y="7"/>
                    <a:pt x="22" y="9"/>
                  </a:cubicBezTo>
                  <a:cubicBezTo>
                    <a:pt x="18" y="11"/>
                    <a:pt x="14" y="6"/>
                    <a:pt x="12" y="9"/>
                  </a:cubicBezTo>
                  <a:cubicBezTo>
                    <a:pt x="10" y="12"/>
                    <a:pt x="6" y="7"/>
                    <a:pt x="4" y="10"/>
                  </a:cubicBezTo>
                  <a:cubicBezTo>
                    <a:pt x="3" y="11"/>
                    <a:pt x="2" y="11"/>
                    <a:pt x="0" y="12"/>
                  </a:cubicBezTo>
                  <a:cubicBezTo>
                    <a:pt x="2" y="14"/>
                    <a:pt x="5" y="16"/>
                    <a:pt x="5" y="18"/>
                  </a:cubicBezTo>
                  <a:cubicBezTo>
                    <a:pt x="5" y="21"/>
                    <a:pt x="10" y="23"/>
                    <a:pt x="10" y="27"/>
                  </a:cubicBezTo>
                  <a:cubicBezTo>
                    <a:pt x="10" y="30"/>
                    <a:pt x="17" y="33"/>
                    <a:pt x="20" y="32"/>
                  </a:cubicBezTo>
                  <a:cubicBezTo>
                    <a:pt x="22" y="30"/>
                    <a:pt x="27" y="29"/>
                    <a:pt x="27" y="34"/>
                  </a:cubicBezTo>
                  <a:cubicBezTo>
                    <a:pt x="28" y="39"/>
                    <a:pt x="31" y="39"/>
                    <a:pt x="31" y="42"/>
                  </a:cubicBezTo>
                  <a:cubicBezTo>
                    <a:pt x="31" y="46"/>
                    <a:pt x="24" y="44"/>
                    <a:pt x="22" y="47"/>
                  </a:cubicBezTo>
                  <a:cubicBezTo>
                    <a:pt x="21" y="51"/>
                    <a:pt x="35" y="55"/>
                    <a:pt x="35" y="58"/>
                  </a:cubicBezTo>
                  <a:cubicBezTo>
                    <a:pt x="35" y="61"/>
                    <a:pt x="39" y="64"/>
                    <a:pt x="40" y="68"/>
                  </a:cubicBezTo>
                  <a:cubicBezTo>
                    <a:pt x="42" y="72"/>
                    <a:pt x="48" y="76"/>
                    <a:pt x="50" y="80"/>
                  </a:cubicBezTo>
                  <a:cubicBezTo>
                    <a:pt x="51" y="84"/>
                    <a:pt x="57" y="87"/>
                    <a:pt x="59" y="89"/>
                  </a:cubicBezTo>
                  <a:cubicBezTo>
                    <a:pt x="61" y="91"/>
                    <a:pt x="62" y="96"/>
                    <a:pt x="61" y="100"/>
                  </a:cubicBezTo>
                  <a:cubicBezTo>
                    <a:pt x="60" y="104"/>
                    <a:pt x="60" y="112"/>
                    <a:pt x="65" y="119"/>
                  </a:cubicBezTo>
                  <a:cubicBezTo>
                    <a:pt x="69" y="125"/>
                    <a:pt x="60" y="128"/>
                    <a:pt x="57" y="132"/>
                  </a:cubicBezTo>
                  <a:cubicBezTo>
                    <a:pt x="54" y="135"/>
                    <a:pt x="55" y="140"/>
                    <a:pt x="47" y="138"/>
                  </a:cubicBezTo>
                  <a:cubicBezTo>
                    <a:pt x="38" y="136"/>
                    <a:pt x="48" y="145"/>
                    <a:pt x="47" y="148"/>
                  </a:cubicBezTo>
                  <a:cubicBezTo>
                    <a:pt x="45" y="151"/>
                    <a:pt x="34" y="145"/>
                    <a:pt x="34" y="148"/>
                  </a:cubicBezTo>
                  <a:cubicBezTo>
                    <a:pt x="34" y="150"/>
                    <a:pt x="30" y="152"/>
                    <a:pt x="27" y="153"/>
                  </a:cubicBezTo>
                  <a:cubicBezTo>
                    <a:pt x="28" y="155"/>
                    <a:pt x="30" y="156"/>
                    <a:pt x="32" y="157"/>
                  </a:cubicBezTo>
                  <a:cubicBezTo>
                    <a:pt x="35" y="159"/>
                    <a:pt x="29" y="162"/>
                    <a:pt x="29" y="167"/>
                  </a:cubicBezTo>
                  <a:cubicBezTo>
                    <a:pt x="29" y="172"/>
                    <a:pt x="33" y="174"/>
                    <a:pt x="34" y="172"/>
                  </a:cubicBezTo>
                  <a:cubicBezTo>
                    <a:pt x="36" y="169"/>
                    <a:pt x="42" y="165"/>
                    <a:pt x="45" y="164"/>
                  </a:cubicBezTo>
                  <a:cubicBezTo>
                    <a:pt x="47" y="163"/>
                    <a:pt x="45" y="159"/>
                    <a:pt x="47" y="159"/>
                  </a:cubicBezTo>
                  <a:cubicBezTo>
                    <a:pt x="50" y="160"/>
                    <a:pt x="49" y="156"/>
                    <a:pt x="50" y="153"/>
                  </a:cubicBezTo>
                  <a:cubicBezTo>
                    <a:pt x="51" y="151"/>
                    <a:pt x="53" y="152"/>
                    <a:pt x="57" y="152"/>
                  </a:cubicBezTo>
                  <a:cubicBezTo>
                    <a:pt x="61" y="152"/>
                    <a:pt x="67" y="149"/>
                    <a:pt x="73" y="145"/>
                  </a:cubicBezTo>
                  <a:cubicBezTo>
                    <a:pt x="78" y="141"/>
                    <a:pt x="79" y="140"/>
                    <a:pt x="81" y="130"/>
                  </a:cubicBezTo>
                  <a:cubicBezTo>
                    <a:pt x="84" y="119"/>
                    <a:pt x="79" y="107"/>
                    <a:pt x="79" y="104"/>
                  </a:cubicBezTo>
                  <a:cubicBezTo>
                    <a:pt x="79" y="101"/>
                    <a:pt x="71" y="86"/>
                    <a:pt x="68" y="86"/>
                  </a:cubicBezTo>
                  <a:cubicBezTo>
                    <a:pt x="65" y="86"/>
                    <a:pt x="52" y="73"/>
                    <a:pt x="50" y="71"/>
                  </a:cubicBezTo>
                  <a:cubicBezTo>
                    <a:pt x="48" y="69"/>
                    <a:pt x="48" y="65"/>
                    <a:pt x="45" y="62"/>
                  </a:cubicBezTo>
                  <a:cubicBezTo>
                    <a:pt x="42" y="59"/>
                    <a:pt x="41" y="52"/>
                    <a:pt x="42" y="47"/>
                  </a:cubicBezTo>
                  <a:cubicBezTo>
                    <a:pt x="43" y="42"/>
                    <a:pt x="50" y="40"/>
                    <a:pt x="50" y="37"/>
                  </a:cubicBezTo>
                  <a:cubicBezTo>
                    <a:pt x="50" y="33"/>
                    <a:pt x="51" y="30"/>
                    <a:pt x="54" y="30"/>
                  </a:cubicBezTo>
                  <a:cubicBezTo>
                    <a:pt x="58" y="30"/>
                    <a:pt x="62" y="27"/>
                    <a:pt x="63" y="24"/>
                  </a:cubicBezTo>
                  <a:cubicBezTo>
                    <a:pt x="63" y="24"/>
                    <a:pt x="64" y="24"/>
                    <a:pt x="64" y="24"/>
                  </a:cubicBezTo>
                  <a:cubicBezTo>
                    <a:pt x="63" y="22"/>
                    <a:pt x="62" y="22"/>
                    <a:pt x="62" y="22"/>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62" name="Freeform 63"/>
            <p:cNvSpPr/>
            <p:nvPr/>
          </p:nvSpPr>
          <p:spPr bwMode="auto">
            <a:xfrm>
              <a:off x="6535738" y="2940050"/>
              <a:ext cx="131763" cy="93663"/>
            </a:xfrm>
            <a:custGeom>
              <a:cxnLst>
                <a:cxn ang="0">
                  <a:pos x="34" y="44"/>
                </a:cxn>
                <a:cxn ang="0">
                  <a:pos x="47" y="44"/>
                </a:cxn>
                <a:cxn ang="0">
                  <a:pos x="47" y="34"/>
                </a:cxn>
                <a:cxn ang="0">
                  <a:pos x="57" y="28"/>
                </a:cxn>
                <a:cxn ang="0">
                  <a:pos x="65" y="15"/>
                </a:cxn>
                <a:cxn ang="0">
                  <a:pos x="61" y="1"/>
                </a:cxn>
                <a:cxn ang="0">
                  <a:pos x="53" y="2"/>
                </a:cxn>
                <a:cxn ang="0">
                  <a:pos x="45" y="5"/>
                </a:cxn>
                <a:cxn ang="0">
                  <a:pos x="42" y="8"/>
                </a:cxn>
                <a:cxn ang="0">
                  <a:pos x="35" y="3"/>
                </a:cxn>
                <a:cxn ang="0">
                  <a:pos x="20" y="3"/>
                </a:cxn>
                <a:cxn ang="0">
                  <a:pos x="4" y="10"/>
                </a:cxn>
                <a:cxn ang="0">
                  <a:pos x="5" y="21"/>
                </a:cxn>
                <a:cxn ang="0">
                  <a:pos x="6" y="29"/>
                </a:cxn>
                <a:cxn ang="0">
                  <a:pos x="6" y="30"/>
                </a:cxn>
                <a:cxn ang="0">
                  <a:pos x="9" y="40"/>
                </a:cxn>
                <a:cxn ang="0">
                  <a:pos x="16" y="41"/>
                </a:cxn>
                <a:cxn ang="0">
                  <a:pos x="17" y="47"/>
                </a:cxn>
                <a:cxn ang="0">
                  <a:pos x="26" y="48"/>
                </a:cxn>
                <a:cxn ang="0">
                  <a:pos x="27" y="49"/>
                </a:cxn>
                <a:cxn ang="0">
                  <a:pos x="34" y="44"/>
                </a:cxn>
              </a:cxnLst>
              <a:rect b="b" l="0" r="r" t="0"/>
              <a:pathLst>
                <a:path h="49" w="69">
                  <a:moveTo>
                    <a:pt x="34" y="44"/>
                  </a:moveTo>
                  <a:cubicBezTo>
                    <a:pt x="34" y="41"/>
                    <a:pt x="45" y="47"/>
                    <a:pt x="47" y="44"/>
                  </a:cubicBezTo>
                  <a:cubicBezTo>
                    <a:pt x="48" y="41"/>
                    <a:pt x="38" y="32"/>
                    <a:pt x="47" y="34"/>
                  </a:cubicBezTo>
                  <a:cubicBezTo>
                    <a:pt x="55" y="36"/>
                    <a:pt x="54" y="31"/>
                    <a:pt x="57" y="28"/>
                  </a:cubicBezTo>
                  <a:cubicBezTo>
                    <a:pt x="60" y="24"/>
                    <a:pt x="69" y="21"/>
                    <a:pt x="65" y="15"/>
                  </a:cubicBezTo>
                  <a:cubicBezTo>
                    <a:pt x="61" y="10"/>
                    <a:pt x="61" y="5"/>
                    <a:pt x="61" y="1"/>
                  </a:cubicBezTo>
                  <a:cubicBezTo>
                    <a:pt x="58" y="3"/>
                    <a:pt x="54" y="3"/>
                    <a:pt x="53" y="2"/>
                  </a:cubicBezTo>
                  <a:cubicBezTo>
                    <a:pt x="50" y="1"/>
                    <a:pt x="45" y="1"/>
                    <a:pt x="45" y="5"/>
                  </a:cubicBezTo>
                  <a:cubicBezTo>
                    <a:pt x="45" y="9"/>
                    <a:pt x="41" y="9"/>
                    <a:pt x="42" y="8"/>
                  </a:cubicBezTo>
                  <a:cubicBezTo>
                    <a:pt x="42" y="6"/>
                    <a:pt x="38" y="6"/>
                    <a:pt x="35" y="3"/>
                  </a:cubicBezTo>
                  <a:cubicBezTo>
                    <a:pt x="33" y="0"/>
                    <a:pt x="24" y="4"/>
                    <a:pt x="20" y="3"/>
                  </a:cubicBezTo>
                  <a:cubicBezTo>
                    <a:pt x="16" y="1"/>
                    <a:pt x="9" y="5"/>
                    <a:pt x="4" y="10"/>
                  </a:cubicBezTo>
                  <a:cubicBezTo>
                    <a:pt x="0" y="16"/>
                    <a:pt x="5" y="16"/>
                    <a:pt x="5" y="21"/>
                  </a:cubicBezTo>
                  <a:cubicBezTo>
                    <a:pt x="5" y="25"/>
                    <a:pt x="8" y="25"/>
                    <a:pt x="6" y="29"/>
                  </a:cubicBezTo>
                  <a:cubicBezTo>
                    <a:pt x="6" y="29"/>
                    <a:pt x="6" y="29"/>
                    <a:pt x="6" y="30"/>
                  </a:cubicBezTo>
                  <a:cubicBezTo>
                    <a:pt x="11" y="31"/>
                    <a:pt x="9" y="37"/>
                    <a:pt x="9" y="40"/>
                  </a:cubicBezTo>
                  <a:cubicBezTo>
                    <a:pt x="10" y="43"/>
                    <a:pt x="14" y="41"/>
                    <a:pt x="16" y="41"/>
                  </a:cubicBezTo>
                  <a:cubicBezTo>
                    <a:pt x="19" y="41"/>
                    <a:pt x="15" y="45"/>
                    <a:pt x="17" y="47"/>
                  </a:cubicBezTo>
                  <a:cubicBezTo>
                    <a:pt x="19" y="49"/>
                    <a:pt x="25" y="45"/>
                    <a:pt x="26" y="48"/>
                  </a:cubicBezTo>
                  <a:cubicBezTo>
                    <a:pt x="26" y="48"/>
                    <a:pt x="26" y="49"/>
                    <a:pt x="27" y="49"/>
                  </a:cubicBezTo>
                  <a:cubicBezTo>
                    <a:pt x="30" y="48"/>
                    <a:pt x="34" y="46"/>
                    <a:pt x="34" y="44"/>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63" name="Freeform 64"/>
            <p:cNvSpPr/>
            <p:nvPr/>
          </p:nvSpPr>
          <p:spPr bwMode="auto">
            <a:xfrm>
              <a:off x="6492875" y="2762250"/>
              <a:ext cx="160338" cy="195263"/>
            </a:xfrm>
            <a:custGeom>
              <a:cxnLst>
                <a:cxn ang="0">
                  <a:pos x="57" y="47"/>
                </a:cxn>
                <a:cxn ang="0">
                  <a:pos x="44" y="36"/>
                </a:cxn>
                <a:cxn ang="0">
                  <a:pos x="53" y="31"/>
                </a:cxn>
                <a:cxn ang="0">
                  <a:pos x="49" y="23"/>
                </a:cxn>
                <a:cxn ang="0">
                  <a:pos x="42" y="21"/>
                </a:cxn>
                <a:cxn ang="0">
                  <a:pos x="32" y="16"/>
                </a:cxn>
                <a:cxn ang="0">
                  <a:pos x="27" y="7"/>
                </a:cxn>
                <a:cxn ang="0">
                  <a:pos x="22" y="1"/>
                </a:cxn>
                <a:cxn ang="0">
                  <a:pos x="18" y="1"/>
                </a:cxn>
                <a:cxn ang="0">
                  <a:pos x="16" y="7"/>
                </a:cxn>
                <a:cxn ang="0">
                  <a:pos x="16" y="16"/>
                </a:cxn>
                <a:cxn ang="0">
                  <a:pos x="10" y="11"/>
                </a:cxn>
                <a:cxn ang="0">
                  <a:pos x="4" y="20"/>
                </a:cxn>
                <a:cxn ang="0">
                  <a:pos x="0" y="23"/>
                </a:cxn>
                <a:cxn ang="0">
                  <a:pos x="2" y="25"/>
                </a:cxn>
                <a:cxn ang="0">
                  <a:pos x="3" y="34"/>
                </a:cxn>
                <a:cxn ang="0">
                  <a:pos x="11" y="37"/>
                </a:cxn>
                <a:cxn ang="0">
                  <a:pos x="10" y="49"/>
                </a:cxn>
                <a:cxn ang="0">
                  <a:pos x="7" y="58"/>
                </a:cxn>
                <a:cxn ang="0">
                  <a:pos x="17" y="54"/>
                </a:cxn>
                <a:cxn ang="0">
                  <a:pos x="26" y="53"/>
                </a:cxn>
                <a:cxn ang="0">
                  <a:pos x="33" y="51"/>
                </a:cxn>
                <a:cxn ang="0">
                  <a:pos x="43" y="51"/>
                </a:cxn>
                <a:cxn ang="0">
                  <a:pos x="52" y="59"/>
                </a:cxn>
                <a:cxn ang="0">
                  <a:pos x="52" y="73"/>
                </a:cxn>
                <a:cxn ang="0">
                  <a:pos x="60" y="85"/>
                </a:cxn>
                <a:cxn ang="0">
                  <a:pos x="59" y="97"/>
                </a:cxn>
                <a:cxn ang="0">
                  <a:pos x="64" y="101"/>
                </a:cxn>
                <a:cxn ang="0">
                  <a:pos x="67" y="98"/>
                </a:cxn>
                <a:cxn ang="0">
                  <a:pos x="75" y="95"/>
                </a:cxn>
                <a:cxn ang="0">
                  <a:pos x="83" y="94"/>
                </a:cxn>
                <a:cxn ang="0">
                  <a:pos x="83" y="89"/>
                </a:cxn>
                <a:cxn ang="0">
                  <a:pos x="81" y="78"/>
                </a:cxn>
                <a:cxn ang="0">
                  <a:pos x="72" y="69"/>
                </a:cxn>
                <a:cxn ang="0">
                  <a:pos x="62" y="57"/>
                </a:cxn>
                <a:cxn ang="0">
                  <a:pos x="57" y="47"/>
                </a:cxn>
              </a:cxnLst>
              <a:rect b="b" l="0" r="r" t="0"/>
              <a:pathLst>
                <a:path h="102" w="84">
                  <a:moveTo>
                    <a:pt x="57" y="47"/>
                  </a:moveTo>
                  <a:cubicBezTo>
                    <a:pt x="57" y="44"/>
                    <a:pt x="43" y="40"/>
                    <a:pt x="44" y="36"/>
                  </a:cubicBezTo>
                  <a:cubicBezTo>
                    <a:pt x="46" y="33"/>
                    <a:pt x="53" y="35"/>
                    <a:pt x="53" y="31"/>
                  </a:cubicBezTo>
                  <a:cubicBezTo>
                    <a:pt x="53" y="28"/>
                    <a:pt x="50" y="28"/>
                    <a:pt x="49" y="23"/>
                  </a:cubicBezTo>
                  <a:cubicBezTo>
                    <a:pt x="49" y="18"/>
                    <a:pt x="44" y="19"/>
                    <a:pt x="42" y="21"/>
                  </a:cubicBezTo>
                  <a:cubicBezTo>
                    <a:pt x="39" y="22"/>
                    <a:pt x="32" y="19"/>
                    <a:pt x="32" y="16"/>
                  </a:cubicBezTo>
                  <a:cubicBezTo>
                    <a:pt x="32" y="12"/>
                    <a:pt x="27" y="10"/>
                    <a:pt x="27" y="7"/>
                  </a:cubicBezTo>
                  <a:cubicBezTo>
                    <a:pt x="27" y="5"/>
                    <a:pt x="24" y="3"/>
                    <a:pt x="22" y="1"/>
                  </a:cubicBezTo>
                  <a:cubicBezTo>
                    <a:pt x="21" y="2"/>
                    <a:pt x="19" y="2"/>
                    <a:pt x="18" y="1"/>
                  </a:cubicBezTo>
                  <a:cubicBezTo>
                    <a:pt x="17" y="0"/>
                    <a:pt x="15" y="6"/>
                    <a:pt x="16" y="7"/>
                  </a:cubicBezTo>
                  <a:cubicBezTo>
                    <a:pt x="18" y="8"/>
                    <a:pt x="19" y="17"/>
                    <a:pt x="16" y="16"/>
                  </a:cubicBezTo>
                  <a:cubicBezTo>
                    <a:pt x="12" y="15"/>
                    <a:pt x="12" y="10"/>
                    <a:pt x="10" y="11"/>
                  </a:cubicBezTo>
                  <a:cubicBezTo>
                    <a:pt x="10" y="11"/>
                    <a:pt x="4" y="17"/>
                    <a:pt x="4" y="20"/>
                  </a:cubicBezTo>
                  <a:cubicBezTo>
                    <a:pt x="4" y="22"/>
                    <a:pt x="2" y="22"/>
                    <a:pt x="0" y="23"/>
                  </a:cubicBezTo>
                  <a:cubicBezTo>
                    <a:pt x="1" y="24"/>
                    <a:pt x="2" y="25"/>
                    <a:pt x="2" y="25"/>
                  </a:cubicBezTo>
                  <a:cubicBezTo>
                    <a:pt x="3" y="27"/>
                    <a:pt x="2" y="31"/>
                    <a:pt x="3" y="34"/>
                  </a:cubicBezTo>
                  <a:cubicBezTo>
                    <a:pt x="5" y="38"/>
                    <a:pt x="10" y="32"/>
                    <a:pt x="11" y="37"/>
                  </a:cubicBezTo>
                  <a:cubicBezTo>
                    <a:pt x="13" y="42"/>
                    <a:pt x="10" y="44"/>
                    <a:pt x="10" y="49"/>
                  </a:cubicBezTo>
                  <a:cubicBezTo>
                    <a:pt x="10" y="54"/>
                    <a:pt x="6" y="53"/>
                    <a:pt x="7" y="58"/>
                  </a:cubicBezTo>
                  <a:cubicBezTo>
                    <a:pt x="8" y="62"/>
                    <a:pt x="14" y="57"/>
                    <a:pt x="17" y="54"/>
                  </a:cubicBezTo>
                  <a:cubicBezTo>
                    <a:pt x="21" y="51"/>
                    <a:pt x="24" y="51"/>
                    <a:pt x="26" y="53"/>
                  </a:cubicBezTo>
                  <a:cubicBezTo>
                    <a:pt x="27" y="55"/>
                    <a:pt x="32" y="54"/>
                    <a:pt x="33" y="51"/>
                  </a:cubicBezTo>
                  <a:cubicBezTo>
                    <a:pt x="34" y="49"/>
                    <a:pt x="41" y="48"/>
                    <a:pt x="43" y="51"/>
                  </a:cubicBezTo>
                  <a:cubicBezTo>
                    <a:pt x="46" y="54"/>
                    <a:pt x="48" y="57"/>
                    <a:pt x="52" y="59"/>
                  </a:cubicBezTo>
                  <a:cubicBezTo>
                    <a:pt x="55" y="61"/>
                    <a:pt x="49" y="72"/>
                    <a:pt x="52" y="73"/>
                  </a:cubicBezTo>
                  <a:cubicBezTo>
                    <a:pt x="56" y="74"/>
                    <a:pt x="61" y="79"/>
                    <a:pt x="60" y="85"/>
                  </a:cubicBezTo>
                  <a:cubicBezTo>
                    <a:pt x="60" y="90"/>
                    <a:pt x="63" y="93"/>
                    <a:pt x="59" y="97"/>
                  </a:cubicBezTo>
                  <a:cubicBezTo>
                    <a:pt x="61" y="99"/>
                    <a:pt x="64" y="99"/>
                    <a:pt x="64" y="101"/>
                  </a:cubicBezTo>
                  <a:cubicBezTo>
                    <a:pt x="63" y="102"/>
                    <a:pt x="67" y="102"/>
                    <a:pt x="67" y="98"/>
                  </a:cubicBezTo>
                  <a:cubicBezTo>
                    <a:pt x="67" y="94"/>
                    <a:pt x="72" y="94"/>
                    <a:pt x="75" y="95"/>
                  </a:cubicBezTo>
                  <a:cubicBezTo>
                    <a:pt x="76" y="96"/>
                    <a:pt x="80" y="96"/>
                    <a:pt x="83" y="94"/>
                  </a:cubicBezTo>
                  <a:cubicBezTo>
                    <a:pt x="83" y="92"/>
                    <a:pt x="83" y="90"/>
                    <a:pt x="83" y="89"/>
                  </a:cubicBezTo>
                  <a:cubicBezTo>
                    <a:pt x="84" y="85"/>
                    <a:pt x="83" y="80"/>
                    <a:pt x="81" y="78"/>
                  </a:cubicBezTo>
                  <a:cubicBezTo>
                    <a:pt x="79" y="76"/>
                    <a:pt x="73" y="73"/>
                    <a:pt x="72" y="69"/>
                  </a:cubicBezTo>
                  <a:cubicBezTo>
                    <a:pt x="70" y="65"/>
                    <a:pt x="64" y="61"/>
                    <a:pt x="62" y="57"/>
                  </a:cubicBezTo>
                  <a:cubicBezTo>
                    <a:pt x="61" y="53"/>
                    <a:pt x="57" y="50"/>
                    <a:pt x="57" y="47"/>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64" name="Freeform 65"/>
            <p:cNvSpPr/>
            <p:nvPr/>
          </p:nvSpPr>
          <p:spPr bwMode="auto">
            <a:xfrm>
              <a:off x="6437313" y="2806700"/>
              <a:ext cx="176213" cy="328613"/>
            </a:xfrm>
            <a:custGeom>
              <a:cxnLst>
                <a:cxn ang="0">
                  <a:pos x="56" y="91"/>
                </a:cxn>
                <a:cxn ang="0">
                  <a:pos x="55" y="80"/>
                </a:cxn>
                <a:cxn ang="0">
                  <a:pos x="71" y="73"/>
                </a:cxn>
                <a:cxn ang="0">
                  <a:pos x="86" y="73"/>
                </a:cxn>
                <a:cxn ang="0">
                  <a:pos x="88" y="74"/>
                </a:cxn>
                <a:cxn ang="0">
                  <a:pos x="89" y="62"/>
                </a:cxn>
                <a:cxn ang="0">
                  <a:pos x="81" y="50"/>
                </a:cxn>
                <a:cxn ang="0">
                  <a:pos x="81" y="36"/>
                </a:cxn>
                <a:cxn ang="0">
                  <a:pos x="72" y="28"/>
                </a:cxn>
                <a:cxn ang="0">
                  <a:pos x="62" y="28"/>
                </a:cxn>
                <a:cxn ang="0">
                  <a:pos x="55" y="30"/>
                </a:cxn>
                <a:cxn ang="0">
                  <a:pos x="46" y="31"/>
                </a:cxn>
                <a:cxn ang="0">
                  <a:pos x="36" y="35"/>
                </a:cxn>
                <a:cxn ang="0">
                  <a:pos x="39" y="26"/>
                </a:cxn>
                <a:cxn ang="0">
                  <a:pos x="40" y="14"/>
                </a:cxn>
                <a:cxn ang="0">
                  <a:pos x="32" y="11"/>
                </a:cxn>
                <a:cxn ang="0">
                  <a:pos x="31" y="2"/>
                </a:cxn>
                <a:cxn ang="0">
                  <a:pos x="29" y="0"/>
                </a:cxn>
                <a:cxn ang="0">
                  <a:pos x="27" y="2"/>
                </a:cxn>
                <a:cxn ang="0">
                  <a:pos x="17" y="8"/>
                </a:cxn>
                <a:cxn ang="0">
                  <a:pos x="9" y="10"/>
                </a:cxn>
                <a:cxn ang="0">
                  <a:pos x="2" y="14"/>
                </a:cxn>
                <a:cxn ang="0">
                  <a:pos x="0" y="32"/>
                </a:cxn>
                <a:cxn ang="0">
                  <a:pos x="9" y="42"/>
                </a:cxn>
                <a:cxn ang="0">
                  <a:pos x="11" y="50"/>
                </a:cxn>
                <a:cxn ang="0">
                  <a:pos x="10" y="55"/>
                </a:cxn>
                <a:cxn ang="0">
                  <a:pos x="9" y="63"/>
                </a:cxn>
                <a:cxn ang="0">
                  <a:pos x="13" y="75"/>
                </a:cxn>
                <a:cxn ang="0">
                  <a:pos x="17" y="89"/>
                </a:cxn>
                <a:cxn ang="0">
                  <a:pos x="21" y="97"/>
                </a:cxn>
                <a:cxn ang="0">
                  <a:pos x="11" y="116"/>
                </a:cxn>
                <a:cxn ang="0">
                  <a:pos x="8" y="132"/>
                </a:cxn>
                <a:cxn ang="0">
                  <a:pos x="9" y="142"/>
                </a:cxn>
                <a:cxn ang="0">
                  <a:pos x="23" y="157"/>
                </a:cxn>
                <a:cxn ang="0">
                  <a:pos x="27" y="162"/>
                </a:cxn>
                <a:cxn ang="0">
                  <a:pos x="33" y="163"/>
                </a:cxn>
                <a:cxn ang="0">
                  <a:pos x="39" y="170"/>
                </a:cxn>
                <a:cxn ang="0">
                  <a:pos x="48" y="171"/>
                </a:cxn>
                <a:cxn ang="0">
                  <a:pos x="51" y="166"/>
                </a:cxn>
                <a:cxn ang="0">
                  <a:pos x="38" y="159"/>
                </a:cxn>
                <a:cxn ang="0">
                  <a:pos x="30" y="146"/>
                </a:cxn>
                <a:cxn ang="0">
                  <a:pos x="26" y="135"/>
                </a:cxn>
                <a:cxn ang="0">
                  <a:pos x="19" y="130"/>
                </a:cxn>
                <a:cxn ang="0">
                  <a:pos x="20" y="112"/>
                </a:cxn>
                <a:cxn ang="0">
                  <a:pos x="27" y="89"/>
                </a:cxn>
                <a:cxn ang="0">
                  <a:pos x="36" y="86"/>
                </a:cxn>
                <a:cxn ang="0">
                  <a:pos x="45" y="93"/>
                </a:cxn>
                <a:cxn ang="0">
                  <a:pos x="57" y="99"/>
                </a:cxn>
                <a:cxn ang="0">
                  <a:pos x="57" y="100"/>
                </a:cxn>
                <a:cxn ang="0">
                  <a:pos x="57" y="99"/>
                </a:cxn>
                <a:cxn ang="0">
                  <a:pos x="56" y="91"/>
                </a:cxn>
              </a:cxnLst>
              <a:rect b="b" l="0" r="r" t="0"/>
              <a:pathLst>
                <a:path h="172" w="92">
                  <a:moveTo>
                    <a:pt x="56" y="91"/>
                  </a:moveTo>
                  <a:cubicBezTo>
                    <a:pt x="56" y="86"/>
                    <a:pt x="51" y="86"/>
                    <a:pt x="55" y="80"/>
                  </a:cubicBezTo>
                  <a:cubicBezTo>
                    <a:pt x="60" y="75"/>
                    <a:pt x="67" y="71"/>
                    <a:pt x="71" y="73"/>
                  </a:cubicBezTo>
                  <a:cubicBezTo>
                    <a:pt x="75" y="74"/>
                    <a:pt x="84" y="70"/>
                    <a:pt x="86" y="73"/>
                  </a:cubicBezTo>
                  <a:cubicBezTo>
                    <a:pt x="87" y="74"/>
                    <a:pt x="87" y="74"/>
                    <a:pt x="88" y="74"/>
                  </a:cubicBezTo>
                  <a:cubicBezTo>
                    <a:pt x="92" y="70"/>
                    <a:pt x="89" y="67"/>
                    <a:pt x="89" y="62"/>
                  </a:cubicBezTo>
                  <a:cubicBezTo>
                    <a:pt x="90" y="56"/>
                    <a:pt x="85" y="51"/>
                    <a:pt x="81" y="50"/>
                  </a:cubicBezTo>
                  <a:cubicBezTo>
                    <a:pt x="78" y="49"/>
                    <a:pt x="84" y="38"/>
                    <a:pt x="81" y="36"/>
                  </a:cubicBezTo>
                  <a:cubicBezTo>
                    <a:pt x="77" y="34"/>
                    <a:pt x="75" y="31"/>
                    <a:pt x="72" y="28"/>
                  </a:cubicBezTo>
                  <a:cubicBezTo>
                    <a:pt x="70" y="25"/>
                    <a:pt x="63" y="26"/>
                    <a:pt x="62" y="28"/>
                  </a:cubicBezTo>
                  <a:cubicBezTo>
                    <a:pt x="61" y="31"/>
                    <a:pt x="56" y="32"/>
                    <a:pt x="55" y="30"/>
                  </a:cubicBezTo>
                  <a:cubicBezTo>
                    <a:pt x="53" y="28"/>
                    <a:pt x="50" y="28"/>
                    <a:pt x="46" y="31"/>
                  </a:cubicBezTo>
                  <a:cubicBezTo>
                    <a:pt x="43" y="34"/>
                    <a:pt x="37" y="39"/>
                    <a:pt x="36" y="35"/>
                  </a:cubicBezTo>
                  <a:cubicBezTo>
                    <a:pt x="35" y="30"/>
                    <a:pt x="39" y="31"/>
                    <a:pt x="39" y="26"/>
                  </a:cubicBezTo>
                  <a:cubicBezTo>
                    <a:pt x="39" y="21"/>
                    <a:pt x="42" y="19"/>
                    <a:pt x="40" y="14"/>
                  </a:cubicBezTo>
                  <a:cubicBezTo>
                    <a:pt x="39" y="9"/>
                    <a:pt x="34" y="15"/>
                    <a:pt x="32" y="11"/>
                  </a:cubicBezTo>
                  <a:cubicBezTo>
                    <a:pt x="31" y="8"/>
                    <a:pt x="32" y="4"/>
                    <a:pt x="31" y="2"/>
                  </a:cubicBezTo>
                  <a:cubicBezTo>
                    <a:pt x="31" y="2"/>
                    <a:pt x="30" y="1"/>
                    <a:pt x="29" y="0"/>
                  </a:cubicBezTo>
                  <a:cubicBezTo>
                    <a:pt x="28" y="1"/>
                    <a:pt x="28" y="1"/>
                    <a:pt x="27" y="2"/>
                  </a:cubicBezTo>
                  <a:cubicBezTo>
                    <a:pt x="26" y="4"/>
                    <a:pt x="19" y="5"/>
                    <a:pt x="17" y="8"/>
                  </a:cubicBezTo>
                  <a:cubicBezTo>
                    <a:pt x="15" y="11"/>
                    <a:pt x="10" y="10"/>
                    <a:pt x="9" y="10"/>
                  </a:cubicBezTo>
                  <a:cubicBezTo>
                    <a:pt x="7" y="10"/>
                    <a:pt x="3" y="11"/>
                    <a:pt x="2" y="14"/>
                  </a:cubicBezTo>
                  <a:cubicBezTo>
                    <a:pt x="2" y="17"/>
                    <a:pt x="0" y="30"/>
                    <a:pt x="0" y="32"/>
                  </a:cubicBezTo>
                  <a:cubicBezTo>
                    <a:pt x="0" y="34"/>
                    <a:pt x="6" y="41"/>
                    <a:pt x="9" y="42"/>
                  </a:cubicBezTo>
                  <a:cubicBezTo>
                    <a:pt x="11" y="43"/>
                    <a:pt x="8" y="48"/>
                    <a:pt x="11" y="50"/>
                  </a:cubicBezTo>
                  <a:cubicBezTo>
                    <a:pt x="14" y="51"/>
                    <a:pt x="12" y="55"/>
                    <a:pt x="10" y="55"/>
                  </a:cubicBezTo>
                  <a:cubicBezTo>
                    <a:pt x="9" y="54"/>
                    <a:pt x="11" y="61"/>
                    <a:pt x="9" y="63"/>
                  </a:cubicBezTo>
                  <a:cubicBezTo>
                    <a:pt x="6" y="65"/>
                    <a:pt x="8" y="71"/>
                    <a:pt x="13" y="75"/>
                  </a:cubicBezTo>
                  <a:cubicBezTo>
                    <a:pt x="17" y="79"/>
                    <a:pt x="17" y="85"/>
                    <a:pt x="17" y="89"/>
                  </a:cubicBezTo>
                  <a:cubicBezTo>
                    <a:pt x="17" y="92"/>
                    <a:pt x="21" y="93"/>
                    <a:pt x="21" y="97"/>
                  </a:cubicBezTo>
                  <a:cubicBezTo>
                    <a:pt x="21" y="97"/>
                    <a:pt x="15" y="117"/>
                    <a:pt x="11" y="116"/>
                  </a:cubicBezTo>
                  <a:cubicBezTo>
                    <a:pt x="10" y="121"/>
                    <a:pt x="9" y="128"/>
                    <a:pt x="8" y="132"/>
                  </a:cubicBezTo>
                  <a:cubicBezTo>
                    <a:pt x="7" y="138"/>
                    <a:pt x="6" y="142"/>
                    <a:pt x="9" y="142"/>
                  </a:cubicBezTo>
                  <a:cubicBezTo>
                    <a:pt x="12" y="143"/>
                    <a:pt x="18" y="150"/>
                    <a:pt x="23" y="157"/>
                  </a:cubicBezTo>
                  <a:cubicBezTo>
                    <a:pt x="25" y="159"/>
                    <a:pt x="26" y="161"/>
                    <a:pt x="27" y="162"/>
                  </a:cubicBezTo>
                  <a:cubicBezTo>
                    <a:pt x="29" y="162"/>
                    <a:pt x="31" y="162"/>
                    <a:pt x="33" y="163"/>
                  </a:cubicBezTo>
                  <a:cubicBezTo>
                    <a:pt x="38" y="164"/>
                    <a:pt x="39" y="167"/>
                    <a:pt x="39" y="170"/>
                  </a:cubicBezTo>
                  <a:cubicBezTo>
                    <a:pt x="39" y="172"/>
                    <a:pt x="46" y="171"/>
                    <a:pt x="48" y="171"/>
                  </a:cubicBezTo>
                  <a:cubicBezTo>
                    <a:pt x="49" y="170"/>
                    <a:pt x="47" y="167"/>
                    <a:pt x="51" y="166"/>
                  </a:cubicBezTo>
                  <a:cubicBezTo>
                    <a:pt x="49" y="163"/>
                    <a:pt x="43" y="159"/>
                    <a:pt x="38" y="159"/>
                  </a:cubicBezTo>
                  <a:cubicBezTo>
                    <a:pt x="33" y="158"/>
                    <a:pt x="30" y="150"/>
                    <a:pt x="30" y="146"/>
                  </a:cubicBezTo>
                  <a:cubicBezTo>
                    <a:pt x="31" y="142"/>
                    <a:pt x="26" y="139"/>
                    <a:pt x="26" y="135"/>
                  </a:cubicBezTo>
                  <a:cubicBezTo>
                    <a:pt x="26" y="132"/>
                    <a:pt x="23" y="132"/>
                    <a:pt x="19" y="130"/>
                  </a:cubicBezTo>
                  <a:cubicBezTo>
                    <a:pt x="15" y="128"/>
                    <a:pt x="20" y="117"/>
                    <a:pt x="20" y="112"/>
                  </a:cubicBezTo>
                  <a:cubicBezTo>
                    <a:pt x="21" y="107"/>
                    <a:pt x="29" y="93"/>
                    <a:pt x="27" y="89"/>
                  </a:cubicBezTo>
                  <a:cubicBezTo>
                    <a:pt x="24" y="85"/>
                    <a:pt x="35" y="81"/>
                    <a:pt x="36" y="86"/>
                  </a:cubicBezTo>
                  <a:cubicBezTo>
                    <a:pt x="37" y="91"/>
                    <a:pt x="38" y="93"/>
                    <a:pt x="45" y="93"/>
                  </a:cubicBezTo>
                  <a:cubicBezTo>
                    <a:pt x="51" y="93"/>
                    <a:pt x="51" y="98"/>
                    <a:pt x="57" y="99"/>
                  </a:cubicBezTo>
                  <a:cubicBezTo>
                    <a:pt x="57" y="99"/>
                    <a:pt x="57" y="99"/>
                    <a:pt x="57" y="100"/>
                  </a:cubicBezTo>
                  <a:cubicBezTo>
                    <a:pt x="57" y="99"/>
                    <a:pt x="57" y="99"/>
                    <a:pt x="57" y="99"/>
                  </a:cubicBezTo>
                  <a:cubicBezTo>
                    <a:pt x="59" y="95"/>
                    <a:pt x="56" y="95"/>
                    <a:pt x="56" y="91"/>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65" name="Freeform 66"/>
            <p:cNvSpPr/>
            <p:nvPr/>
          </p:nvSpPr>
          <p:spPr bwMode="auto">
            <a:xfrm>
              <a:off x="4665663" y="1922463"/>
              <a:ext cx="207963" cy="169863"/>
            </a:xfrm>
            <a:custGeom>
              <a:cxnLst>
                <a:cxn ang="0">
                  <a:pos x="2" y="19"/>
                </a:cxn>
                <a:cxn ang="0">
                  <a:pos x="2" y="31"/>
                </a:cxn>
                <a:cxn ang="0">
                  <a:pos x="3" y="36"/>
                </a:cxn>
                <a:cxn ang="0">
                  <a:pos x="5" y="41"/>
                </a:cxn>
                <a:cxn ang="0">
                  <a:pos x="7" y="47"/>
                </a:cxn>
                <a:cxn ang="0">
                  <a:pos x="10" y="56"/>
                </a:cxn>
                <a:cxn ang="0">
                  <a:pos x="10" y="61"/>
                </a:cxn>
                <a:cxn ang="0">
                  <a:pos x="16" y="65"/>
                </a:cxn>
                <a:cxn ang="0">
                  <a:pos x="24" y="70"/>
                </a:cxn>
                <a:cxn ang="0">
                  <a:pos x="30" y="73"/>
                </a:cxn>
                <a:cxn ang="0">
                  <a:pos x="36" y="72"/>
                </a:cxn>
                <a:cxn ang="0">
                  <a:pos x="39" y="76"/>
                </a:cxn>
                <a:cxn ang="0">
                  <a:pos x="47" y="78"/>
                </a:cxn>
                <a:cxn ang="0">
                  <a:pos x="52" y="84"/>
                </a:cxn>
                <a:cxn ang="0">
                  <a:pos x="59" y="83"/>
                </a:cxn>
                <a:cxn ang="0">
                  <a:pos x="68" y="85"/>
                </a:cxn>
                <a:cxn ang="0">
                  <a:pos x="77" y="85"/>
                </a:cxn>
                <a:cxn ang="0">
                  <a:pos x="86" y="88"/>
                </a:cxn>
                <a:cxn ang="0">
                  <a:pos x="93" y="89"/>
                </a:cxn>
                <a:cxn ang="0">
                  <a:pos x="93" y="82"/>
                </a:cxn>
                <a:cxn ang="0">
                  <a:pos x="103" y="71"/>
                </a:cxn>
                <a:cxn ang="0">
                  <a:pos x="108" y="67"/>
                </a:cxn>
                <a:cxn ang="0">
                  <a:pos x="104" y="56"/>
                </a:cxn>
                <a:cxn ang="0">
                  <a:pos x="103" y="46"/>
                </a:cxn>
                <a:cxn ang="0">
                  <a:pos x="99" y="40"/>
                </a:cxn>
                <a:cxn ang="0">
                  <a:pos x="106" y="35"/>
                </a:cxn>
                <a:cxn ang="0">
                  <a:pos x="105" y="25"/>
                </a:cxn>
                <a:cxn ang="0">
                  <a:pos x="103" y="16"/>
                </a:cxn>
                <a:cxn ang="0">
                  <a:pos x="95" y="10"/>
                </a:cxn>
                <a:cxn ang="0">
                  <a:pos x="94" y="9"/>
                </a:cxn>
                <a:cxn ang="0">
                  <a:pos x="65" y="8"/>
                </a:cxn>
                <a:cxn ang="0">
                  <a:pos x="59" y="6"/>
                </a:cxn>
                <a:cxn ang="0">
                  <a:pos x="53" y="9"/>
                </a:cxn>
                <a:cxn ang="0">
                  <a:pos x="48" y="2"/>
                </a:cxn>
                <a:cxn ang="0">
                  <a:pos x="23" y="9"/>
                </a:cxn>
                <a:cxn ang="0">
                  <a:pos x="6" y="15"/>
                </a:cxn>
                <a:cxn ang="0">
                  <a:pos x="2" y="18"/>
                </a:cxn>
                <a:cxn ang="0">
                  <a:pos x="2" y="19"/>
                </a:cxn>
              </a:cxnLst>
              <a:rect b="b" l="0" r="r" t="0"/>
              <a:pathLst>
                <a:path h="89" w="109">
                  <a:moveTo>
                    <a:pt x="2" y="19"/>
                  </a:moveTo>
                  <a:cubicBezTo>
                    <a:pt x="3" y="21"/>
                    <a:pt x="4" y="28"/>
                    <a:pt x="2" y="31"/>
                  </a:cubicBezTo>
                  <a:cubicBezTo>
                    <a:pt x="0" y="34"/>
                    <a:pt x="1" y="35"/>
                    <a:pt x="3" y="36"/>
                  </a:cubicBezTo>
                  <a:cubicBezTo>
                    <a:pt x="5" y="37"/>
                    <a:pt x="5" y="39"/>
                    <a:pt x="5" y="41"/>
                  </a:cubicBezTo>
                  <a:cubicBezTo>
                    <a:pt x="5" y="43"/>
                    <a:pt x="7" y="43"/>
                    <a:pt x="7" y="47"/>
                  </a:cubicBezTo>
                  <a:cubicBezTo>
                    <a:pt x="7" y="51"/>
                    <a:pt x="8" y="54"/>
                    <a:pt x="10" y="56"/>
                  </a:cubicBezTo>
                  <a:cubicBezTo>
                    <a:pt x="11" y="57"/>
                    <a:pt x="11" y="59"/>
                    <a:pt x="10" y="61"/>
                  </a:cubicBezTo>
                  <a:cubicBezTo>
                    <a:pt x="12" y="63"/>
                    <a:pt x="14" y="64"/>
                    <a:pt x="16" y="65"/>
                  </a:cubicBezTo>
                  <a:cubicBezTo>
                    <a:pt x="22" y="67"/>
                    <a:pt x="24" y="68"/>
                    <a:pt x="24" y="70"/>
                  </a:cubicBezTo>
                  <a:cubicBezTo>
                    <a:pt x="24" y="72"/>
                    <a:pt x="29" y="75"/>
                    <a:pt x="30" y="73"/>
                  </a:cubicBezTo>
                  <a:cubicBezTo>
                    <a:pt x="31" y="70"/>
                    <a:pt x="34" y="72"/>
                    <a:pt x="36" y="72"/>
                  </a:cubicBezTo>
                  <a:cubicBezTo>
                    <a:pt x="38" y="72"/>
                    <a:pt x="39" y="74"/>
                    <a:pt x="39" y="76"/>
                  </a:cubicBezTo>
                  <a:cubicBezTo>
                    <a:pt x="40" y="77"/>
                    <a:pt x="45" y="76"/>
                    <a:pt x="47" y="78"/>
                  </a:cubicBezTo>
                  <a:cubicBezTo>
                    <a:pt x="48" y="79"/>
                    <a:pt x="49" y="83"/>
                    <a:pt x="52" y="84"/>
                  </a:cubicBezTo>
                  <a:cubicBezTo>
                    <a:pt x="54" y="86"/>
                    <a:pt x="57" y="82"/>
                    <a:pt x="59" y="83"/>
                  </a:cubicBezTo>
                  <a:cubicBezTo>
                    <a:pt x="60" y="85"/>
                    <a:pt x="65" y="86"/>
                    <a:pt x="68" y="85"/>
                  </a:cubicBezTo>
                  <a:cubicBezTo>
                    <a:pt x="71" y="83"/>
                    <a:pt x="73" y="86"/>
                    <a:pt x="77" y="85"/>
                  </a:cubicBezTo>
                  <a:cubicBezTo>
                    <a:pt x="81" y="85"/>
                    <a:pt x="85" y="86"/>
                    <a:pt x="86" y="88"/>
                  </a:cubicBezTo>
                  <a:cubicBezTo>
                    <a:pt x="87" y="88"/>
                    <a:pt x="90" y="89"/>
                    <a:pt x="93" y="89"/>
                  </a:cubicBezTo>
                  <a:cubicBezTo>
                    <a:pt x="94" y="88"/>
                    <a:pt x="92" y="83"/>
                    <a:pt x="93" y="82"/>
                  </a:cubicBezTo>
                  <a:cubicBezTo>
                    <a:pt x="93" y="81"/>
                    <a:pt x="102" y="73"/>
                    <a:pt x="103" y="71"/>
                  </a:cubicBezTo>
                  <a:cubicBezTo>
                    <a:pt x="105" y="69"/>
                    <a:pt x="107" y="69"/>
                    <a:pt x="108" y="67"/>
                  </a:cubicBezTo>
                  <a:cubicBezTo>
                    <a:pt x="109" y="65"/>
                    <a:pt x="105" y="58"/>
                    <a:pt x="104" y="56"/>
                  </a:cubicBezTo>
                  <a:cubicBezTo>
                    <a:pt x="103" y="55"/>
                    <a:pt x="102" y="49"/>
                    <a:pt x="103" y="46"/>
                  </a:cubicBezTo>
                  <a:cubicBezTo>
                    <a:pt x="104" y="44"/>
                    <a:pt x="99" y="42"/>
                    <a:pt x="99" y="40"/>
                  </a:cubicBezTo>
                  <a:cubicBezTo>
                    <a:pt x="99" y="39"/>
                    <a:pt x="103" y="36"/>
                    <a:pt x="106" y="35"/>
                  </a:cubicBezTo>
                  <a:cubicBezTo>
                    <a:pt x="108" y="34"/>
                    <a:pt x="107" y="27"/>
                    <a:pt x="105" y="25"/>
                  </a:cubicBezTo>
                  <a:cubicBezTo>
                    <a:pt x="103" y="23"/>
                    <a:pt x="102" y="20"/>
                    <a:pt x="103" y="16"/>
                  </a:cubicBezTo>
                  <a:cubicBezTo>
                    <a:pt x="105" y="13"/>
                    <a:pt x="96" y="10"/>
                    <a:pt x="95" y="10"/>
                  </a:cubicBezTo>
                  <a:cubicBezTo>
                    <a:pt x="94" y="10"/>
                    <a:pt x="94" y="10"/>
                    <a:pt x="94" y="9"/>
                  </a:cubicBezTo>
                  <a:cubicBezTo>
                    <a:pt x="86" y="11"/>
                    <a:pt x="66" y="9"/>
                    <a:pt x="65" y="8"/>
                  </a:cubicBezTo>
                  <a:cubicBezTo>
                    <a:pt x="64" y="8"/>
                    <a:pt x="61" y="7"/>
                    <a:pt x="59" y="6"/>
                  </a:cubicBezTo>
                  <a:cubicBezTo>
                    <a:pt x="58" y="8"/>
                    <a:pt x="56" y="9"/>
                    <a:pt x="53" y="9"/>
                  </a:cubicBezTo>
                  <a:cubicBezTo>
                    <a:pt x="48" y="9"/>
                    <a:pt x="48" y="5"/>
                    <a:pt x="48" y="2"/>
                  </a:cubicBezTo>
                  <a:cubicBezTo>
                    <a:pt x="48" y="0"/>
                    <a:pt x="28" y="4"/>
                    <a:pt x="23" y="9"/>
                  </a:cubicBezTo>
                  <a:cubicBezTo>
                    <a:pt x="18" y="15"/>
                    <a:pt x="6" y="13"/>
                    <a:pt x="6" y="15"/>
                  </a:cubicBezTo>
                  <a:cubicBezTo>
                    <a:pt x="5" y="17"/>
                    <a:pt x="3" y="18"/>
                    <a:pt x="2" y="18"/>
                  </a:cubicBezTo>
                  <a:cubicBezTo>
                    <a:pt x="2" y="18"/>
                    <a:pt x="2" y="19"/>
                    <a:pt x="2" y="19"/>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66" name="Freeform 67"/>
            <p:cNvSpPr/>
            <p:nvPr/>
          </p:nvSpPr>
          <p:spPr bwMode="auto">
            <a:xfrm>
              <a:off x="4695825" y="2198688"/>
              <a:ext cx="79375" cy="74613"/>
            </a:xfrm>
            <a:custGeom>
              <a:cxnLst>
                <a:cxn ang="0">
                  <a:pos x="31" y="35"/>
                </a:cxn>
                <a:cxn ang="0">
                  <a:pos x="39" y="23"/>
                </a:cxn>
                <a:cxn ang="0">
                  <a:pos x="40" y="8"/>
                </a:cxn>
                <a:cxn ang="0">
                  <a:pos x="30" y="2"/>
                </a:cxn>
                <a:cxn ang="0">
                  <a:pos x="13" y="1"/>
                </a:cxn>
                <a:cxn ang="0">
                  <a:pos x="6" y="2"/>
                </a:cxn>
                <a:cxn ang="0">
                  <a:pos x="1" y="5"/>
                </a:cxn>
                <a:cxn ang="0">
                  <a:pos x="6" y="13"/>
                </a:cxn>
                <a:cxn ang="0">
                  <a:pos x="15" y="24"/>
                </a:cxn>
                <a:cxn ang="0">
                  <a:pos x="24" y="34"/>
                </a:cxn>
                <a:cxn ang="0">
                  <a:pos x="30" y="39"/>
                </a:cxn>
                <a:cxn ang="0">
                  <a:pos x="31" y="35"/>
                </a:cxn>
              </a:cxnLst>
              <a:rect b="b" l="0" r="r" t="0"/>
              <a:pathLst>
                <a:path h="39" w="41">
                  <a:moveTo>
                    <a:pt x="31" y="35"/>
                  </a:moveTo>
                  <a:cubicBezTo>
                    <a:pt x="30" y="33"/>
                    <a:pt x="37" y="23"/>
                    <a:pt x="39" y="23"/>
                  </a:cubicBezTo>
                  <a:cubicBezTo>
                    <a:pt x="41" y="23"/>
                    <a:pt x="41" y="13"/>
                    <a:pt x="40" y="8"/>
                  </a:cubicBezTo>
                  <a:cubicBezTo>
                    <a:pt x="35" y="4"/>
                    <a:pt x="30" y="2"/>
                    <a:pt x="30" y="2"/>
                  </a:cubicBezTo>
                  <a:cubicBezTo>
                    <a:pt x="30" y="2"/>
                    <a:pt x="15" y="2"/>
                    <a:pt x="13" y="1"/>
                  </a:cubicBezTo>
                  <a:cubicBezTo>
                    <a:pt x="10" y="0"/>
                    <a:pt x="8" y="4"/>
                    <a:pt x="6" y="2"/>
                  </a:cubicBezTo>
                  <a:cubicBezTo>
                    <a:pt x="3" y="0"/>
                    <a:pt x="0" y="3"/>
                    <a:pt x="1" y="5"/>
                  </a:cubicBezTo>
                  <a:cubicBezTo>
                    <a:pt x="1" y="8"/>
                    <a:pt x="6" y="9"/>
                    <a:pt x="6" y="13"/>
                  </a:cubicBezTo>
                  <a:cubicBezTo>
                    <a:pt x="6" y="17"/>
                    <a:pt x="15" y="22"/>
                    <a:pt x="15" y="24"/>
                  </a:cubicBezTo>
                  <a:cubicBezTo>
                    <a:pt x="15" y="25"/>
                    <a:pt x="21" y="29"/>
                    <a:pt x="24" y="34"/>
                  </a:cubicBezTo>
                  <a:cubicBezTo>
                    <a:pt x="26" y="35"/>
                    <a:pt x="28" y="37"/>
                    <a:pt x="30" y="39"/>
                  </a:cubicBezTo>
                  <a:cubicBezTo>
                    <a:pt x="30" y="37"/>
                    <a:pt x="31" y="36"/>
                    <a:pt x="31" y="35"/>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67" name="Freeform 68"/>
            <p:cNvSpPr/>
            <p:nvPr/>
          </p:nvSpPr>
          <p:spPr bwMode="auto">
            <a:xfrm>
              <a:off x="4657725" y="2165350"/>
              <a:ext cx="114300" cy="98425"/>
            </a:xfrm>
            <a:custGeom>
              <a:cxnLst>
                <a:cxn ang="0">
                  <a:pos x="35" y="42"/>
                </a:cxn>
                <a:cxn ang="0">
                  <a:pos x="26" y="31"/>
                </a:cxn>
                <a:cxn ang="0">
                  <a:pos x="21" y="23"/>
                </a:cxn>
                <a:cxn ang="0">
                  <a:pos x="26" y="20"/>
                </a:cxn>
                <a:cxn ang="0">
                  <a:pos x="33" y="19"/>
                </a:cxn>
                <a:cxn ang="0">
                  <a:pos x="50" y="20"/>
                </a:cxn>
                <a:cxn ang="0">
                  <a:pos x="60" y="26"/>
                </a:cxn>
                <a:cxn ang="0">
                  <a:pos x="60" y="23"/>
                </a:cxn>
                <a:cxn ang="0">
                  <a:pos x="56" y="15"/>
                </a:cxn>
                <a:cxn ang="0">
                  <a:pos x="53" y="8"/>
                </a:cxn>
                <a:cxn ang="0">
                  <a:pos x="50" y="9"/>
                </a:cxn>
                <a:cxn ang="0">
                  <a:pos x="38" y="7"/>
                </a:cxn>
                <a:cxn ang="0">
                  <a:pos x="29" y="0"/>
                </a:cxn>
                <a:cxn ang="0">
                  <a:pos x="22" y="4"/>
                </a:cxn>
                <a:cxn ang="0">
                  <a:pos x="19" y="10"/>
                </a:cxn>
                <a:cxn ang="0">
                  <a:pos x="15" y="15"/>
                </a:cxn>
                <a:cxn ang="0">
                  <a:pos x="8" y="15"/>
                </a:cxn>
                <a:cxn ang="0">
                  <a:pos x="0" y="16"/>
                </a:cxn>
                <a:cxn ang="0">
                  <a:pos x="2" y="21"/>
                </a:cxn>
                <a:cxn ang="0">
                  <a:pos x="11" y="25"/>
                </a:cxn>
                <a:cxn ang="0">
                  <a:pos x="21" y="40"/>
                </a:cxn>
                <a:cxn ang="0">
                  <a:pos x="30" y="45"/>
                </a:cxn>
                <a:cxn ang="0">
                  <a:pos x="40" y="50"/>
                </a:cxn>
                <a:cxn ang="0">
                  <a:pos x="44" y="52"/>
                </a:cxn>
                <a:cxn ang="0">
                  <a:pos x="35" y="42"/>
                </a:cxn>
              </a:cxnLst>
              <a:rect b="b" l="0" r="r" t="0"/>
              <a:pathLst>
                <a:path h="52" w="60">
                  <a:moveTo>
                    <a:pt x="35" y="42"/>
                  </a:moveTo>
                  <a:cubicBezTo>
                    <a:pt x="35" y="40"/>
                    <a:pt x="26" y="35"/>
                    <a:pt x="26" y="31"/>
                  </a:cubicBezTo>
                  <a:cubicBezTo>
                    <a:pt x="26" y="27"/>
                    <a:pt x="21" y="26"/>
                    <a:pt x="21" y="23"/>
                  </a:cubicBezTo>
                  <a:cubicBezTo>
                    <a:pt x="20" y="21"/>
                    <a:pt x="23" y="18"/>
                    <a:pt x="26" y="20"/>
                  </a:cubicBezTo>
                  <a:cubicBezTo>
                    <a:pt x="28" y="22"/>
                    <a:pt x="30" y="18"/>
                    <a:pt x="33" y="19"/>
                  </a:cubicBezTo>
                  <a:cubicBezTo>
                    <a:pt x="35" y="20"/>
                    <a:pt x="50" y="20"/>
                    <a:pt x="50" y="20"/>
                  </a:cubicBezTo>
                  <a:cubicBezTo>
                    <a:pt x="50" y="20"/>
                    <a:pt x="55" y="22"/>
                    <a:pt x="60" y="26"/>
                  </a:cubicBezTo>
                  <a:cubicBezTo>
                    <a:pt x="60" y="24"/>
                    <a:pt x="60" y="24"/>
                    <a:pt x="60" y="23"/>
                  </a:cubicBezTo>
                  <a:cubicBezTo>
                    <a:pt x="59" y="20"/>
                    <a:pt x="60" y="16"/>
                    <a:pt x="56" y="15"/>
                  </a:cubicBezTo>
                  <a:cubicBezTo>
                    <a:pt x="55" y="14"/>
                    <a:pt x="54" y="11"/>
                    <a:pt x="53" y="8"/>
                  </a:cubicBezTo>
                  <a:cubicBezTo>
                    <a:pt x="52" y="9"/>
                    <a:pt x="50" y="9"/>
                    <a:pt x="50" y="9"/>
                  </a:cubicBezTo>
                  <a:cubicBezTo>
                    <a:pt x="47" y="10"/>
                    <a:pt x="40" y="10"/>
                    <a:pt x="38" y="7"/>
                  </a:cubicBezTo>
                  <a:cubicBezTo>
                    <a:pt x="36" y="5"/>
                    <a:pt x="31" y="1"/>
                    <a:pt x="29" y="0"/>
                  </a:cubicBezTo>
                  <a:cubicBezTo>
                    <a:pt x="28" y="1"/>
                    <a:pt x="24" y="4"/>
                    <a:pt x="22" y="4"/>
                  </a:cubicBezTo>
                  <a:cubicBezTo>
                    <a:pt x="20" y="5"/>
                    <a:pt x="21" y="10"/>
                    <a:pt x="19" y="10"/>
                  </a:cubicBezTo>
                  <a:cubicBezTo>
                    <a:pt x="17" y="10"/>
                    <a:pt x="16" y="13"/>
                    <a:pt x="15" y="15"/>
                  </a:cubicBezTo>
                  <a:cubicBezTo>
                    <a:pt x="15" y="16"/>
                    <a:pt x="10" y="14"/>
                    <a:pt x="8" y="15"/>
                  </a:cubicBezTo>
                  <a:cubicBezTo>
                    <a:pt x="7" y="15"/>
                    <a:pt x="2" y="16"/>
                    <a:pt x="0" y="16"/>
                  </a:cubicBezTo>
                  <a:cubicBezTo>
                    <a:pt x="1" y="18"/>
                    <a:pt x="0" y="21"/>
                    <a:pt x="2" y="21"/>
                  </a:cubicBezTo>
                  <a:cubicBezTo>
                    <a:pt x="5" y="21"/>
                    <a:pt x="11" y="21"/>
                    <a:pt x="11" y="25"/>
                  </a:cubicBezTo>
                  <a:cubicBezTo>
                    <a:pt x="11" y="29"/>
                    <a:pt x="18" y="37"/>
                    <a:pt x="21" y="40"/>
                  </a:cubicBezTo>
                  <a:cubicBezTo>
                    <a:pt x="24" y="43"/>
                    <a:pt x="30" y="43"/>
                    <a:pt x="30" y="45"/>
                  </a:cubicBezTo>
                  <a:cubicBezTo>
                    <a:pt x="30" y="48"/>
                    <a:pt x="35" y="50"/>
                    <a:pt x="40" y="50"/>
                  </a:cubicBezTo>
                  <a:cubicBezTo>
                    <a:pt x="41" y="50"/>
                    <a:pt x="43" y="51"/>
                    <a:pt x="44" y="52"/>
                  </a:cubicBezTo>
                  <a:cubicBezTo>
                    <a:pt x="41" y="47"/>
                    <a:pt x="35" y="43"/>
                    <a:pt x="35" y="42"/>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68" name="Freeform 69"/>
            <p:cNvSpPr/>
            <p:nvPr/>
          </p:nvSpPr>
          <p:spPr bwMode="auto">
            <a:xfrm>
              <a:off x="4768850" y="2270125"/>
              <a:ext cx="39688" cy="77788"/>
            </a:xfrm>
            <a:custGeom>
              <a:cxnLst>
                <a:cxn ang="0">
                  <a:pos x="14" y="35"/>
                </a:cxn>
                <a:cxn ang="0">
                  <a:pos x="17" y="31"/>
                </a:cxn>
                <a:cxn ang="0">
                  <a:pos x="21" y="24"/>
                </a:cxn>
                <a:cxn ang="0">
                  <a:pos x="21" y="24"/>
                </a:cxn>
                <a:cxn ang="0">
                  <a:pos x="15" y="17"/>
                </a:cxn>
                <a:cxn ang="0">
                  <a:pos x="16" y="5"/>
                </a:cxn>
                <a:cxn ang="0">
                  <a:pos x="6" y="0"/>
                </a:cxn>
                <a:cxn ang="0">
                  <a:pos x="1" y="8"/>
                </a:cxn>
                <a:cxn ang="0">
                  <a:pos x="4" y="15"/>
                </a:cxn>
                <a:cxn ang="0">
                  <a:pos x="3" y="32"/>
                </a:cxn>
                <a:cxn ang="0">
                  <a:pos x="11" y="41"/>
                </a:cxn>
                <a:cxn ang="0">
                  <a:pos x="14" y="35"/>
                </a:cxn>
              </a:cxnLst>
              <a:rect b="b" l="0" r="r" t="0"/>
              <a:pathLst>
                <a:path h="41" w="21">
                  <a:moveTo>
                    <a:pt x="14" y="35"/>
                  </a:moveTo>
                  <a:cubicBezTo>
                    <a:pt x="17" y="35"/>
                    <a:pt x="15" y="33"/>
                    <a:pt x="17" y="31"/>
                  </a:cubicBezTo>
                  <a:cubicBezTo>
                    <a:pt x="19" y="29"/>
                    <a:pt x="21" y="26"/>
                    <a:pt x="21" y="24"/>
                  </a:cubicBezTo>
                  <a:cubicBezTo>
                    <a:pt x="21" y="24"/>
                    <a:pt x="21" y="24"/>
                    <a:pt x="21" y="24"/>
                  </a:cubicBezTo>
                  <a:cubicBezTo>
                    <a:pt x="18" y="21"/>
                    <a:pt x="15" y="20"/>
                    <a:pt x="15" y="17"/>
                  </a:cubicBezTo>
                  <a:cubicBezTo>
                    <a:pt x="14" y="14"/>
                    <a:pt x="15" y="9"/>
                    <a:pt x="16" y="5"/>
                  </a:cubicBezTo>
                  <a:cubicBezTo>
                    <a:pt x="14" y="4"/>
                    <a:pt x="8" y="0"/>
                    <a:pt x="6" y="0"/>
                  </a:cubicBezTo>
                  <a:cubicBezTo>
                    <a:pt x="4" y="0"/>
                    <a:pt x="1" y="4"/>
                    <a:pt x="1" y="8"/>
                  </a:cubicBezTo>
                  <a:cubicBezTo>
                    <a:pt x="5" y="10"/>
                    <a:pt x="7" y="12"/>
                    <a:pt x="4" y="15"/>
                  </a:cubicBezTo>
                  <a:cubicBezTo>
                    <a:pt x="1" y="18"/>
                    <a:pt x="0" y="29"/>
                    <a:pt x="3" y="32"/>
                  </a:cubicBezTo>
                  <a:cubicBezTo>
                    <a:pt x="7" y="34"/>
                    <a:pt x="8" y="40"/>
                    <a:pt x="11" y="41"/>
                  </a:cubicBezTo>
                  <a:cubicBezTo>
                    <a:pt x="12" y="38"/>
                    <a:pt x="12" y="35"/>
                    <a:pt x="14" y="35"/>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69" name="Freeform 70"/>
            <p:cNvSpPr/>
            <p:nvPr/>
          </p:nvSpPr>
          <p:spPr bwMode="auto">
            <a:xfrm>
              <a:off x="4570413" y="2095500"/>
              <a:ext cx="160338" cy="71438"/>
            </a:xfrm>
            <a:custGeom>
              <a:cxnLst>
                <a:cxn ang="0">
                  <a:pos x="71" y="3"/>
                </a:cxn>
                <a:cxn ang="0">
                  <a:pos x="60" y="0"/>
                </a:cxn>
                <a:cxn ang="0">
                  <a:pos x="58" y="5"/>
                </a:cxn>
                <a:cxn ang="0">
                  <a:pos x="48" y="5"/>
                </a:cxn>
                <a:cxn ang="0">
                  <a:pos x="42" y="10"/>
                </a:cxn>
                <a:cxn ang="0">
                  <a:pos x="38" y="17"/>
                </a:cxn>
                <a:cxn ang="0">
                  <a:pos x="33" y="20"/>
                </a:cxn>
                <a:cxn ang="0">
                  <a:pos x="22" y="22"/>
                </a:cxn>
                <a:cxn ang="0">
                  <a:pos x="15" y="23"/>
                </a:cxn>
                <a:cxn ang="0">
                  <a:pos x="9" y="24"/>
                </a:cxn>
                <a:cxn ang="0">
                  <a:pos x="2" y="22"/>
                </a:cxn>
                <a:cxn ang="0">
                  <a:pos x="1" y="28"/>
                </a:cxn>
                <a:cxn ang="0">
                  <a:pos x="7" y="31"/>
                </a:cxn>
                <a:cxn ang="0">
                  <a:pos x="14" y="32"/>
                </a:cxn>
                <a:cxn ang="0">
                  <a:pos x="21" y="30"/>
                </a:cxn>
                <a:cxn ang="0">
                  <a:pos x="30" y="29"/>
                </a:cxn>
                <a:cxn ang="0">
                  <a:pos x="32" y="34"/>
                </a:cxn>
                <a:cxn ang="0">
                  <a:pos x="42" y="35"/>
                </a:cxn>
                <a:cxn ang="0">
                  <a:pos x="55" y="37"/>
                </a:cxn>
                <a:cxn ang="0">
                  <a:pos x="64" y="34"/>
                </a:cxn>
                <a:cxn ang="0">
                  <a:pos x="72" y="31"/>
                </a:cxn>
                <a:cxn ang="0">
                  <a:pos x="72" y="31"/>
                </a:cxn>
                <a:cxn ang="0">
                  <a:pos x="74" y="29"/>
                </a:cxn>
                <a:cxn ang="0">
                  <a:pos x="76" y="24"/>
                </a:cxn>
                <a:cxn ang="0">
                  <a:pos x="77" y="19"/>
                </a:cxn>
                <a:cxn ang="0">
                  <a:pos x="82" y="16"/>
                </a:cxn>
                <a:cxn ang="0">
                  <a:pos x="84" y="13"/>
                </a:cxn>
                <a:cxn ang="0">
                  <a:pos x="79" y="4"/>
                </a:cxn>
                <a:cxn ang="0">
                  <a:pos x="71" y="3"/>
                </a:cxn>
              </a:cxnLst>
              <a:rect b="b" l="0" r="r" t="0"/>
              <a:pathLst>
                <a:path h="37" w="84">
                  <a:moveTo>
                    <a:pt x="71" y="3"/>
                  </a:moveTo>
                  <a:cubicBezTo>
                    <a:pt x="68" y="0"/>
                    <a:pt x="60" y="0"/>
                    <a:pt x="60" y="0"/>
                  </a:cubicBezTo>
                  <a:cubicBezTo>
                    <a:pt x="60" y="0"/>
                    <a:pt x="59" y="3"/>
                    <a:pt x="58" y="5"/>
                  </a:cubicBezTo>
                  <a:cubicBezTo>
                    <a:pt x="57" y="6"/>
                    <a:pt x="52" y="6"/>
                    <a:pt x="48" y="5"/>
                  </a:cubicBezTo>
                  <a:cubicBezTo>
                    <a:pt x="47" y="7"/>
                    <a:pt x="43" y="8"/>
                    <a:pt x="42" y="10"/>
                  </a:cubicBezTo>
                  <a:cubicBezTo>
                    <a:pt x="42" y="12"/>
                    <a:pt x="36" y="11"/>
                    <a:pt x="38" y="17"/>
                  </a:cubicBezTo>
                  <a:cubicBezTo>
                    <a:pt x="40" y="23"/>
                    <a:pt x="35" y="21"/>
                    <a:pt x="33" y="20"/>
                  </a:cubicBezTo>
                  <a:cubicBezTo>
                    <a:pt x="32" y="19"/>
                    <a:pt x="24" y="20"/>
                    <a:pt x="22" y="22"/>
                  </a:cubicBezTo>
                  <a:cubicBezTo>
                    <a:pt x="20" y="24"/>
                    <a:pt x="17" y="24"/>
                    <a:pt x="15" y="23"/>
                  </a:cubicBezTo>
                  <a:cubicBezTo>
                    <a:pt x="14" y="22"/>
                    <a:pt x="10" y="21"/>
                    <a:pt x="9" y="24"/>
                  </a:cubicBezTo>
                  <a:cubicBezTo>
                    <a:pt x="7" y="26"/>
                    <a:pt x="4" y="22"/>
                    <a:pt x="2" y="22"/>
                  </a:cubicBezTo>
                  <a:cubicBezTo>
                    <a:pt x="0" y="22"/>
                    <a:pt x="1" y="27"/>
                    <a:pt x="1" y="28"/>
                  </a:cubicBezTo>
                  <a:cubicBezTo>
                    <a:pt x="1" y="29"/>
                    <a:pt x="4" y="32"/>
                    <a:pt x="7" y="31"/>
                  </a:cubicBezTo>
                  <a:cubicBezTo>
                    <a:pt x="9" y="30"/>
                    <a:pt x="12" y="31"/>
                    <a:pt x="14" y="32"/>
                  </a:cubicBezTo>
                  <a:cubicBezTo>
                    <a:pt x="16" y="34"/>
                    <a:pt x="19" y="31"/>
                    <a:pt x="21" y="30"/>
                  </a:cubicBezTo>
                  <a:cubicBezTo>
                    <a:pt x="22" y="29"/>
                    <a:pt x="29" y="29"/>
                    <a:pt x="30" y="29"/>
                  </a:cubicBezTo>
                  <a:cubicBezTo>
                    <a:pt x="30" y="29"/>
                    <a:pt x="31" y="33"/>
                    <a:pt x="32" y="34"/>
                  </a:cubicBezTo>
                  <a:cubicBezTo>
                    <a:pt x="33" y="34"/>
                    <a:pt x="38" y="35"/>
                    <a:pt x="42" y="35"/>
                  </a:cubicBezTo>
                  <a:cubicBezTo>
                    <a:pt x="46" y="35"/>
                    <a:pt x="53" y="37"/>
                    <a:pt x="55" y="37"/>
                  </a:cubicBezTo>
                  <a:cubicBezTo>
                    <a:pt x="57" y="37"/>
                    <a:pt x="60" y="34"/>
                    <a:pt x="64" y="34"/>
                  </a:cubicBezTo>
                  <a:cubicBezTo>
                    <a:pt x="69" y="34"/>
                    <a:pt x="71" y="31"/>
                    <a:pt x="72" y="31"/>
                  </a:cubicBezTo>
                  <a:cubicBezTo>
                    <a:pt x="72" y="31"/>
                    <a:pt x="72" y="31"/>
                    <a:pt x="72" y="31"/>
                  </a:cubicBezTo>
                  <a:cubicBezTo>
                    <a:pt x="72" y="30"/>
                    <a:pt x="73" y="29"/>
                    <a:pt x="74" y="29"/>
                  </a:cubicBezTo>
                  <a:cubicBezTo>
                    <a:pt x="76" y="28"/>
                    <a:pt x="74" y="25"/>
                    <a:pt x="76" y="24"/>
                  </a:cubicBezTo>
                  <a:cubicBezTo>
                    <a:pt x="77" y="22"/>
                    <a:pt x="75" y="19"/>
                    <a:pt x="77" y="19"/>
                  </a:cubicBezTo>
                  <a:cubicBezTo>
                    <a:pt x="79" y="20"/>
                    <a:pt x="82" y="20"/>
                    <a:pt x="82" y="16"/>
                  </a:cubicBezTo>
                  <a:cubicBezTo>
                    <a:pt x="82" y="15"/>
                    <a:pt x="83" y="14"/>
                    <a:pt x="84" y="13"/>
                  </a:cubicBezTo>
                  <a:cubicBezTo>
                    <a:pt x="81" y="10"/>
                    <a:pt x="79" y="4"/>
                    <a:pt x="79" y="4"/>
                  </a:cubicBezTo>
                  <a:cubicBezTo>
                    <a:pt x="79" y="4"/>
                    <a:pt x="74" y="6"/>
                    <a:pt x="71" y="3"/>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70" name="Freeform 71"/>
            <p:cNvSpPr/>
            <p:nvPr/>
          </p:nvSpPr>
          <p:spPr bwMode="auto">
            <a:xfrm>
              <a:off x="4706938" y="2103438"/>
              <a:ext cx="142875" cy="80963"/>
            </a:xfrm>
            <a:custGeom>
              <a:cxnLst>
                <a:cxn ang="0">
                  <a:pos x="71" y="8"/>
                </a:cxn>
                <a:cxn ang="0">
                  <a:pos x="68" y="7"/>
                </a:cxn>
                <a:cxn ang="0">
                  <a:pos x="61" y="4"/>
                </a:cxn>
                <a:cxn ang="0">
                  <a:pos x="51" y="1"/>
                </a:cxn>
                <a:cxn ang="0">
                  <a:pos x="40" y="7"/>
                </a:cxn>
                <a:cxn ang="0">
                  <a:pos x="28" y="11"/>
                </a:cxn>
                <a:cxn ang="0">
                  <a:pos x="13" y="11"/>
                </a:cxn>
                <a:cxn ang="0">
                  <a:pos x="12" y="9"/>
                </a:cxn>
                <a:cxn ang="0">
                  <a:pos x="10" y="12"/>
                </a:cxn>
                <a:cxn ang="0">
                  <a:pos x="5" y="15"/>
                </a:cxn>
                <a:cxn ang="0">
                  <a:pos x="4" y="20"/>
                </a:cxn>
                <a:cxn ang="0">
                  <a:pos x="2" y="25"/>
                </a:cxn>
                <a:cxn ang="0">
                  <a:pos x="0" y="27"/>
                </a:cxn>
                <a:cxn ang="0">
                  <a:pos x="3" y="32"/>
                </a:cxn>
                <a:cxn ang="0">
                  <a:pos x="3" y="32"/>
                </a:cxn>
                <a:cxn ang="0">
                  <a:pos x="12" y="39"/>
                </a:cxn>
                <a:cxn ang="0">
                  <a:pos x="24" y="41"/>
                </a:cxn>
                <a:cxn ang="0">
                  <a:pos x="39" y="37"/>
                </a:cxn>
                <a:cxn ang="0">
                  <a:pos x="44" y="38"/>
                </a:cxn>
                <a:cxn ang="0">
                  <a:pos x="47" y="39"/>
                </a:cxn>
                <a:cxn ang="0">
                  <a:pos x="54" y="34"/>
                </a:cxn>
                <a:cxn ang="0">
                  <a:pos x="64" y="17"/>
                </a:cxn>
                <a:cxn ang="0">
                  <a:pos x="72" y="12"/>
                </a:cxn>
                <a:cxn ang="0">
                  <a:pos x="71" y="8"/>
                </a:cxn>
              </a:cxnLst>
              <a:rect b="b" l="0" r="r" t="0"/>
              <a:pathLst>
                <a:path h="42" w="74">
                  <a:moveTo>
                    <a:pt x="71" y="8"/>
                  </a:moveTo>
                  <a:cubicBezTo>
                    <a:pt x="70" y="8"/>
                    <a:pt x="69" y="7"/>
                    <a:pt x="68" y="7"/>
                  </a:cubicBezTo>
                  <a:cubicBezTo>
                    <a:pt x="65" y="6"/>
                    <a:pt x="62" y="5"/>
                    <a:pt x="61" y="4"/>
                  </a:cubicBezTo>
                  <a:cubicBezTo>
                    <a:pt x="59" y="2"/>
                    <a:pt x="52" y="1"/>
                    <a:pt x="51" y="1"/>
                  </a:cubicBezTo>
                  <a:cubicBezTo>
                    <a:pt x="50" y="0"/>
                    <a:pt x="43" y="7"/>
                    <a:pt x="40" y="7"/>
                  </a:cubicBezTo>
                  <a:cubicBezTo>
                    <a:pt x="38" y="7"/>
                    <a:pt x="28" y="9"/>
                    <a:pt x="28" y="11"/>
                  </a:cubicBezTo>
                  <a:cubicBezTo>
                    <a:pt x="28" y="14"/>
                    <a:pt x="16" y="14"/>
                    <a:pt x="13" y="11"/>
                  </a:cubicBezTo>
                  <a:cubicBezTo>
                    <a:pt x="13" y="11"/>
                    <a:pt x="12" y="10"/>
                    <a:pt x="12" y="9"/>
                  </a:cubicBezTo>
                  <a:cubicBezTo>
                    <a:pt x="11" y="10"/>
                    <a:pt x="10" y="11"/>
                    <a:pt x="10" y="12"/>
                  </a:cubicBezTo>
                  <a:cubicBezTo>
                    <a:pt x="10" y="16"/>
                    <a:pt x="7" y="16"/>
                    <a:pt x="5" y="15"/>
                  </a:cubicBezTo>
                  <a:cubicBezTo>
                    <a:pt x="3" y="15"/>
                    <a:pt x="5" y="18"/>
                    <a:pt x="4" y="20"/>
                  </a:cubicBezTo>
                  <a:cubicBezTo>
                    <a:pt x="2" y="21"/>
                    <a:pt x="4" y="24"/>
                    <a:pt x="2" y="25"/>
                  </a:cubicBezTo>
                  <a:cubicBezTo>
                    <a:pt x="1" y="25"/>
                    <a:pt x="0" y="26"/>
                    <a:pt x="0" y="27"/>
                  </a:cubicBezTo>
                  <a:cubicBezTo>
                    <a:pt x="1" y="28"/>
                    <a:pt x="3" y="32"/>
                    <a:pt x="3" y="32"/>
                  </a:cubicBezTo>
                  <a:cubicBezTo>
                    <a:pt x="3" y="32"/>
                    <a:pt x="3" y="32"/>
                    <a:pt x="3" y="32"/>
                  </a:cubicBezTo>
                  <a:cubicBezTo>
                    <a:pt x="5" y="33"/>
                    <a:pt x="10" y="37"/>
                    <a:pt x="12" y="39"/>
                  </a:cubicBezTo>
                  <a:cubicBezTo>
                    <a:pt x="14" y="42"/>
                    <a:pt x="21" y="42"/>
                    <a:pt x="24" y="41"/>
                  </a:cubicBezTo>
                  <a:cubicBezTo>
                    <a:pt x="26" y="41"/>
                    <a:pt x="39" y="37"/>
                    <a:pt x="39" y="37"/>
                  </a:cubicBezTo>
                  <a:cubicBezTo>
                    <a:pt x="39" y="37"/>
                    <a:pt x="42" y="38"/>
                    <a:pt x="44" y="38"/>
                  </a:cubicBezTo>
                  <a:cubicBezTo>
                    <a:pt x="44" y="38"/>
                    <a:pt x="46" y="38"/>
                    <a:pt x="47" y="39"/>
                  </a:cubicBezTo>
                  <a:cubicBezTo>
                    <a:pt x="48" y="38"/>
                    <a:pt x="51" y="37"/>
                    <a:pt x="54" y="34"/>
                  </a:cubicBezTo>
                  <a:cubicBezTo>
                    <a:pt x="57" y="30"/>
                    <a:pt x="63" y="18"/>
                    <a:pt x="64" y="17"/>
                  </a:cubicBezTo>
                  <a:cubicBezTo>
                    <a:pt x="66" y="16"/>
                    <a:pt x="70" y="14"/>
                    <a:pt x="72" y="12"/>
                  </a:cubicBezTo>
                  <a:cubicBezTo>
                    <a:pt x="74" y="11"/>
                    <a:pt x="73" y="9"/>
                    <a:pt x="71" y="8"/>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71" name="Freeform 72"/>
            <p:cNvSpPr/>
            <p:nvPr/>
          </p:nvSpPr>
          <p:spPr bwMode="auto">
            <a:xfrm>
              <a:off x="4625975" y="2038350"/>
              <a:ext cx="134938" cy="69850"/>
            </a:xfrm>
            <a:custGeom>
              <a:cxnLst>
                <a:cxn ang="0">
                  <a:pos x="68" y="17"/>
                </a:cxn>
                <a:cxn ang="0">
                  <a:pos x="60" y="15"/>
                </a:cxn>
                <a:cxn ang="0">
                  <a:pos x="57" y="11"/>
                </a:cxn>
                <a:cxn ang="0">
                  <a:pos x="51" y="12"/>
                </a:cxn>
                <a:cxn ang="0">
                  <a:pos x="45" y="9"/>
                </a:cxn>
                <a:cxn ang="0">
                  <a:pos x="37" y="4"/>
                </a:cxn>
                <a:cxn ang="0">
                  <a:pos x="31" y="0"/>
                </a:cxn>
                <a:cxn ang="0">
                  <a:pos x="30" y="1"/>
                </a:cxn>
                <a:cxn ang="0">
                  <a:pos x="24" y="2"/>
                </a:cxn>
                <a:cxn ang="0">
                  <a:pos x="15" y="6"/>
                </a:cxn>
                <a:cxn ang="0">
                  <a:pos x="3" y="10"/>
                </a:cxn>
                <a:cxn ang="0">
                  <a:pos x="4" y="16"/>
                </a:cxn>
                <a:cxn ang="0">
                  <a:pos x="8" y="26"/>
                </a:cxn>
                <a:cxn ang="0">
                  <a:pos x="20" y="35"/>
                </a:cxn>
                <a:cxn ang="0">
                  <a:pos x="19" y="35"/>
                </a:cxn>
                <a:cxn ang="0">
                  <a:pos x="29" y="35"/>
                </a:cxn>
                <a:cxn ang="0">
                  <a:pos x="31" y="30"/>
                </a:cxn>
                <a:cxn ang="0">
                  <a:pos x="42" y="33"/>
                </a:cxn>
                <a:cxn ang="0">
                  <a:pos x="50" y="34"/>
                </a:cxn>
                <a:cxn ang="0">
                  <a:pos x="51" y="36"/>
                </a:cxn>
                <a:cxn ang="0">
                  <a:pos x="54" y="33"/>
                </a:cxn>
                <a:cxn ang="0">
                  <a:pos x="65" y="27"/>
                </a:cxn>
                <a:cxn ang="0">
                  <a:pos x="71" y="22"/>
                </a:cxn>
                <a:cxn ang="0">
                  <a:pos x="68" y="17"/>
                </a:cxn>
              </a:cxnLst>
              <a:rect b="b" l="0" r="r" t="0"/>
              <a:pathLst>
                <a:path h="36" w="71">
                  <a:moveTo>
                    <a:pt x="68" y="17"/>
                  </a:moveTo>
                  <a:cubicBezTo>
                    <a:pt x="66" y="15"/>
                    <a:pt x="61" y="16"/>
                    <a:pt x="60" y="15"/>
                  </a:cubicBezTo>
                  <a:cubicBezTo>
                    <a:pt x="60" y="13"/>
                    <a:pt x="59" y="11"/>
                    <a:pt x="57" y="11"/>
                  </a:cubicBezTo>
                  <a:cubicBezTo>
                    <a:pt x="55" y="11"/>
                    <a:pt x="52" y="9"/>
                    <a:pt x="51" y="12"/>
                  </a:cubicBezTo>
                  <a:cubicBezTo>
                    <a:pt x="50" y="14"/>
                    <a:pt x="45" y="11"/>
                    <a:pt x="45" y="9"/>
                  </a:cubicBezTo>
                  <a:cubicBezTo>
                    <a:pt x="45" y="7"/>
                    <a:pt x="43" y="6"/>
                    <a:pt x="37" y="4"/>
                  </a:cubicBezTo>
                  <a:cubicBezTo>
                    <a:pt x="35" y="3"/>
                    <a:pt x="33" y="2"/>
                    <a:pt x="31" y="0"/>
                  </a:cubicBezTo>
                  <a:cubicBezTo>
                    <a:pt x="31" y="1"/>
                    <a:pt x="31" y="1"/>
                    <a:pt x="30" y="1"/>
                  </a:cubicBezTo>
                  <a:cubicBezTo>
                    <a:pt x="29" y="3"/>
                    <a:pt x="26" y="0"/>
                    <a:pt x="24" y="2"/>
                  </a:cubicBezTo>
                  <a:cubicBezTo>
                    <a:pt x="23" y="3"/>
                    <a:pt x="18" y="3"/>
                    <a:pt x="15" y="6"/>
                  </a:cubicBezTo>
                  <a:cubicBezTo>
                    <a:pt x="12" y="8"/>
                    <a:pt x="7" y="10"/>
                    <a:pt x="3" y="10"/>
                  </a:cubicBezTo>
                  <a:cubicBezTo>
                    <a:pt x="0" y="11"/>
                    <a:pt x="3" y="14"/>
                    <a:pt x="4" y="16"/>
                  </a:cubicBezTo>
                  <a:cubicBezTo>
                    <a:pt x="5" y="19"/>
                    <a:pt x="5" y="24"/>
                    <a:pt x="8" y="26"/>
                  </a:cubicBezTo>
                  <a:cubicBezTo>
                    <a:pt x="10" y="28"/>
                    <a:pt x="19" y="33"/>
                    <a:pt x="20" y="35"/>
                  </a:cubicBezTo>
                  <a:cubicBezTo>
                    <a:pt x="20" y="35"/>
                    <a:pt x="20" y="35"/>
                    <a:pt x="19" y="35"/>
                  </a:cubicBezTo>
                  <a:cubicBezTo>
                    <a:pt x="23" y="36"/>
                    <a:pt x="28" y="36"/>
                    <a:pt x="29" y="35"/>
                  </a:cubicBezTo>
                  <a:cubicBezTo>
                    <a:pt x="30" y="33"/>
                    <a:pt x="31" y="30"/>
                    <a:pt x="31" y="30"/>
                  </a:cubicBezTo>
                  <a:cubicBezTo>
                    <a:pt x="31" y="30"/>
                    <a:pt x="39" y="30"/>
                    <a:pt x="42" y="33"/>
                  </a:cubicBezTo>
                  <a:cubicBezTo>
                    <a:pt x="45" y="36"/>
                    <a:pt x="50" y="34"/>
                    <a:pt x="50" y="34"/>
                  </a:cubicBezTo>
                  <a:cubicBezTo>
                    <a:pt x="50" y="34"/>
                    <a:pt x="50" y="35"/>
                    <a:pt x="51" y="36"/>
                  </a:cubicBezTo>
                  <a:cubicBezTo>
                    <a:pt x="52" y="34"/>
                    <a:pt x="53" y="33"/>
                    <a:pt x="54" y="33"/>
                  </a:cubicBezTo>
                  <a:cubicBezTo>
                    <a:pt x="57" y="32"/>
                    <a:pt x="62" y="32"/>
                    <a:pt x="65" y="27"/>
                  </a:cubicBezTo>
                  <a:cubicBezTo>
                    <a:pt x="66" y="25"/>
                    <a:pt x="69" y="23"/>
                    <a:pt x="71" y="22"/>
                  </a:cubicBezTo>
                  <a:cubicBezTo>
                    <a:pt x="70" y="20"/>
                    <a:pt x="69" y="17"/>
                    <a:pt x="68" y="17"/>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72" name="Freeform 73"/>
            <p:cNvSpPr/>
            <p:nvPr/>
          </p:nvSpPr>
          <p:spPr bwMode="auto">
            <a:xfrm>
              <a:off x="4722813" y="2079625"/>
              <a:ext cx="120650" cy="50800"/>
            </a:xfrm>
            <a:custGeom>
              <a:cxnLst>
                <a:cxn ang="0">
                  <a:pos x="47" y="3"/>
                </a:cxn>
                <a:cxn ang="0">
                  <a:pos x="38" y="3"/>
                </a:cxn>
                <a:cxn ang="0">
                  <a:pos x="29" y="1"/>
                </a:cxn>
                <a:cxn ang="0">
                  <a:pos x="22" y="2"/>
                </a:cxn>
                <a:cxn ang="0">
                  <a:pos x="20" y="1"/>
                </a:cxn>
                <a:cxn ang="0">
                  <a:pos x="14" y="6"/>
                </a:cxn>
                <a:cxn ang="0">
                  <a:pos x="3" y="12"/>
                </a:cxn>
                <a:cxn ang="0">
                  <a:pos x="0" y="15"/>
                </a:cxn>
                <a:cxn ang="0">
                  <a:pos x="5" y="24"/>
                </a:cxn>
                <a:cxn ang="0">
                  <a:pos x="20" y="24"/>
                </a:cxn>
                <a:cxn ang="0">
                  <a:pos x="32" y="20"/>
                </a:cxn>
                <a:cxn ang="0">
                  <a:pos x="43" y="14"/>
                </a:cxn>
                <a:cxn ang="0">
                  <a:pos x="53" y="17"/>
                </a:cxn>
                <a:cxn ang="0">
                  <a:pos x="60" y="20"/>
                </a:cxn>
                <a:cxn ang="0">
                  <a:pos x="58" y="16"/>
                </a:cxn>
                <a:cxn ang="0">
                  <a:pos x="63" y="8"/>
                </a:cxn>
                <a:cxn ang="0">
                  <a:pos x="63" y="7"/>
                </a:cxn>
                <a:cxn ang="0">
                  <a:pos x="56" y="6"/>
                </a:cxn>
                <a:cxn ang="0">
                  <a:pos x="47" y="3"/>
                </a:cxn>
              </a:cxnLst>
              <a:rect b="b" l="0" r="r" t="0"/>
              <a:pathLst>
                <a:path h="27" w="62">
                  <a:moveTo>
                    <a:pt x="47" y="3"/>
                  </a:moveTo>
                  <a:cubicBezTo>
                    <a:pt x="43" y="4"/>
                    <a:pt x="41" y="1"/>
                    <a:pt x="38" y="3"/>
                  </a:cubicBezTo>
                  <a:cubicBezTo>
                    <a:pt x="35" y="4"/>
                    <a:pt x="30" y="3"/>
                    <a:pt x="29" y="1"/>
                  </a:cubicBezTo>
                  <a:cubicBezTo>
                    <a:pt x="27" y="0"/>
                    <a:pt x="24" y="4"/>
                    <a:pt x="22" y="2"/>
                  </a:cubicBezTo>
                  <a:cubicBezTo>
                    <a:pt x="21" y="2"/>
                    <a:pt x="21" y="1"/>
                    <a:pt x="20" y="1"/>
                  </a:cubicBezTo>
                  <a:cubicBezTo>
                    <a:pt x="18" y="2"/>
                    <a:pt x="15" y="4"/>
                    <a:pt x="14" y="6"/>
                  </a:cubicBezTo>
                  <a:cubicBezTo>
                    <a:pt x="11" y="11"/>
                    <a:pt x="6" y="11"/>
                    <a:pt x="3" y="12"/>
                  </a:cubicBezTo>
                  <a:cubicBezTo>
                    <a:pt x="2" y="12"/>
                    <a:pt x="1" y="13"/>
                    <a:pt x="0" y="15"/>
                  </a:cubicBezTo>
                  <a:cubicBezTo>
                    <a:pt x="1" y="18"/>
                    <a:pt x="3" y="22"/>
                    <a:pt x="5" y="24"/>
                  </a:cubicBezTo>
                  <a:cubicBezTo>
                    <a:pt x="8" y="27"/>
                    <a:pt x="20" y="27"/>
                    <a:pt x="20" y="24"/>
                  </a:cubicBezTo>
                  <a:cubicBezTo>
                    <a:pt x="20" y="22"/>
                    <a:pt x="30" y="20"/>
                    <a:pt x="32" y="20"/>
                  </a:cubicBezTo>
                  <a:cubicBezTo>
                    <a:pt x="35" y="20"/>
                    <a:pt x="42" y="13"/>
                    <a:pt x="43" y="14"/>
                  </a:cubicBezTo>
                  <a:cubicBezTo>
                    <a:pt x="44" y="14"/>
                    <a:pt x="51" y="15"/>
                    <a:pt x="53" y="17"/>
                  </a:cubicBezTo>
                  <a:cubicBezTo>
                    <a:pt x="54" y="18"/>
                    <a:pt x="57" y="19"/>
                    <a:pt x="60" y="20"/>
                  </a:cubicBezTo>
                  <a:cubicBezTo>
                    <a:pt x="59" y="18"/>
                    <a:pt x="58" y="17"/>
                    <a:pt x="58" y="16"/>
                  </a:cubicBezTo>
                  <a:cubicBezTo>
                    <a:pt x="58" y="14"/>
                    <a:pt x="62" y="9"/>
                    <a:pt x="63" y="8"/>
                  </a:cubicBezTo>
                  <a:cubicBezTo>
                    <a:pt x="63" y="7"/>
                    <a:pt x="63" y="7"/>
                    <a:pt x="63" y="7"/>
                  </a:cubicBezTo>
                  <a:cubicBezTo>
                    <a:pt x="60" y="7"/>
                    <a:pt x="57" y="6"/>
                    <a:pt x="56" y="6"/>
                  </a:cubicBezTo>
                  <a:cubicBezTo>
                    <a:pt x="55" y="4"/>
                    <a:pt x="51" y="3"/>
                    <a:pt x="47" y="3"/>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73" name="Freeform 74"/>
            <p:cNvSpPr/>
            <p:nvPr/>
          </p:nvSpPr>
          <p:spPr bwMode="auto">
            <a:xfrm>
              <a:off x="4151313" y="2281238"/>
              <a:ext cx="80963" cy="133350"/>
            </a:xfrm>
            <a:custGeom>
              <a:cxnLst>
                <a:cxn ang="0">
                  <a:pos x="30" y="57"/>
                </a:cxn>
                <a:cxn ang="0">
                  <a:pos x="28" y="52"/>
                </a:cxn>
                <a:cxn ang="0">
                  <a:pos x="31" y="45"/>
                </a:cxn>
                <a:cxn ang="0">
                  <a:pos x="27" y="39"/>
                </a:cxn>
                <a:cxn ang="0">
                  <a:pos x="30" y="35"/>
                </a:cxn>
                <a:cxn ang="0">
                  <a:pos x="32" y="27"/>
                </a:cxn>
                <a:cxn ang="0">
                  <a:pos x="31" y="17"/>
                </a:cxn>
                <a:cxn ang="0">
                  <a:pos x="39" y="10"/>
                </a:cxn>
                <a:cxn ang="0">
                  <a:pos x="36" y="6"/>
                </a:cxn>
                <a:cxn ang="0">
                  <a:pos x="29" y="4"/>
                </a:cxn>
                <a:cxn ang="0">
                  <a:pos x="25" y="4"/>
                </a:cxn>
                <a:cxn ang="0">
                  <a:pos x="18" y="3"/>
                </a:cxn>
                <a:cxn ang="0">
                  <a:pos x="14" y="2"/>
                </a:cxn>
                <a:cxn ang="0">
                  <a:pos x="11" y="4"/>
                </a:cxn>
                <a:cxn ang="0">
                  <a:pos x="11" y="11"/>
                </a:cxn>
                <a:cxn ang="0">
                  <a:pos x="4" y="38"/>
                </a:cxn>
                <a:cxn ang="0">
                  <a:pos x="8" y="48"/>
                </a:cxn>
                <a:cxn ang="0">
                  <a:pos x="10" y="67"/>
                </a:cxn>
                <a:cxn ang="0">
                  <a:pos x="18" y="70"/>
                </a:cxn>
                <a:cxn ang="0">
                  <a:pos x="27" y="68"/>
                </a:cxn>
                <a:cxn ang="0">
                  <a:pos x="26" y="64"/>
                </a:cxn>
                <a:cxn ang="0">
                  <a:pos x="30" y="57"/>
                </a:cxn>
              </a:cxnLst>
              <a:rect b="b" l="0" r="r" t="0"/>
              <a:pathLst>
                <a:path h="70" w="42">
                  <a:moveTo>
                    <a:pt x="30" y="57"/>
                  </a:moveTo>
                  <a:cubicBezTo>
                    <a:pt x="35" y="56"/>
                    <a:pt x="29" y="53"/>
                    <a:pt x="28" y="52"/>
                  </a:cubicBezTo>
                  <a:cubicBezTo>
                    <a:pt x="27" y="50"/>
                    <a:pt x="28" y="45"/>
                    <a:pt x="31" y="45"/>
                  </a:cubicBezTo>
                  <a:cubicBezTo>
                    <a:pt x="33" y="45"/>
                    <a:pt x="31" y="43"/>
                    <a:pt x="27" y="39"/>
                  </a:cubicBezTo>
                  <a:cubicBezTo>
                    <a:pt x="24" y="36"/>
                    <a:pt x="27" y="35"/>
                    <a:pt x="30" y="35"/>
                  </a:cubicBezTo>
                  <a:cubicBezTo>
                    <a:pt x="33" y="35"/>
                    <a:pt x="29" y="30"/>
                    <a:pt x="32" y="27"/>
                  </a:cubicBezTo>
                  <a:cubicBezTo>
                    <a:pt x="35" y="24"/>
                    <a:pt x="31" y="19"/>
                    <a:pt x="31" y="17"/>
                  </a:cubicBezTo>
                  <a:cubicBezTo>
                    <a:pt x="31" y="14"/>
                    <a:pt x="35" y="13"/>
                    <a:pt x="39" y="10"/>
                  </a:cubicBezTo>
                  <a:cubicBezTo>
                    <a:pt x="42" y="7"/>
                    <a:pt x="36" y="8"/>
                    <a:pt x="36" y="6"/>
                  </a:cubicBezTo>
                  <a:cubicBezTo>
                    <a:pt x="36" y="3"/>
                    <a:pt x="32" y="2"/>
                    <a:pt x="29" y="4"/>
                  </a:cubicBezTo>
                  <a:cubicBezTo>
                    <a:pt x="26" y="6"/>
                    <a:pt x="27" y="4"/>
                    <a:pt x="25" y="4"/>
                  </a:cubicBezTo>
                  <a:cubicBezTo>
                    <a:pt x="22" y="4"/>
                    <a:pt x="18" y="5"/>
                    <a:pt x="18" y="3"/>
                  </a:cubicBezTo>
                  <a:cubicBezTo>
                    <a:pt x="18" y="0"/>
                    <a:pt x="16" y="0"/>
                    <a:pt x="14" y="2"/>
                  </a:cubicBezTo>
                  <a:cubicBezTo>
                    <a:pt x="13" y="3"/>
                    <a:pt x="12" y="4"/>
                    <a:pt x="11" y="4"/>
                  </a:cubicBezTo>
                  <a:cubicBezTo>
                    <a:pt x="10" y="7"/>
                    <a:pt x="10" y="10"/>
                    <a:pt x="11" y="11"/>
                  </a:cubicBezTo>
                  <a:cubicBezTo>
                    <a:pt x="13" y="15"/>
                    <a:pt x="8" y="33"/>
                    <a:pt x="4" y="38"/>
                  </a:cubicBezTo>
                  <a:cubicBezTo>
                    <a:pt x="0" y="43"/>
                    <a:pt x="4" y="45"/>
                    <a:pt x="8" y="48"/>
                  </a:cubicBezTo>
                  <a:cubicBezTo>
                    <a:pt x="13" y="52"/>
                    <a:pt x="10" y="64"/>
                    <a:pt x="10" y="67"/>
                  </a:cubicBezTo>
                  <a:cubicBezTo>
                    <a:pt x="10" y="70"/>
                    <a:pt x="14" y="70"/>
                    <a:pt x="18" y="70"/>
                  </a:cubicBezTo>
                  <a:cubicBezTo>
                    <a:pt x="21" y="70"/>
                    <a:pt x="24" y="68"/>
                    <a:pt x="27" y="68"/>
                  </a:cubicBezTo>
                  <a:cubicBezTo>
                    <a:pt x="26" y="66"/>
                    <a:pt x="26" y="65"/>
                    <a:pt x="26" y="64"/>
                  </a:cubicBezTo>
                  <a:cubicBezTo>
                    <a:pt x="26" y="62"/>
                    <a:pt x="26" y="58"/>
                    <a:pt x="30" y="57"/>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74" name="Freeform 75"/>
            <p:cNvSpPr/>
            <p:nvPr/>
          </p:nvSpPr>
          <p:spPr bwMode="auto">
            <a:xfrm>
              <a:off x="4430713" y="1968500"/>
              <a:ext cx="88900" cy="76200"/>
            </a:xfrm>
            <a:custGeom>
              <a:cxnLst>
                <a:cxn ang="0">
                  <a:pos x="15" y="31"/>
                </a:cxn>
                <a:cxn ang="0">
                  <a:pos x="23" y="32"/>
                </a:cxn>
                <a:cxn ang="0">
                  <a:pos x="31" y="38"/>
                </a:cxn>
                <a:cxn ang="0">
                  <a:pos x="33" y="40"/>
                </a:cxn>
                <a:cxn ang="0">
                  <a:pos x="35" y="32"/>
                </a:cxn>
                <a:cxn ang="0">
                  <a:pos x="35" y="26"/>
                </a:cxn>
                <a:cxn ang="0">
                  <a:pos x="42" y="23"/>
                </a:cxn>
                <a:cxn ang="0">
                  <a:pos x="44" y="20"/>
                </a:cxn>
                <a:cxn ang="0">
                  <a:pos x="40" y="14"/>
                </a:cxn>
                <a:cxn ang="0">
                  <a:pos x="46" y="8"/>
                </a:cxn>
                <a:cxn ang="0">
                  <a:pos x="46" y="1"/>
                </a:cxn>
                <a:cxn ang="0">
                  <a:pos x="43" y="2"/>
                </a:cxn>
                <a:cxn ang="0">
                  <a:pos x="32" y="2"/>
                </a:cxn>
                <a:cxn ang="0">
                  <a:pos x="27" y="10"/>
                </a:cxn>
                <a:cxn ang="0">
                  <a:pos x="22" y="10"/>
                </a:cxn>
                <a:cxn ang="0">
                  <a:pos x="16" y="13"/>
                </a:cxn>
                <a:cxn ang="0">
                  <a:pos x="11" y="22"/>
                </a:cxn>
                <a:cxn ang="0">
                  <a:pos x="2" y="33"/>
                </a:cxn>
                <a:cxn ang="0">
                  <a:pos x="0" y="34"/>
                </a:cxn>
                <a:cxn ang="0">
                  <a:pos x="4" y="35"/>
                </a:cxn>
                <a:cxn ang="0">
                  <a:pos x="15" y="31"/>
                </a:cxn>
              </a:cxnLst>
              <a:rect b="b" l="0" r="r" t="0"/>
              <a:pathLst>
                <a:path h="40" w="47">
                  <a:moveTo>
                    <a:pt x="15" y="31"/>
                  </a:moveTo>
                  <a:cubicBezTo>
                    <a:pt x="17" y="29"/>
                    <a:pt x="21" y="30"/>
                    <a:pt x="23" y="32"/>
                  </a:cubicBezTo>
                  <a:cubicBezTo>
                    <a:pt x="25" y="34"/>
                    <a:pt x="28" y="35"/>
                    <a:pt x="31" y="38"/>
                  </a:cubicBezTo>
                  <a:cubicBezTo>
                    <a:pt x="32" y="39"/>
                    <a:pt x="33" y="40"/>
                    <a:pt x="33" y="40"/>
                  </a:cubicBezTo>
                  <a:cubicBezTo>
                    <a:pt x="34" y="38"/>
                    <a:pt x="34" y="34"/>
                    <a:pt x="35" y="32"/>
                  </a:cubicBezTo>
                  <a:cubicBezTo>
                    <a:pt x="36" y="29"/>
                    <a:pt x="34" y="26"/>
                    <a:pt x="35" y="26"/>
                  </a:cubicBezTo>
                  <a:cubicBezTo>
                    <a:pt x="37" y="26"/>
                    <a:pt x="42" y="26"/>
                    <a:pt x="42" y="23"/>
                  </a:cubicBezTo>
                  <a:cubicBezTo>
                    <a:pt x="42" y="20"/>
                    <a:pt x="43" y="21"/>
                    <a:pt x="44" y="20"/>
                  </a:cubicBezTo>
                  <a:cubicBezTo>
                    <a:pt x="45" y="18"/>
                    <a:pt x="41" y="15"/>
                    <a:pt x="40" y="14"/>
                  </a:cubicBezTo>
                  <a:cubicBezTo>
                    <a:pt x="40" y="13"/>
                    <a:pt x="43" y="12"/>
                    <a:pt x="46" y="8"/>
                  </a:cubicBezTo>
                  <a:cubicBezTo>
                    <a:pt x="47" y="7"/>
                    <a:pt x="47" y="4"/>
                    <a:pt x="46" y="1"/>
                  </a:cubicBezTo>
                  <a:cubicBezTo>
                    <a:pt x="45" y="2"/>
                    <a:pt x="44" y="3"/>
                    <a:pt x="43" y="2"/>
                  </a:cubicBezTo>
                  <a:cubicBezTo>
                    <a:pt x="40" y="0"/>
                    <a:pt x="37" y="1"/>
                    <a:pt x="32" y="2"/>
                  </a:cubicBezTo>
                  <a:cubicBezTo>
                    <a:pt x="27" y="3"/>
                    <a:pt x="25" y="8"/>
                    <a:pt x="27" y="10"/>
                  </a:cubicBezTo>
                  <a:cubicBezTo>
                    <a:pt x="29" y="12"/>
                    <a:pt x="22" y="13"/>
                    <a:pt x="22" y="10"/>
                  </a:cubicBezTo>
                  <a:cubicBezTo>
                    <a:pt x="21" y="8"/>
                    <a:pt x="16" y="9"/>
                    <a:pt x="16" y="13"/>
                  </a:cubicBezTo>
                  <a:cubicBezTo>
                    <a:pt x="17" y="16"/>
                    <a:pt x="11" y="18"/>
                    <a:pt x="11" y="22"/>
                  </a:cubicBezTo>
                  <a:cubicBezTo>
                    <a:pt x="12" y="26"/>
                    <a:pt x="6" y="30"/>
                    <a:pt x="2" y="33"/>
                  </a:cubicBezTo>
                  <a:cubicBezTo>
                    <a:pt x="2" y="33"/>
                    <a:pt x="1" y="33"/>
                    <a:pt x="0" y="34"/>
                  </a:cubicBezTo>
                  <a:cubicBezTo>
                    <a:pt x="2" y="34"/>
                    <a:pt x="4" y="35"/>
                    <a:pt x="4" y="35"/>
                  </a:cubicBezTo>
                  <a:cubicBezTo>
                    <a:pt x="8" y="35"/>
                    <a:pt x="13" y="33"/>
                    <a:pt x="15" y="31"/>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75" name="Freeform 76"/>
            <p:cNvSpPr/>
            <p:nvPr/>
          </p:nvSpPr>
          <p:spPr bwMode="auto">
            <a:xfrm>
              <a:off x="4487863" y="2065338"/>
              <a:ext cx="15875" cy="19050"/>
            </a:xfrm>
            <a:custGeom>
              <a:cxnLst>
                <a:cxn ang="0">
                  <a:pos x="4" y="0"/>
                </a:cxn>
                <a:cxn ang="0">
                  <a:pos x="0" y="9"/>
                </a:cxn>
                <a:cxn ang="0">
                  <a:pos x="8" y="10"/>
                </a:cxn>
                <a:cxn ang="0">
                  <a:pos x="4" y="1"/>
                </a:cxn>
                <a:cxn ang="0">
                  <a:pos x="4" y="0"/>
                </a:cxn>
              </a:cxnLst>
              <a:rect b="b" l="0" r="r" t="0"/>
              <a:pathLst>
                <a:path h="10" w="8">
                  <a:moveTo>
                    <a:pt x="4" y="0"/>
                  </a:moveTo>
                  <a:cubicBezTo>
                    <a:pt x="2" y="1"/>
                    <a:pt x="0" y="4"/>
                    <a:pt x="0" y="9"/>
                  </a:cubicBezTo>
                  <a:cubicBezTo>
                    <a:pt x="2" y="9"/>
                    <a:pt x="5" y="10"/>
                    <a:pt x="8" y="10"/>
                  </a:cubicBezTo>
                  <a:cubicBezTo>
                    <a:pt x="7" y="4"/>
                    <a:pt x="5" y="2"/>
                    <a:pt x="4" y="1"/>
                  </a:cubicBezTo>
                  <a:cubicBezTo>
                    <a:pt x="4" y="0"/>
                    <a:pt x="4" y="0"/>
                    <a:pt x="4" y="0"/>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76" name="Freeform 77"/>
            <p:cNvSpPr/>
            <p:nvPr/>
          </p:nvSpPr>
          <p:spPr bwMode="auto">
            <a:xfrm>
              <a:off x="4416425" y="2024063"/>
              <a:ext cx="84138" cy="60325"/>
            </a:xfrm>
            <a:custGeom>
              <a:cxnLst>
                <a:cxn ang="0">
                  <a:pos x="1" y="9"/>
                </a:cxn>
                <a:cxn ang="0">
                  <a:pos x="5" y="14"/>
                </a:cxn>
                <a:cxn ang="0">
                  <a:pos x="11" y="17"/>
                </a:cxn>
                <a:cxn ang="0">
                  <a:pos x="18" y="21"/>
                </a:cxn>
                <a:cxn ang="0">
                  <a:pos x="21" y="25"/>
                </a:cxn>
                <a:cxn ang="0">
                  <a:pos x="26" y="23"/>
                </a:cxn>
                <a:cxn ang="0">
                  <a:pos x="30" y="28"/>
                </a:cxn>
                <a:cxn ang="0">
                  <a:pos x="35" y="32"/>
                </a:cxn>
                <a:cxn ang="0">
                  <a:pos x="37" y="31"/>
                </a:cxn>
                <a:cxn ang="0">
                  <a:pos x="41" y="22"/>
                </a:cxn>
                <a:cxn ang="0">
                  <a:pos x="43" y="19"/>
                </a:cxn>
                <a:cxn ang="0">
                  <a:pos x="40" y="12"/>
                </a:cxn>
                <a:cxn ang="0">
                  <a:pos x="40" y="11"/>
                </a:cxn>
                <a:cxn ang="0">
                  <a:pos x="38" y="9"/>
                </a:cxn>
                <a:cxn ang="0">
                  <a:pos x="30" y="3"/>
                </a:cxn>
                <a:cxn ang="0">
                  <a:pos x="22" y="2"/>
                </a:cxn>
                <a:cxn ang="0">
                  <a:pos x="11" y="6"/>
                </a:cxn>
                <a:cxn ang="0">
                  <a:pos x="7" y="5"/>
                </a:cxn>
                <a:cxn ang="0">
                  <a:pos x="0" y="8"/>
                </a:cxn>
                <a:cxn ang="0">
                  <a:pos x="1" y="9"/>
                </a:cxn>
              </a:cxnLst>
              <a:rect b="b" l="0" r="r" t="0"/>
              <a:pathLst>
                <a:path h="32" w="44">
                  <a:moveTo>
                    <a:pt x="1" y="9"/>
                  </a:moveTo>
                  <a:cubicBezTo>
                    <a:pt x="2" y="11"/>
                    <a:pt x="4" y="15"/>
                    <a:pt x="5" y="14"/>
                  </a:cubicBezTo>
                  <a:cubicBezTo>
                    <a:pt x="6" y="12"/>
                    <a:pt x="9" y="16"/>
                    <a:pt x="11" y="17"/>
                  </a:cubicBezTo>
                  <a:cubicBezTo>
                    <a:pt x="13" y="18"/>
                    <a:pt x="18" y="20"/>
                    <a:pt x="18" y="21"/>
                  </a:cubicBezTo>
                  <a:cubicBezTo>
                    <a:pt x="18" y="23"/>
                    <a:pt x="19" y="26"/>
                    <a:pt x="21" y="25"/>
                  </a:cubicBezTo>
                  <a:cubicBezTo>
                    <a:pt x="24" y="24"/>
                    <a:pt x="26" y="21"/>
                    <a:pt x="26" y="23"/>
                  </a:cubicBezTo>
                  <a:cubicBezTo>
                    <a:pt x="26" y="25"/>
                    <a:pt x="27" y="28"/>
                    <a:pt x="30" y="28"/>
                  </a:cubicBezTo>
                  <a:cubicBezTo>
                    <a:pt x="32" y="27"/>
                    <a:pt x="33" y="32"/>
                    <a:pt x="35" y="32"/>
                  </a:cubicBezTo>
                  <a:cubicBezTo>
                    <a:pt x="36" y="31"/>
                    <a:pt x="36" y="31"/>
                    <a:pt x="37" y="31"/>
                  </a:cubicBezTo>
                  <a:cubicBezTo>
                    <a:pt x="37" y="26"/>
                    <a:pt x="39" y="23"/>
                    <a:pt x="41" y="22"/>
                  </a:cubicBezTo>
                  <a:cubicBezTo>
                    <a:pt x="42" y="21"/>
                    <a:pt x="43" y="20"/>
                    <a:pt x="43" y="19"/>
                  </a:cubicBezTo>
                  <a:cubicBezTo>
                    <a:pt x="44" y="17"/>
                    <a:pt x="40" y="14"/>
                    <a:pt x="40" y="12"/>
                  </a:cubicBezTo>
                  <a:cubicBezTo>
                    <a:pt x="40" y="11"/>
                    <a:pt x="40" y="11"/>
                    <a:pt x="40" y="11"/>
                  </a:cubicBezTo>
                  <a:cubicBezTo>
                    <a:pt x="40" y="11"/>
                    <a:pt x="39" y="10"/>
                    <a:pt x="38" y="9"/>
                  </a:cubicBezTo>
                  <a:cubicBezTo>
                    <a:pt x="35" y="6"/>
                    <a:pt x="32" y="5"/>
                    <a:pt x="30" y="3"/>
                  </a:cubicBezTo>
                  <a:cubicBezTo>
                    <a:pt x="28" y="1"/>
                    <a:pt x="24" y="0"/>
                    <a:pt x="22" y="2"/>
                  </a:cubicBezTo>
                  <a:cubicBezTo>
                    <a:pt x="20" y="4"/>
                    <a:pt x="15" y="6"/>
                    <a:pt x="11" y="6"/>
                  </a:cubicBezTo>
                  <a:cubicBezTo>
                    <a:pt x="11" y="6"/>
                    <a:pt x="9" y="5"/>
                    <a:pt x="7" y="5"/>
                  </a:cubicBezTo>
                  <a:cubicBezTo>
                    <a:pt x="5" y="6"/>
                    <a:pt x="2" y="7"/>
                    <a:pt x="0" y="8"/>
                  </a:cubicBezTo>
                  <a:cubicBezTo>
                    <a:pt x="0" y="8"/>
                    <a:pt x="1" y="8"/>
                    <a:pt x="1" y="9"/>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77" name="Freeform 78"/>
            <p:cNvSpPr/>
            <p:nvPr/>
          </p:nvSpPr>
          <p:spPr bwMode="auto">
            <a:xfrm>
              <a:off x="4797425" y="2112963"/>
              <a:ext cx="195263" cy="128588"/>
            </a:xfrm>
            <a:custGeom>
              <a:cxnLst>
                <a:cxn ang="0">
                  <a:pos x="91" y="45"/>
                </a:cxn>
                <a:cxn ang="0">
                  <a:pos x="87" y="42"/>
                </a:cxn>
                <a:cxn ang="0">
                  <a:pos x="87" y="41"/>
                </a:cxn>
                <a:cxn ang="0">
                  <a:pos x="85" y="29"/>
                </a:cxn>
                <a:cxn ang="0">
                  <a:pos x="78" y="13"/>
                </a:cxn>
                <a:cxn ang="0">
                  <a:pos x="70" y="0"/>
                </a:cxn>
                <a:cxn ang="0">
                  <a:pos x="65" y="3"/>
                </a:cxn>
                <a:cxn ang="0">
                  <a:pos x="59" y="6"/>
                </a:cxn>
                <a:cxn ang="0">
                  <a:pos x="53" y="7"/>
                </a:cxn>
                <a:cxn ang="0">
                  <a:pos x="48" y="8"/>
                </a:cxn>
                <a:cxn ang="0">
                  <a:pos x="41" y="6"/>
                </a:cxn>
                <a:cxn ang="0">
                  <a:pos x="30" y="4"/>
                </a:cxn>
                <a:cxn ang="0">
                  <a:pos x="26" y="5"/>
                </a:cxn>
                <a:cxn ang="0">
                  <a:pos x="25" y="7"/>
                </a:cxn>
                <a:cxn ang="0">
                  <a:pos x="17" y="12"/>
                </a:cxn>
                <a:cxn ang="0">
                  <a:pos x="7" y="29"/>
                </a:cxn>
                <a:cxn ang="0">
                  <a:pos x="0" y="34"/>
                </a:cxn>
                <a:cxn ang="0">
                  <a:pos x="4" y="41"/>
                </a:cxn>
                <a:cxn ang="0">
                  <a:pos x="8" y="45"/>
                </a:cxn>
                <a:cxn ang="0">
                  <a:pos x="9" y="52"/>
                </a:cxn>
                <a:cxn ang="0">
                  <a:pos x="22" y="55"/>
                </a:cxn>
                <a:cxn ang="0">
                  <a:pos x="22" y="60"/>
                </a:cxn>
                <a:cxn ang="0">
                  <a:pos x="29" y="65"/>
                </a:cxn>
                <a:cxn ang="0">
                  <a:pos x="41" y="66"/>
                </a:cxn>
                <a:cxn ang="0">
                  <a:pos x="53" y="66"/>
                </a:cxn>
                <a:cxn ang="0">
                  <a:pos x="61" y="63"/>
                </a:cxn>
                <a:cxn ang="0">
                  <a:pos x="74" y="61"/>
                </a:cxn>
                <a:cxn ang="0">
                  <a:pos x="83" y="63"/>
                </a:cxn>
                <a:cxn ang="0">
                  <a:pos x="90" y="66"/>
                </a:cxn>
                <a:cxn ang="0">
                  <a:pos x="90" y="61"/>
                </a:cxn>
                <a:cxn ang="0">
                  <a:pos x="96" y="51"/>
                </a:cxn>
                <a:cxn ang="0">
                  <a:pos x="101" y="45"/>
                </a:cxn>
                <a:cxn ang="0">
                  <a:pos x="101" y="45"/>
                </a:cxn>
                <a:cxn ang="0">
                  <a:pos x="97" y="42"/>
                </a:cxn>
                <a:cxn ang="0">
                  <a:pos x="91" y="45"/>
                </a:cxn>
              </a:cxnLst>
              <a:rect b="b" l="0" r="r" t="0"/>
              <a:pathLst>
                <a:path h="67" w="102">
                  <a:moveTo>
                    <a:pt x="91" y="45"/>
                  </a:moveTo>
                  <a:cubicBezTo>
                    <a:pt x="89" y="44"/>
                    <a:pt x="86" y="43"/>
                    <a:pt x="87" y="42"/>
                  </a:cubicBezTo>
                  <a:cubicBezTo>
                    <a:pt x="87" y="42"/>
                    <a:pt x="87" y="42"/>
                    <a:pt x="87" y="41"/>
                  </a:cubicBezTo>
                  <a:cubicBezTo>
                    <a:pt x="84" y="39"/>
                    <a:pt x="83" y="31"/>
                    <a:pt x="85" y="29"/>
                  </a:cubicBezTo>
                  <a:cubicBezTo>
                    <a:pt x="88" y="26"/>
                    <a:pt x="81" y="17"/>
                    <a:pt x="78" y="13"/>
                  </a:cubicBezTo>
                  <a:cubicBezTo>
                    <a:pt x="76" y="11"/>
                    <a:pt x="73" y="6"/>
                    <a:pt x="70" y="0"/>
                  </a:cubicBezTo>
                  <a:cubicBezTo>
                    <a:pt x="68" y="1"/>
                    <a:pt x="65" y="2"/>
                    <a:pt x="65" y="3"/>
                  </a:cubicBezTo>
                  <a:cubicBezTo>
                    <a:pt x="64" y="5"/>
                    <a:pt x="61" y="6"/>
                    <a:pt x="59" y="6"/>
                  </a:cubicBezTo>
                  <a:cubicBezTo>
                    <a:pt x="57" y="6"/>
                    <a:pt x="55" y="5"/>
                    <a:pt x="53" y="7"/>
                  </a:cubicBezTo>
                  <a:cubicBezTo>
                    <a:pt x="51" y="9"/>
                    <a:pt x="49" y="9"/>
                    <a:pt x="48" y="8"/>
                  </a:cubicBezTo>
                  <a:cubicBezTo>
                    <a:pt x="47" y="7"/>
                    <a:pt x="44" y="6"/>
                    <a:pt x="41" y="6"/>
                  </a:cubicBezTo>
                  <a:cubicBezTo>
                    <a:pt x="39" y="6"/>
                    <a:pt x="32" y="4"/>
                    <a:pt x="30" y="4"/>
                  </a:cubicBezTo>
                  <a:cubicBezTo>
                    <a:pt x="29" y="4"/>
                    <a:pt x="27" y="4"/>
                    <a:pt x="26" y="5"/>
                  </a:cubicBezTo>
                  <a:cubicBezTo>
                    <a:pt x="26" y="5"/>
                    <a:pt x="26" y="6"/>
                    <a:pt x="25" y="7"/>
                  </a:cubicBezTo>
                  <a:cubicBezTo>
                    <a:pt x="23" y="9"/>
                    <a:pt x="19" y="11"/>
                    <a:pt x="17" y="12"/>
                  </a:cubicBezTo>
                  <a:cubicBezTo>
                    <a:pt x="16" y="13"/>
                    <a:pt x="10" y="25"/>
                    <a:pt x="7" y="29"/>
                  </a:cubicBezTo>
                  <a:cubicBezTo>
                    <a:pt x="3" y="32"/>
                    <a:pt x="0" y="33"/>
                    <a:pt x="0" y="34"/>
                  </a:cubicBezTo>
                  <a:cubicBezTo>
                    <a:pt x="0" y="35"/>
                    <a:pt x="4" y="39"/>
                    <a:pt x="4" y="41"/>
                  </a:cubicBezTo>
                  <a:cubicBezTo>
                    <a:pt x="4" y="43"/>
                    <a:pt x="5" y="45"/>
                    <a:pt x="8" y="45"/>
                  </a:cubicBezTo>
                  <a:cubicBezTo>
                    <a:pt x="10" y="45"/>
                    <a:pt x="7" y="51"/>
                    <a:pt x="9" y="52"/>
                  </a:cubicBezTo>
                  <a:cubicBezTo>
                    <a:pt x="11" y="52"/>
                    <a:pt x="22" y="53"/>
                    <a:pt x="22" y="55"/>
                  </a:cubicBezTo>
                  <a:cubicBezTo>
                    <a:pt x="22" y="57"/>
                    <a:pt x="23" y="59"/>
                    <a:pt x="22" y="60"/>
                  </a:cubicBezTo>
                  <a:cubicBezTo>
                    <a:pt x="25" y="61"/>
                    <a:pt x="28" y="65"/>
                    <a:pt x="29" y="65"/>
                  </a:cubicBezTo>
                  <a:cubicBezTo>
                    <a:pt x="30" y="64"/>
                    <a:pt x="39" y="66"/>
                    <a:pt x="41" y="66"/>
                  </a:cubicBezTo>
                  <a:cubicBezTo>
                    <a:pt x="42" y="66"/>
                    <a:pt x="50" y="66"/>
                    <a:pt x="53" y="66"/>
                  </a:cubicBezTo>
                  <a:cubicBezTo>
                    <a:pt x="55" y="67"/>
                    <a:pt x="58" y="65"/>
                    <a:pt x="61" y="63"/>
                  </a:cubicBezTo>
                  <a:cubicBezTo>
                    <a:pt x="63" y="61"/>
                    <a:pt x="71" y="60"/>
                    <a:pt x="74" y="61"/>
                  </a:cubicBezTo>
                  <a:cubicBezTo>
                    <a:pt x="77" y="61"/>
                    <a:pt x="82" y="62"/>
                    <a:pt x="83" y="63"/>
                  </a:cubicBezTo>
                  <a:cubicBezTo>
                    <a:pt x="84" y="64"/>
                    <a:pt x="87" y="65"/>
                    <a:pt x="90" y="66"/>
                  </a:cubicBezTo>
                  <a:cubicBezTo>
                    <a:pt x="90" y="65"/>
                    <a:pt x="90" y="63"/>
                    <a:pt x="90" y="61"/>
                  </a:cubicBezTo>
                  <a:cubicBezTo>
                    <a:pt x="90" y="57"/>
                    <a:pt x="92" y="52"/>
                    <a:pt x="96" y="51"/>
                  </a:cubicBezTo>
                  <a:cubicBezTo>
                    <a:pt x="99" y="51"/>
                    <a:pt x="102" y="51"/>
                    <a:pt x="101" y="45"/>
                  </a:cubicBezTo>
                  <a:cubicBezTo>
                    <a:pt x="101" y="45"/>
                    <a:pt x="101" y="45"/>
                    <a:pt x="101" y="45"/>
                  </a:cubicBezTo>
                  <a:cubicBezTo>
                    <a:pt x="100" y="43"/>
                    <a:pt x="98" y="42"/>
                    <a:pt x="97" y="42"/>
                  </a:cubicBezTo>
                  <a:cubicBezTo>
                    <a:pt x="96" y="42"/>
                    <a:pt x="92" y="45"/>
                    <a:pt x="91" y="45"/>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78" name="Freeform 79"/>
            <p:cNvSpPr/>
            <p:nvPr/>
          </p:nvSpPr>
          <p:spPr bwMode="auto">
            <a:xfrm>
              <a:off x="4930775" y="2109788"/>
              <a:ext cx="66675" cy="82550"/>
            </a:xfrm>
            <a:custGeom>
              <a:cxnLst>
                <a:cxn ang="0">
                  <a:pos x="26" y="11"/>
                </a:cxn>
                <a:cxn ang="0">
                  <a:pos x="18" y="5"/>
                </a:cxn>
                <a:cxn ang="0">
                  <a:pos x="9" y="0"/>
                </a:cxn>
                <a:cxn ang="0">
                  <a:pos x="0" y="2"/>
                </a:cxn>
                <a:cxn ang="0">
                  <a:pos x="8" y="15"/>
                </a:cxn>
                <a:cxn ang="0">
                  <a:pos x="15" y="31"/>
                </a:cxn>
                <a:cxn ang="0">
                  <a:pos x="17" y="43"/>
                </a:cxn>
                <a:cxn ang="0">
                  <a:pos x="23" y="34"/>
                </a:cxn>
                <a:cxn ang="0">
                  <a:pos x="28" y="29"/>
                </a:cxn>
                <a:cxn ang="0">
                  <a:pos x="35" y="30"/>
                </a:cxn>
                <a:cxn ang="0">
                  <a:pos x="33" y="23"/>
                </a:cxn>
                <a:cxn ang="0">
                  <a:pos x="26" y="11"/>
                </a:cxn>
              </a:cxnLst>
              <a:rect b="b" l="0" r="r" t="0"/>
              <a:pathLst>
                <a:path h="43" w="35">
                  <a:moveTo>
                    <a:pt x="26" y="11"/>
                  </a:moveTo>
                  <a:cubicBezTo>
                    <a:pt x="24" y="7"/>
                    <a:pt x="20" y="5"/>
                    <a:pt x="18" y="5"/>
                  </a:cubicBezTo>
                  <a:cubicBezTo>
                    <a:pt x="15" y="5"/>
                    <a:pt x="11" y="0"/>
                    <a:pt x="9" y="0"/>
                  </a:cubicBezTo>
                  <a:cubicBezTo>
                    <a:pt x="7" y="0"/>
                    <a:pt x="4" y="1"/>
                    <a:pt x="0" y="2"/>
                  </a:cubicBezTo>
                  <a:cubicBezTo>
                    <a:pt x="3" y="8"/>
                    <a:pt x="6" y="13"/>
                    <a:pt x="8" y="15"/>
                  </a:cubicBezTo>
                  <a:cubicBezTo>
                    <a:pt x="11" y="19"/>
                    <a:pt x="18" y="28"/>
                    <a:pt x="15" y="31"/>
                  </a:cubicBezTo>
                  <a:cubicBezTo>
                    <a:pt x="13" y="33"/>
                    <a:pt x="14" y="41"/>
                    <a:pt x="17" y="43"/>
                  </a:cubicBezTo>
                  <a:cubicBezTo>
                    <a:pt x="18" y="42"/>
                    <a:pt x="23" y="35"/>
                    <a:pt x="23" y="34"/>
                  </a:cubicBezTo>
                  <a:cubicBezTo>
                    <a:pt x="23" y="32"/>
                    <a:pt x="24" y="28"/>
                    <a:pt x="28" y="29"/>
                  </a:cubicBezTo>
                  <a:cubicBezTo>
                    <a:pt x="32" y="30"/>
                    <a:pt x="35" y="31"/>
                    <a:pt x="35" y="30"/>
                  </a:cubicBezTo>
                  <a:cubicBezTo>
                    <a:pt x="35" y="29"/>
                    <a:pt x="34" y="24"/>
                    <a:pt x="33" y="23"/>
                  </a:cubicBezTo>
                  <a:cubicBezTo>
                    <a:pt x="31" y="21"/>
                    <a:pt x="27" y="16"/>
                    <a:pt x="26" y="11"/>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79" name="Freeform 80"/>
            <p:cNvSpPr/>
            <p:nvPr/>
          </p:nvSpPr>
          <p:spPr bwMode="auto">
            <a:xfrm>
              <a:off x="4833938" y="2227263"/>
              <a:ext cx="134938" cy="74613"/>
            </a:xfrm>
            <a:custGeom>
              <a:cxnLst>
                <a:cxn ang="0">
                  <a:pos x="55" y="1"/>
                </a:cxn>
                <a:cxn ang="0">
                  <a:pos x="42" y="3"/>
                </a:cxn>
                <a:cxn ang="0">
                  <a:pos x="34" y="6"/>
                </a:cxn>
                <a:cxn ang="0">
                  <a:pos x="22" y="6"/>
                </a:cxn>
                <a:cxn ang="0">
                  <a:pos x="10" y="5"/>
                </a:cxn>
                <a:cxn ang="0">
                  <a:pos x="3" y="0"/>
                </a:cxn>
                <a:cxn ang="0">
                  <a:pos x="2" y="1"/>
                </a:cxn>
                <a:cxn ang="0">
                  <a:pos x="2" y="9"/>
                </a:cxn>
                <a:cxn ang="0">
                  <a:pos x="6" y="16"/>
                </a:cxn>
                <a:cxn ang="0">
                  <a:pos x="2" y="21"/>
                </a:cxn>
                <a:cxn ang="0">
                  <a:pos x="2" y="26"/>
                </a:cxn>
                <a:cxn ang="0">
                  <a:pos x="8" y="34"/>
                </a:cxn>
                <a:cxn ang="0">
                  <a:pos x="11" y="37"/>
                </a:cxn>
                <a:cxn ang="0">
                  <a:pos x="26" y="37"/>
                </a:cxn>
                <a:cxn ang="0">
                  <a:pos x="38" y="39"/>
                </a:cxn>
                <a:cxn ang="0">
                  <a:pos x="42" y="36"/>
                </a:cxn>
                <a:cxn ang="0">
                  <a:pos x="47" y="34"/>
                </a:cxn>
                <a:cxn ang="0">
                  <a:pos x="47" y="31"/>
                </a:cxn>
                <a:cxn ang="0">
                  <a:pos x="59" y="31"/>
                </a:cxn>
                <a:cxn ang="0">
                  <a:pos x="63" y="30"/>
                </a:cxn>
                <a:cxn ang="0">
                  <a:pos x="62" y="27"/>
                </a:cxn>
                <a:cxn ang="0">
                  <a:pos x="60" y="19"/>
                </a:cxn>
                <a:cxn ang="0">
                  <a:pos x="69" y="9"/>
                </a:cxn>
                <a:cxn ang="0">
                  <a:pos x="71" y="6"/>
                </a:cxn>
                <a:cxn ang="0">
                  <a:pos x="64" y="3"/>
                </a:cxn>
                <a:cxn ang="0">
                  <a:pos x="55" y="1"/>
                </a:cxn>
              </a:cxnLst>
              <a:rect b="b" l="0" r="r" t="0"/>
              <a:pathLst>
                <a:path h="39" w="71">
                  <a:moveTo>
                    <a:pt x="55" y="1"/>
                  </a:moveTo>
                  <a:cubicBezTo>
                    <a:pt x="52" y="0"/>
                    <a:pt x="44" y="1"/>
                    <a:pt x="42" y="3"/>
                  </a:cubicBezTo>
                  <a:cubicBezTo>
                    <a:pt x="39" y="5"/>
                    <a:pt x="36" y="7"/>
                    <a:pt x="34" y="6"/>
                  </a:cubicBezTo>
                  <a:cubicBezTo>
                    <a:pt x="31" y="6"/>
                    <a:pt x="23" y="6"/>
                    <a:pt x="22" y="6"/>
                  </a:cubicBezTo>
                  <a:cubicBezTo>
                    <a:pt x="20" y="6"/>
                    <a:pt x="11" y="4"/>
                    <a:pt x="10" y="5"/>
                  </a:cubicBezTo>
                  <a:cubicBezTo>
                    <a:pt x="9" y="5"/>
                    <a:pt x="6" y="1"/>
                    <a:pt x="3" y="0"/>
                  </a:cubicBezTo>
                  <a:cubicBezTo>
                    <a:pt x="3" y="1"/>
                    <a:pt x="3" y="1"/>
                    <a:pt x="2" y="1"/>
                  </a:cubicBezTo>
                  <a:cubicBezTo>
                    <a:pt x="0" y="3"/>
                    <a:pt x="0" y="7"/>
                    <a:pt x="2" y="9"/>
                  </a:cubicBezTo>
                  <a:cubicBezTo>
                    <a:pt x="5" y="11"/>
                    <a:pt x="8" y="16"/>
                    <a:pt x="6" y="16"/>
                  </a:cubicBezTo>
                  <a:cubicBezTo>
                    <a:pt x="4" y="16"/>
                    <a:pt x="2" y="19"/>
                    <a:pt x="2" y="21"/>
                  </a:cubicBezTo>
                  <a:cubicBezTo>
                    <a:pt x="2" y="22"/>
                    <a:pt x="1" y="26"/>
                    <a:pt x="2" y="26"/>
                  </a:cubicBezTo>
                  <a:cubicBezTo>
                    <a:pt x="3" y="27"/>
                    <a:pt x="8" y="32"/>
                    <a:pt x="8" y="34"/>
                  </a:cubicBezTo>
                  <a:cubicBezTo>
                    <a:pt x="9" y="35"/>
                    <a:pt x="11" y="36"/>
                    <a:pt x="11" y="37"/>
                  </a:cubicBezTo>
                  <a:cubicBezTo>
                    <a:pt x="15" y="36"/>
                    <a:pt x="24" y="36"/>
                    <a:pt x="26" y="37"/>
                  </a:cubicBezTo>
                  <a:cubicBezTo>
                    <a:pt x="28" y="38"/>
                    <a:pt x="38" y="39"/>
                    <a:pt x="38" y="39"/>
                  </a:cubicBezTo>
                  <a:cubicBezTo>
                    <a:pt x="40" y="39"/>
                    <a:pt x="43" y="38"/>
                    <a:pt x="42" y="36"/>
                  </a:cubicBezTo>
                  <a:cubicBezTo>
                    <a:pt x="41" y="35"/>
                    <a:pt x="45" y="34"/>
                    <a:pt x="47" y="34"/>
                  </a:cubicBezTo>
                  <a:cubicBezTo>
                    <a:pt x="47" y="32"/>
                    <a:pt x="47" y="31"/>
                    <a:pt x="47" y="31"/>
                  </a:cubicBezTo>
                  <a:cubicBezTo>
                    <a:pt x="49" y="30"/>
                    <a:pt x="56" y="29"/>
                    <a:pt x="59" y="31"/>
                  </a:cubicBezTo>
                  <a:cubicBezTo>
                    <a:pt x="60" y="31"/>
                    <a:pt x="62" y="31"/>
                    <a:pt x="63" y="30"/>
                  </a:cubicBezTo>
                  <a:cubicBezTo>
                    <a:pt x="63" y="28"/>
                    <a:pt x="63" y="27"/>
                    <a:pt x="62" y="27"/>
                  </a:cubicBezTo>
                  <a:cubicBezTo>
                    <a:pt x="60" y="27"/>
                    <a:pt x="57" y="19"/>
                    <a:pt x="60" y="19"/>
                  </a:cubicBezTo>
                  <a:cubicBezTo>
                    <a:pt x="62" y="18"/>
                    <a:pt x="65" y="10"/>
                    <a:pt x="69" y="9"/>
                  </a:cubicBezTo>
                  <a:cubicBezTo>
                    <a:pt x="70" y="8"/>
                    <a:pt x="71" y="8"/>
                    <a:pt x="71" y="6"/>
                  </a:cubicBezTo>
                  <a:cubicBezTo>
                    <a:pt x="68" y="5"/>
                    <a:pt x="65" y="4"/>
                    <a:pt x="64" y="3"/>
                  </a:cubicBezTo>
                  <a:cubicBezTo>
                    <a:pt x="63" y="2"/>
                    <a:pt x="58" y="1"/>
                    <a:pt x="55" y="1"/>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80" name="Freeform 81"/>
            <p:cNvSpPr/>
            <p:nvPr/>
          </p:nvSpPr>
          <p:spPr bwMode="auto">
            <a:xfrm>
              <a:off x="4795838" y="2273300"/>
              <a:ext cx="58738" cy="42863"/>
            </a:xfrm>
            <a:custGeom>
              <a:cxnLst>
                <a:cxn ang="0">
                  <a:pos x="7" y="22"/>
                </a:cxn>
                <a:cxn ang="0">
                  <a:pos x="7" y="22"/>
                </a:cxn>
                <a:cxn ang="0">
                  <a:pos x="8" y="22"/>
                </a:cxn>
                <a:cxn ang="0">
                  <a:pos x="8" y="22"/>
                </a:cxn>
                <a:cxn ang="0">
                  <a:pos x="8" y="22"/>
                </a:cxn>
                <a:cxn ang="0">
                  <a:pos x="8" y="22"/>
                </a:cxn>
                <a:cxn ang="0">
                  <a:pos x="12" y="22"/>
                </a:cxn>
                <a:cxn ang="0">
                  <a:pos x="12" y="22"/>
                </a:cxn>
                <a:cxn ang="0">
                  <a:pos x="13" y="21"/>
                </a:cxn>
                <a:cxn ang="0">
                  <a:pos x="13" y="21"/>
                </a:cxn>
                <a:cxn ang="0">
                  <a:pos x="15" y="21"/>
                </a:cxn>
                <a:cxn ang="0">
                  <a:pos x="20" y="18"/>
                </a:cxn>
                <a:cxn ang="0">
                  <a:pos x="30" y="13"/>
                </a:cxn>
                <a:cxn ang="0">
                  <a:pos x="31" y="13"/>
                </a:cxn>
                <a:cxn ang="0">
                  <a:pos x="28" y="10"/>
                </a:cxn>
                <a:cxn ang="0">
                  <a:pos x="22" y="2"/>
                </a:cxn>
                <a:cxn ang="0">
                  <a:pos x="22" y="1"/>
                </a:cxn>
                <a:cxn ang="0">
                  <a:pos x="22" y="1"/>
                </a:cxn>
                <a:cxn ang="0">
                  <a:pos x="22" y="0"/>
                </a:cxn>
                <a:cxn ang="0">
                  <a:pos x="2" y="4"/>
                </a:cxn>
                <a:cxn ang="0">
                  <a:pos x="2" y="3"/>
                </a:cxn>
                <a:cxn ang="0">
                  <a:pos x="1" y="15"/>
                </a:cxn>
                <a:cxn ang="0">
                  <a:pos x="7" y="22"/>
                </a:cxn>
              </a:cxnLst>
              <a:rect b="b" l="0" r="r" t="0"/>
              <a:pathLst>
                <a:path h="22" w="31">
                  <a:moveTo>
                    <a:pt x="7" y="22"/>
                  </a:moveTo>
                  <a:cubicBezTo>
                    <a:pt x="7" y="22"/>
                    <a:pt x="7" y="22"/>
                    <a:pt x="7" y="22"/>
                  </a:cubicBezTo>
                  <a:cubicBezTo>
                    <a:pt x="7" y="22"/>
                    <a:pt x="7" y="22"/>
                    <a:pt x="8" y="22"/>
                  </a:cubicBezTo>
                  <a:cubicBezTo>
                    <a:pt x="8" y="22"/>
                    <a:pt x="8" y="22"/>
                    <a:pt x="8" y="22"/>
                  </a:cubicBezTo>
                  <a:cubicBezTo>
                    <a:pt x="8" y="22"/>
                    <a:pt x="8" y="22"/>
                    <a:pt x="8" y="22"/>
                  </a:cubicBezTo>
                  <a:cubicBezTo>
                    <a:pt x="8" y="22"/>
                    <a:pt x="8" y="22"/>
                    <a:pt x="8" y="22"/>
                  </a:cubicBezTo>
                  <a:cubicBezTo>
                    <a:pt x="9" y="22"/>
                    <a:pt x="11" y="22"/>
                    <a:pt x="12" y="22"/>
                  </a:cubicBezTo>
                  <a:cubicBezTo>
                    <a:pt x="12" y="22"/>
                    <a:pt x="12" y="22"/>
                    <a:pt x="12" y="22"/>
                  </a:cubicBezTo>
                  <a:cubicBezTo>
                    <a:pt x="13" y="22"/>
                    <a:pt x="13" y="22"/>
                    <a:pt x="13" y="21"/>
                  </a:cubicBezTo>
                  <a:cubicBezTo>
                    <a:pt x="13" y="21"/>
                    <a:pt x="13" y="21"/>
                    <a:pt x="13" y="21"/>
                  </a:cubicBezTo>
                  <a:cubicBezTo>
                    <a:pt x="14" y="21"/>
                    <a:pt x="14" y="21"/>
                    <a:pt x="15" y="21"/>
                  </a:cubicBezTo>
                  <a:cubicBezTo>
                    <a:pt x="18" y="21"/>
                    <a:pt x="18" y="17"/>
                    <a:pt x="20" y="18"/>
                  </a:cubicBezTo>
                  <a:cubicBezTo>
                    <a:pt x="21" y="19"/>
                    <a:pt x="29" y="15"/>
                    <a:pt x="30" y="13"/>
                  </a:cubicBezTo>
                  <a:cubicBezTo>
                    <a:pt x="30" y="13"/>
                    <a:pt x="31" y="13"/>
                    <a:pt x="31" y="13"/>
                  </a:cubicBezTo>
                  <a:cubicBezTo>
                    <a:pt x="31" y="12"/>
                    <a:pt x="29" y="11"/>
                    <a:pt x="28" y="10"/>
                  </a:cubicBezTo>
                  <a:cubicBezTo>
                    <a:pt x="28" y="8"/>
                    <a:pt x="23" y="3"/>
                    <a:pt x="22" y="2"/>
                  </a:cubicBezTo>
                  <a:cubicBezTo>
                    <a:pt x="22" y="2"/>
                    <a:pt x="22" y="2"/>
                    <a:pt x="22" y="1"/>
                  </a:cubicBezTo>
                  <a:cubicBezTo>
                    <a:pt x="22" y="1"/>
                    <a:pt x="22" y="1"/>
                    <a:pt x="22" y="1"/>
                  </a:cubicBezTo>
                  <a:cubicBezTo>
                    <a:pt x="22" y="1"/>
                    <a:pt x="22" y="1"/>
                    <a:pt x="22" y="0"/>
                  </a:cubicBezTo>
                  <a:cubicBezTo>
                    <a:pt x="14" y="1"/>
                    <a:pt x="2" y="4"/>
                    <a:pt x="2" y="4"/>
                  </a:cubicBezTo>
                  <a:cubicBezTo>
                    <a:pt x="2" y="4"/>
                    <a:pt x="2" y="4"/>
                    <a:pt x="2" y="3"/>
                  </a:cubicBezTo>
                  <a:cubicBezTo>
                    <a:pt x="1" y="7"/>
                    <a:pt x="0" y="12"/>
                    <a:pt x="1" y="15"/>
                  </a:cubicBezTo>
                  <a:cubicBezTo>
                    <a:pt x="1" y="18"/>
                    <a:pt x="4" y="19"/>
                    <a:pt x="7" y="22"/>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81" name="Freeform 82"/>
            <p:cNvSpPr/>
            <p:nvPr/>
          </p:nvSpPr>
          <p:spPr bwMode="auto">
            <a:xfrm>
              <a:off x="4833938" y="1998663"/>
              <a:ext cx="384175" cy="223838"/>
            </a:xfrm>
            <a:custGeom>
              <a:cxnLst>
                <a:cxn ang="0">
                  <a:pos x="187" y="67"/>
                </a:cxn>
                <a:cxn ang="0">
                  <a:pos x="199" y="60"/>
                </a:cxn>
                <a:cxn ang="0">
                  <a:pos x="200" y="53"/>
                </a:cxn>
                <a:cxn ang="0">
                  <a:pos x="201" y="45"/>
                </a:cxn>
                <a:cxn ang="0">
                  <a:pos x="185" y="39"/>
                </a:cxn>
                <a:cxn ang="0">
                  <a:pos x="170" y="31"/>
                </a:cxn>
                <a:cxn ang="0">
                  <a:pos x="158" y="32"/>
                </a:cxn>
                <a:cxn ang="0">
                  <a:pos x="149" y="28"/>
                </a:cxn>
                <a:cxn ang="0">
                  <a:pos x="135" y="17"/>
                </a:cxn>
                <a:cxn ang="0">
                  <a:pos x="131" y="2"/>
                </a:cxn>
                <a:cxn ang="0">
                  <a:pos x="115" y="1"/>
                </a:cxn>
                <a:cxn ang="0">
                  <a:pos x="106" y="3"/>
                </a:cxn>
                <a:cxn ang="0">
                  <a:pos x="92" y="12"/>
                </a:cxn>
                <a:cxn ang="0">
                  <a:pos x="80" y="15"/>
                </a:cxn>
                <a:cxn ang="0">
                  <a:pos x="65" y="12"/>
                </a:cxn>
                <a:cxn ang="0">
                  <a:pos x="47" y="9"/>
                </a:cxn>
                <a:cxn ang="0">
                  <a:pos x="21" y="11"/>
                </a:cxn>
                <a:cxn ang="0">
                  <a:pos x="16" y="16"/>
                </a:cxn>
                <a:cxn ang="0">
                  <a:pos x="15" y="31"/>
                </a:cxn>
                <a:cxn ang="0">
                  <a:pos x="5" y="50"/>
                </a:cxn>
                <a:cxn ang="0">
                  <a:pos x="5" y="63"/>
                </a:cxn>
                <a:cxn ang="0">
                  <a:pos x="11" y="64"/>
                </a:cxn>
                <a:cxn ang="0">
                  <a:pos x="29" y="68"/>
                </a:cxn>
                <a:cxn ang="0">
                  <a:pos x="40" y="66"/>
                </a:cxn>
                <a:cxn ang="0">
                  <a:pos x="60" y="58"/>
                </a:cxn>
                <a:cxn ang="0">
                  <a:pos x="77" y="69"/>
                </a:cxn>
                <a:cxn ang="0">
                  <a:pos x="86" y="88"/>
                </a:cxn>
                <a:cxn ang="0">
                  <a:pos x="74" y="92"/>
                </a:cxn>
                <a:cxn ang="0">
                  <a:pos x="72" y="105"/>
                </a:cxn>
                <a:cxn ang="0">
                  <a:pos x="82" y="105"/>
                </a:cxn>
                <a:cxn ang="0">
                  <a:pos x="97" y="85"/>
                </a:cxn>
                <a:cxn ang="0">
                  <a:pos x="111" y="90"/>
                </a:cxn>
                <a:cxn ang="0">
                  <a:pos x="114" y="101"/>
                </a:cxn>
                <a:cxn ang="0">
                  <a:pos x="126" y="115"/>
                </a:cxn>
                <a:cxn ang="0">
                  <a:pos x="146" y="108"/>
                </a:cxn>
                <a:cxn ang="0">
                  <a:pos x="150" y="103"/>
                </a:cxn>
                <a:cxn ang="0">
                  <a:pos x="155" y="85"/>
                </a:cxn>
                <a:cxn ang="0">
                  <a:pos x="178" y="78"/>
                </a:cxn>
              </a:cxnLst>
              <a:rect b="b" l="0" r="r" t="0"/>
              <a:pathLst>
                <a:path h="117" w="201">
                  <a:moveTo>
                    <a:pt x="179" y="73"/>
                  </a:moveTo>
                  <a:cubicBezTo>
                    <a:pt x="180" y="73"/>
                    <a:pt x="186" y="67"/>
                    <a:pt x="187" y="67"/>
                  </a:cubicBezTo>
                  <a:cubicBezTo>
                    <a:pt x="189" y="67"/>
                    <a:pt x="197" y="68"/>
                    <a:pt x="197" y="67"/>
                  </a:cubicBezTo>
                  <a:cubicBezTo>
                    <a:pt x="197" y="66"/>
                    <a:pt x="199" y="62"/>
                    <a:pt x="199" y="60"/>
                  </a:cubicBezTo>
                  <a:cubicBezTo>
                    <a:pt x="198" y="59"/>
                    <a:pt x="196" y="57"/>
                    <a:pt x="196" y="56"/>
                  </a:cubicBezTo>
                  <a:cubicBezTo>
                    <a:pt x="197" y="55"/>
                    <a:pt x="200" y="55"/>
                    <a:pt x="200" y="53"/>
                  </a:cubicBezTo>
                  <a:cubicBezTo>
                    <a:pt x="200" y="52"/>
                    <a:pt x="197" y="51"/>
                    <a:pt x="197" y="50"/>
                  </a:cubicBezTo>
                  <a:cubicBezTo>
                    <a:pt x="197" y="49"/>
                    <a:pt x="201" y="47"/>
                    <a:pt x="201" y="45"/>
                  </a:cubicBezTo>
                  <a:cubicBezTo>
                    <a:pt x="200" y="43"/>
                    <a:pt x="197" y="43"/>
                    <a:pt x="194" y="41"/>
                  </a:cubicBezTo>
                  <a:cubicBezTo>
                    <a:pt x="191" y="40"/>
                    <a:pt x="188" y="40"/>
                    <a:pt x="185" y="39"/>
                  </a:cubicBezTo>
                  <a:cubicBezTo>
                    <a:pt x="182" y="37"/>
                    <a:pt x="175" y="38"/>
                    <a:pt x="175" y="37"/>
                  </a:cubicBezTo>
                  <a:cubicBezTo>
                    <a:pt x="175" y="36"/>
                    <a:pt x="171" y="33"/>
                    <a:pt x="170" y="31"/>
                  </a:cubicBezTo>
                  <a:cubicBezTo>
                    <a:pt x="169" y="30"/>
                    <a:pt x="166" y="31"/>
                    <a:pt x="164" y="32"/>
                  </a:cubicBezTo>
                  <a:cubicBezTo>
                    <a:pt x="162" y="33"/>
                    <a:pt x="160" y="34"/>
                    <a:pt x="158" y="32"/>
                  </a:cubicBezTo>
                  <a:cubicBezTo>
                    <a:pt x="156" y="31"/>
                    <a:pt x="155" y="29"/>
                    <a:pt x="153" y="30"/>
                  </a:cubicBezTo>
                  <a:cubicBezTo>
                    <a:pt x="151" y="31"/>
                    <a:pt x="148" y="30"/>
                    <a:pt x="149" y="28"/>
                  </a:cubicBezTo>
                  <a:cubicBezTo>
                    <a:pt x="149" y="25"/>
                    <a:pt x="145" y="20"/>
                    <a:pt x="144" y="19"/>
                  </a:cubicBezTo>
                  <a:cubicBezTo>
                    <a:pt x="142" y="18"/>
                    <a:pt x="137" y="19"/>
                    <a:pt x="135" y="17"/>
                  </a:cubicBezTo>
                  <a:cubicBezTo>
                    <a:pt x="134" y="14"/>
                    <a:pt x="132" y="12"/>
                    <a:pt x="133" y="11"/>
                  </a:cubicBezTo>
                  <a:cubicBezTo>
                    <a:pt x="134" y="9"/>
                    <a:pt x="133" y="4"/>
                    <a:pt x="131" y="2"/>
                  </a:cubicBezTo>
                  <a:cubicBezTo>
                    <a:pt x="130" y="0"/>
                    <a:pt x="124" y="0"/>
                    <a:pt x="122" y="1"/>
                  </a:cubicBezTo>
                  <a:cubicBezTo>
                    <a:pt x="120" y="2"/>
                    <a:pt x="116" y="0"/>
                    <a:pt x="115" y="1"/>
                  </a:cubicBezTo>
                  <a:cubicBezTo>
                    <a:pt x="113" y="2"/>
                    <a:pt x="112" y="4"/>
                    <a:pt x="109" y="4"/>
                  </a:cubicBezTo>
                  <a:cubicBezTo>
                    <a:pt x="108" y="4"/>
                    <a:pt x="107" y="4"/>
                    <a:pt x="106" y="3"/>
                  </a:cubicBezTo>
                  <a:cubicBezTo>
                    <a:pt x="104" y="4"/>
                    <a:pt x="99" y="4"/>
                    <a:pt x="99" y="4"/>
                  </a:cubicBezTo>
                  <a:cubicBezTo>
                    <a:pt x="99" y="4"/>
                    <a:pt x="92" y="10"/>
                    <a:pt x="92" y="12"/>
                  </a:cubicBezTo>
                  <a:cubicBezTo>
                    <a:pt x="92" y="14"/>
                    <a:pt x="92" y="17"/>
                    <a:pt x="90" y="15"/>
                  </a:cubicBezTo>
                  <a:cubicBezTo>
                    <a:pt x="89" y="14"/>
                    <a:pt x="82" y="14"/>
                    <a:pt x="80" y="15"/>
                  </a:cubicBezTo>
                  <a:cubicBezTo>
                    <a:pt x="78" y="16"/>
                    <a:pt x="76" y="11"/>
                    <a:pt x="73" y="12"/>
                  </a:cubicBezTo>
                  <a:cubicBezTo>
                    <a:pt x="70" y="14"/>
                    <a:pt x="66" y="10"/>
                    <a:pt x="65" y="12"/>
                  </a:cubicBezTo>
                  <a:cubicBezTo>
                    <a:pt x="65" y="13"/>
                    <a:pt x="61" y="12"/>
                    <a:pt x="58" y="11"/>
                  </a:cubicBezTo>
                  <a:cubicBezTo>
                    <a:pt x="55" y="9"/>
                    <a:pt x="49" y="11"/>
                    <a:pt x="47" y="9"/>
                  </a:cubicBezTo>
                  <a:cubicBezTo>
                    <a:pt x="45" y="7"/>
                    <a:pt x="32" y="7"/>
                    <a:pt x="28" y="7"/>
                  </a:cubicBezTo>
                  <a:cubicBezTo>
                    <a:pt x="24" y="7"/>
                    <a:pt x="23" y="9"/>
                    <a:pt x="21" y="11"/>
                  </a:cubicBezTo>
                  <a:cubicBezTo>
                    <a:pt x="19" y="13"/>
                    <a:pt x="17" y="12"/>
                    <a:pt x="15" y="12"/>
                  </a:cubicBezTo>
                  <a:cubicBezTo>
                    <a:pt x="15" y="14"/>
                    <a:pt x="15" y="15"/>
                    <a:pt x="16" y="16"/>
                  </a:cubicBezTo>
                  <a:cubicBezTo>
                    <a:pt x="17" y="18"/>
                    <a:pt x="21" y="25"/>
                    <a:pt x="20" y="27"/>
                  </a:cubicBezTo>
                  <a:cubicBezTo>
                    <a:pt x="19" y="29"/>
                    <a:pt x="17" y="29"/>
                    <a:pt x="15" y="31"/>
                  </a:cubicBezTo>
                  <a:cubicBezTo>
                    <a:pt x="14" y="33"/>
                    <a:pt x="5" y="41"/>
                    <a:pt x="5" y="42"/>
                  </a:cubicBezTo>
                  <a:cubicBezTo>
                    <a:pt x="4" y="43"/>
                    <a:pt x="6" y="49"/>
                    <a:pt x="5" y="50"/>
                  </a:cubicBezTo>
                  <a:cubicBezTo>
                    <a:pt x="4" y="51"/>
                    <a:pt x="0" y="56"/>
                    <a:pt x="0" y="58"/>
                  </a:cubicBezTo>
                  <a:cubicBezTo>
                    <a:pt x="0" y="60"/>
                    <a:pt x="3" y="63"/>
                    <a:pt x="5" y="63"/>
                  </a:cubicBezTo>
                  <a:cubicBezTo>
                    <a:pt x="6" y="64"/>
                    <a:pt x="6" y="64"/>
                    <a:pt x="7" y="65"/>
                  </a:cubicBezTo>
                  <a:cubicBezTo>
                    <a:pt x="8" y="64"/>
                    <a:pt x="10" y="64"/>
                    <a:pt x="11" y="64"/>
                  </a:cubicBezTo>
                  <a:cubicBezTo>
                    <a:pt x="13" y="64"/>
                    <a:pt x="20" y="66"/>
                    <a:pt x="22" y="66"/>
                  </a:cubicBezTo>
                  <a:cubicBezTo>
                    <a:pt x="25" y="66"/>
                    <a:pt x="28" y="67"/>
                    <a:pt x="29" y="68"/>
                  </a:cubicBezTo>
                  <a:cubicBezTo>
                    <a:pt x="30" y="69"/>
                    <a:pt x="32" y="69"/>
                    <a:pt x="34" y="67"/>
                  </a:cubicBezTo>
                  <a:cubicBezTo>
                    <a:pt x="36" y="65"/>
                    <a:pt x="38" y="66"/>
                    <a:pt x="40" y="66"/>
                  </a:cubicBezTo>
                  <a:cubicBezTo>
                    <a:pt x="42" y="66"/>
                    <a:pt x="45" y="65"/>
                    <a:pt x="46" y="63"/>
                  </a:cubicBezTo>
                  <a:cubicBezTo>
                    <a:pt x="47" y="61"/>
                    <a:pt x="57" y="59"/>
                    <a:pt x="60" y="58"/>
                  </a:cubicBezTo>
                  <a:cubicBezTo>
                    <a:pt x="62" y="58"/>
                    <a:pt x="66" y="63"/>
                    <a:pt x="69" y="63"/>
                  </a:cubicBezTo>
                  <a:cubicBezTo>
                    <a:pt x="71" y="63"/>
                    <a:pt x="75" y="65"/>
                    <a:pt x="77" y="69"/>
                  </a:cubicBezTo>
                  <a:cubicBezTo>
                    <a:pt x="78" y="74"/>
                    <a:pt x="82" y="79"/>
                    <a:pt x="84" y="81"/>
                  </a:cubicBezTo>
                  <a:cubicBezTo>
                    <a:pt x="85" y="82"/>
                    <a:pt x="86" y="87"/>
                    <a:pt x="86" y="88"/>
                  </a:cubicBezTo>
                  <a:cubicBezTo>
                    <a:pt x="86" y="89"/>
                    <a:pt x="83" y="88"/>
                    <a:pt x="79" y="87"/>
                  </a:cubicBezTo>
                  <a:cubicBezTo>
                    <a:pt x="75" y="86"/>
                    <a:pt x="74" y="90"/>
                    <a:pt x="74" y="92"/>
                  </a:cubicBezTo>
                  <a:cubicBezTo>
                    <a:pt x="74" y="94"/>
                    <a:pt x="69" y="101"/>
                    <a:pt x="68" y="102"/>
                  </a:cubicBezTo>
                  <a:cubicBezTo>
                    <a:pt x="67" y="103"/>
                    <a:pt x="70" y="104"/>
                    <a:pt x="72" y="105"/>
                  </a:cubicBezTo>
                  <a:cubicBezTo>
                    <a:pt x="73" y="105"/>
                    <a:pt x="77" y="102"/>
                    <a:pt x="78" y="102"/>
                  </a:cubicBezTo>
                  <a:cubicBezTo>
                    <a:pt x="79" y="102"/>
                    <a:pt x="81" y="103"/>
                    <a:pt x="82" y="105"/>
                  </a:cubicBezTo>
                  <a:cubicBezTo>
                    <a:pt x="82" y="99"/>
                    <a:pt x="83" y="100"/>
                    <a:pt x="88" y="96"/>
                  </a:cubicBezTo>
                  <a:cubicBezTo>
                    <a:pt x="93" y="93"/>
                    <a:pt x="93" y="86"/>
                    <a:pt x="97" y="85"/>
                  </a:cubicBezTo>
                  <a:cubicBezTo>
                    <a:pt x="102" y="84"/>
                    <a:pt x="104" y="82"/>
                    <a:pt x="110" y="83"/>
                  </a:cubicBezTo>
                  <a:cubicBezTo>
                    <a:pt x="116" y="84"/>
                    <a:pt x="107" y="88"/>
                    <a:pt x="111" y="90"/>
                  </a:cubicBezTo>
                  <a:cubicBezTo>
                    <a:pt x="115" y="93"/>
                    <a:pt x="129" y="90"/>
                    <a:pt x="129" y="93"/>
                  </a:cubicBezTo>
                  <a:cubicBezTo>
                    <a:pt x="130" y="96"/>
                    <a:pt x="114" y="100"/>
                    <a:pt x="114" y="101"/>
                  </a:cubicBezTo>
                  <a:cubicBezTo>
                    <a:pt x="115" y="103"/>
                    <a:pt x="123" y="105"/>
                    <a:pt x="126" y="107"/>
                  </a:cubicBezTo>
                  <a:cubicBezTo>
                    <a:pt x="129" y="108"/>
                    <a:pt x="125" y="114"/>
                    <a:pt x="126" y="115"/>
                  </a:cubicBezTo>
                  <a:cubicBezTo>
                    <a:pt x="128" y="117"/>
                    <a:pt x="132" y="116"/>
                    <a:pt x="135" y="113"/>
                  </a:cubicBezTo>
                  <a:cubicBezTo>
                    <a:pt x="139" y="111"/>
                    <a:pt x="142" y="111"/>
                    <a:pt x="146" y="108"/>
                  </a:cubicBezTo>
                  <a:cubicBezTo>
                    <a:pt x="151" y="105"/>
                    <a:pt x="160" y="108"/>
                    <a:pt x="161" y="106"/>
                  </a:cubicBezTo>
                  <a:cubicBezTo>
                    <a:pt x="162" y="104"/>
                    <a:pt x="159" y="103"/>
                    <a:pt x="150" y="103"/>
                  </a:cubicBezTo>
                  <a:cubicBezTo>
                    <a:pt x="141" y="104"/>
                    <a:pt x="141" y="96"/>
                    <a:pt x="141" y="94"/>
                  </a:cubicBezTo>
                  <a:cubicBezTo>
                    <a:pt x="141" y="92"/>
                    <a:pt x="150" y="86"/>
                    <a:pt x="155" y="85"/>
                  </a:cubicBezTo>
                  <a:cubicBezTo>
                    <a:pt x="160" y="85"/>
                    <a:pt x="164" y="83"/>
                    <a:pt x="169" y="81"/>
                  </a:cubicBezTo>
                  <a:cubicBezTo>
                    <a:pt x="171" y="80"/>
                    <a:pt x="175" y="79"/>
                    <a:pt x="178" y="78"/>
                  </a:cubicBezTo>
                  <a:cubicBezTo>
                    <a:pt x="178" y="76"/>
                    <a:pt x="177" y="73"/>
                    <a:pt x="179" y="73"/>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82" name="Freeform 83"/>
            <p:cNvSpPr/>
            <p:nvPr/>
          </p:nvSpPr>
          <p:spPr bwMode="auto">
            <a:xfrm>
              <a:off x="4854575" y="1884363"/>
              <a:ext cx="203200" cy="146050"/>
            </a:xfrm>
            <a:custGeom>
              <a:cxnLst>
                <a:cxn ang="0">
                  <a:pos x="99" y="38"/>
                </a:cxn>
                <a:cxn ang="0">
                  <a:pos x="93" y="32"/>
                </a:cxn>
                <a:cxn ang="0">
                  <a:pos x="88" y="25"/>
                </a:cxn>
                <a:cxn ang="0">
                  <a:pos x="86" y="17"/>
                </a:cxn>
                <a:cxn ang="0">
                  <a:pos x="85" y="9"/>
                </a:cxn>
                <a:cxn ang="0">
                  <a:pos x="75" y="6"/>
                </a:cxn>
                <a:cxn ang="0">
                  <a:pos x="69" y="6"/>
                </a:cxn>
                <a:cxn ang="0">
                  <a:pos x="63" y="3"/>
                </a:cxn>
                <a:cxn ang="0">
                  <a:pos x="57" y="1"/>
                </a:cxn>
                <a:cxn ang="0">
                  <a:pos x="57" y="0"/>
                </a:cxn>
                <a:cxn ang="0">
                  <a:pos x="53" y="2"/>
                </a:cxn>
                <a:cxn ang="0">
                  <a:pos x="49" y="6"/>
                </a:cxn>
                <a:cxn ang="0">
                  <a:pos x="41" y="7"/>
                </a:cxn>
                <a:cxn ang="0">
                  <a:pos x="38" y="13"/>
                </a:cxn>
                <a:cxn ang="0">
                  <a:pos x="37" y="17"/>
                </a:cxn>
                <a:cxn ang="0">
                  <a:pos x="33" y="20"/>
                </a:cxn>
                <a:cxn ang="0">
                  <a:pos x="27" y="26"/>
                </a:cxn>
                <a:cxn ang="0">
                  <a:pos x="26" y="31"/>
                </a:cxn>
                <a:cxn ang="0">
                  <a:pos x="18" y="33"/>
                </a:cxn>
                <a:cxn ang="0">
                  <a:pos x="13" y="36"/>
                </a:cxn>
                <a:cxn ang="0">
                  <a:pos x="4" y="35"/>
                </a:cxn>
                <a:cxn ang="0">
                  <a:pos x="4" y="36"/>
                </a:cxn>
                <a:cxn ang="0">
                  <a:pos x="6" y="45"/>
                </a:cxn>
                <a:cxn ang="0">
                  <a:pos x="7" y="55"/>
                </a:cxn>
                <a:cxn ang="0">
                  <a:pos x="0" y="60"/>
                </a:cxn>
                <a:cxn ang="0">
                  <a:pos x="4" y="66"/>
                </a:cxn>
                <a:cxn ang="0">
                  <a:pos x="4" y="72"/>
                </a:cxn>
                <a:cxn ang="0">
                  <a:pos x="10" y="71"/>
                </a:cxn>
                <a:cxn ang="0">
                  <a:pos x="17" y="67"/>
                </a:cxn>
                <a:cxn ang="0">
                  <a:pos x="36" y="69"/>
                </a:cxn>
                <a:cxn ang="0">
                  <a:pos x="47" y="71"/>
                </a:cxn>
                <a:cxn ang="0">
                  <a:pos x="54" y="72"/>
                </a:cxn>
                <a:cxn ang="0">
                  <a:pos x="62" y="72"/>
                </a:cxn>
                <a:cxn ang="0">
                  <a:pos x="69" y="75"/>
                </a:cxn>
                <a:cxn ang="0">
                  <a:pos x="79" y="75"/>
                </a:cxn>
                <a:cxn ang="0">
                  <a:pos x="81" y="72"/>
                </a:cxn>
                <a:cxn ang="0">
                  <a:pos x="88" y="64"/>
                </a:cxn>
                <a:cxn ang="0">
                  <a:pos x="95" y="63"/>
                </a:cxn>
                <a:cxn ang="0">
                  <a:pos x="94" y="58"/>
                </a:cxn>
                <a:cxn ang="0">
                  <a:pos x="92" y="48"/>
                </a:cxn>
                <a:cxn ang="0">
                  <a:pos x="100" y="49"/>
                </a:cxn>
                <a:cxn ang="0">
                  <a:pos x="106" y="44"/>
                </a:cxn>
                <a:cxn ang="0">
                  <a:pos x="99" y="38"/>
                </a:cxn>
              </a:cxnLst>
              <a:rect b="b" l="0" r="r" t="0"/>
              <a:pathLst>
                <a:path h="77" w="105">
                  <a:moveTo>
                    <a:pt x="99" y="38"/>
                  </a:moveTo>
                  <a:cubicBezTo>
                    <a:pt x="97" y="37"/>
                    <a:pt x="96" y="33"/>
                    <a:pt x="93" y="32"/>
                  </a:cubicBezTo>
                  <a:cubicBezTo>
                    <a:pt x="90" y="30"/>
                    <a:pt x="90" y="26"/>
                    <a:pt x="88" y="25"/>
                  </a:cubicBezTo>
                  <a:cubicBezTo>
                    <a:pt x="85" y="23"/>
                    <a:pt x="87" y="19"/>
                    <a:pt x="86" y="17"/>
                  </a:cubicBezTo>
                  <a:cubicBezTo>
                    <a:pt x="86" y="14"/>
                    <a:pt x="87" y="10"/>
                    <a:pt x="85" y="9"/>
                  </a:cubicBezTo>
                  <a:cubicBezTo>
                    <a:pt x="84" y="8"/>
                    <a:pt x="78" y="5"/>
                    <a:pt x="75" y="6"/>
                  </a:cubicBezTo>
                  <a:cubicBezTo>
                    <a:pt x="72" y="7"/>
                    <a:pt x="70" y="8"/>
                    <a:pt x="69" y="6"/>
                  </a:cubicBezTo>
                  <a:cubicBezTo>
                    <a:pt x="68" y="4"/>
                    <a:pt x="66" y="2"/>
                    <a:pt x="63" y="3"/>
                  </a:cubicBezTo>
                  <a:cubicBezTo>
                    <a:pt x="60" y="4"/>
                    <a:pt x="59" y="3"/>
                    <a:pt x="57" y="1"/>
                  </a:cubicBezTo>
                  <a:cubicBezTo>
                    <a:pt x="57" y="1"/>
                    <a:pt x="57" y="1"/>
                    <a:pt x="57" y="0"/>
                  </a:cubicBezTo>
                  <a:cubicBezTo>
                    <a:pt x="55" y="1"/>
                    <a:pt x="54" y="1"/>
                    <a:pt x="53" y="2"/>
                  </a:cubicBezTo>
                  <a:cubicBezTo>
                    <a:pt x="51" y="3"/>
                    <a:pt x="51" y="6"/>
                    <a:pt x="49" y="6"/>
                  </a:cubicBezTo>
                  <a:cubicBezTo>
                    <a:pt x="46" y="6"/>
                    <a:pt x="44" y="5"/>
                    <a:pt x="41" y="7"/>
                  </a:cubicBezTo>
                  <a:cubicBezTo>
                    <a:pt x="38" y="9"/>
                    <a:pt x="38" y="11"/>
                    <a:pt x="38" y="13"/>
                  </a:cubicBezTo>
                  <a:cubicBezTo>
                    <a:pt x="38" y="15"/>
                    <a:pt x="39" y="17"/>
                    <a:pt x="37" y="17"/>
                  </a:cubicBezTo>
                  <a:cubicBezTo>
                    <a:pt x="35" y="17"/>
                    <a:pt x="35" y="20"/>
                    <a:pt x="33" y="20"/>
                  </a:cubicBezTo>
                  <a:cubicBezTo>
                    <a:pt x="31" y="21"/>
                    <a:pt x="28" y="24"/>
                    <a:pt x="27" y="26"/>
                  </a:cubicBezTo>
                  <a:cubicBezTo>
                    <a:pt x="27" y="27"/>
                    <a:pt x="27" y="31"/>
                    <a:pt x="26" y="31"/>
                  </a:cubicBezTo>
                  <a:cubicBezTo>
                    <a:pt x="24" y="31"/>
                    <a:pt x="20" y="32"/>
                    <a:pt x="18" y="33"/>
                  </a:cubicBezTo>
                  <a:cubicBezTo>
                    <a:pt x="17" y="35"/>
                    <a:pt x="15" y="37"/>
                    <a:pt x="13" y="36"/>
                  </a:cubicBezTo>
                  <a:cubicBezTo>
                    <a:pt x="11" y="36"/>
                    <a:pt x="8" y="35"/>
                    <a:pt x="4" y="35"/>
                  </a:cubicBezTo>
                  <a:cubicBezTo>
                    <a:pt x="4" y="36"/>
                    <a:pt x="4" y="36"/>
                    <a:pt x="4" y="36"/>
                  </a:cubicBezTo>
                  <a:cubicBezTo>
                    <a:pt x="3" y="40"/>
                    <a:pt x="4" y="43"/>
                    <a:pt x="6" y="45"/>
                  </a:cubicBezTo>
                  <a:cubicBezTo>
                    <a:pt x="8" y="47"/>
                    <a:pt x="9" y="54"/>
                    <a:pt x="7" y="55"/>
                  </a:cubicBezTo>
                  <a:cubicBezTo>
                    <a:pt x="4" y="56"/>
                    <a:pt x="0" y="59"/>
                    <a:pt x="0" y="60"/>
                  </a:cubicBezTo>
                  <a:cubicBezTo>
                    <a:pt x="0" y="62"/>
                    <a:pt x="5" y="64"/>
                    <a:pt x="4" y="66"/>
                  </a:cubicBezTo>
                  <a:cubicBezTo>
                    <a:pt x="3" y="67"/>
                    <a:pt x="3" y="70"/>
                    <a:pt x="4" y="72"/>
                  </a:cubicBezTo>
                  <a:cubicBezTo>
                    <a:pt x="6" y="72"/>
                    <a:pt x="8" y="73"/>
                    <a:pt x="10" y="71"/>
                  </a:cubicBezTo>
                  <a:cubicBezTo>
                    <a:pt x="12" y="69"/>
                    <a:pt x="13" y="67"/>
                    <a:pt x="17" y="67"/>
                  </a:cubicBezTo>
                  <a:cubicBezTo>
                    <a:pt x="21" y="67"/>
                    <a:pt x="34" y="67"/>
                    <a:pt x="36" y="69"/>
                  </a:cubicBezTo>
                  <a:cubicBezTo>
                    <a:pt x="38" y="71"/>
                    <a:pt x="44" y="69"/>
                    <a:pt x="47" y="71"/>
                  </a:cubicBezTo>
                  <a:cubicBezTo>
                    <a:pt x="50" y="72"/>
                    <a:pt x="54" y="73"/>
                    <a:pt x="54" y="72"/>
                  </a:cubicBezTo>
                  <a:cubicBezTo>
                    <a:pt x="55" y="70"/>
                    <a:pt x="59" y="74"/>
                    <a:pt x="62" y="72"/>
                  </a:cubicBezTo>
                  <a:cubicBezTo>
                    <a:pt x="65" y="71"/>
                    <a:pt x="67" y="76"/>
                    <a:pt x="69" y="75"/>
                  </a:cubicBezTo>
                  <a:cubicBezTo>
                    <a:pt x="71" y="74"/>
                    <a:pt x="78" y="74"/>
                    <a:pt x="79" y="75"/>
                  </a:cubicBezTo>
                  <a:cubicBezTo>
                    <a:pt x="81" y="77"/>
                    <a:pt x="81" y="74"/>
                    <a:pt x="81" y="72"/>
                  </a:cubicBezTo>
                  <a:cubicBezTo>
                    <a:pt x="81" y="70"/>
                    <a:pt x="88" y="64"/>
                    <a:pt x="88" y="64"/>
                  </a:cubicBezTo>
                  <a:cubicBezTo>
                    <a:pt x="88" y="64"/>
                    <a:pt x="93" y="64"/>
                    <a:pt x="95" y="63"/>
                  </a:cubicBezTo>
                  <a:cubicBezTo>
                    <a:pt x="95" y="62"/>
                    <a:pt x="94" y="60"/>
                    <a:pt x="94" y="58"/>
                  </a:cubicBezTo>
                  <a:cubicBezTo>
                    <a:pt x="92" y="53"/>
                    <a:pt x="90" y="49"/>
                    <a:pt x="92" y="48"/>
                  </a:cubicBezTo>
                  <a:cubicBezTo>
                    <a:pt x="93" y="46"/>
                    <a:pt x="98" y="50"/>
                    <a:pt x="100" y="49"/>
                  </a:cubicBezTo>
                  <a:cubicBezTo>
                    <a:pt x="102" y="48"/>
                    <a:pt x="106" y="46"/>
                    <a:pt x="106" y="44"/>
                  </a:cubicBezTo>
                  <a:cubicBezTo>
                    <a:pt x="105" y="41"/>
                    <a:pt x="101" y="38"/>
                    <a:pt x="99" y="38"/>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83" name="Freeform 84"/>
            <p:cNvSpPr/>
            <p:nvPr/>
          </p:nvSpPr>
          <p:spPr bwMode="auto">
            <a:xfrm>
              <a:off x="4803775" y="1827213"/>
              <a:ext cx="160338" cy="74613"/>
            </a:xfrm>
            <a:custGeom>
              <a:cxnLst>
                <a:cxn ang="0">
                  <a:pos x="29" y="27"/>
                </a:cxn>
                <a:cxn ang="0">
                  <a:pos x="43" y="27"/>
                </a:cxn>
                <a:cxn ang="0">
                  <a:pos x="49" y="30"/>
                </a:cxn>
                <a:cxn ang="0">
                  <a:pos x="60" y="36"/>
                </a:cxn>
                <a:cxn ang="0">
                  <a:pos x="66" y="39"/>
                </a:cxn>
                <a:cxn ang="0">
                  <a:pos x="68" y="37"/>
                </a:cxn>
                <a:cxn ang="0">
                  <a:pos x="76" y="36"/>
                </a:cxn>
                <a:cxn ang="0">
                  <a:pos x="80" y="32"/>
                </a:cxn>
                <a:cxn ang="0">
                  <a:pos x="84" y="30"/>
                </a:cxn>
                <a:cxn ang="0">
                  <a:pos x="81" y="24"/>
                </a:cxn>
                <a:cxn ang="0">
                  <a:pos x="78" y="17"/>
                </a:cxn>
                <a:cxn ang="0">
                  <a:pos x="76" y="11"/>
                </a:cxn>
                <a:cxn ang="0">
                  <a:pos x="74" y="8"/>
                </a:cxn>
                <a:cxn ang="0">
                  <a:pos x="64" y="7"/>
                </a:cxn>
                <a:cxn ang="0">
                  <a:pos x="52" y="1"/>
                </a:cxn>
                <a:cxn ang="0">
                  <a:pos x="40" y="1"/>
                </a:cxn>
                <a:cxn ang="0">
                  <a:pos x="39" y="12"/>
                </a:cxn>
                <a:cxn ang="0">
                  <a:pos x="30" y="16"/>
                </a:cxn>
                <a:cxn ang="0">
                  <a:pos x="20" y="5"/>
                </a:cxn>
                <a:cxn ang="0">
                  <a:pos x="9" y="10"/>
                </a:cxn>
                <a:cxn ang="0">
                  <a:pos x="5" y="19"/>
                </a:cxn>
                <a:cxn ang="0">
                  <a:pos x="3" y="29"/>
                </a:cxn>
                <a:cxn ang="0">
                  <a:pos x="3" y="30"/>
                </a:cxn>
                <a:cxn ang="0">
                  <a:pos x="12" y="27"/>
                </a:cxn>
                <a:cxn ang="0">
                  <a:pos x="29" y="27"/>
                </a:cxn>
              </a:cxnLst>
              <a:rect b="b" l="0" r="r" t="0"/>
              <a:pathLst>
                <a:path h="39" w="84">
                  <a:moveTo>
                    <a:pt x="29" y="27"/>
                  </a:moveTo>
                  <a:cubicBezTo>
                    <a:pt x="32" y="27"/>
                    <a:pt x="39" y="29"/>
                    <a:pt x="43" y="27"/>
                  </a:cubicBezTo>
                  <a:cubicBezTo>
                    <a:pt x="47" y="26"/>
                    <a:pt x="47" y="31"/>
                    <a:pt x="49" y="30"/>
                  </a:cubicBezTo>
                  <a:cubicBezTo>
                    <a:pt x="52" y="29"/>
                    <a:pt x="57" y="33"/>
                    <a:pt x="60" y="36"/>
                  </a:cubicBezTo>
                  <a:cubicBezTo>
                    <a:pt x="62" y="37"/>
                    <a:pt x="64" y="38"/>
                    <a:pt x="66" y="39"/>
                  </a:cubicBezTo>
                  <a:cubicBezTo>
                    <a:pt x="66" y="38"/>
                    <a:pt x="67" y="38"/>
                    <a:pt x="68" y="37"/>
                  </a:cubicBezTo>
                  <a:cubicBezTo>
                    <a:pt x="71" y="35"/>
                    <a:pt x="73" y="36"/>
                    <a:pt x="76" y="36"/>
                  </a:cubicBezTo>
                  <a:cubicBezTo>
                    <a:pt x="78" y="36"/>
                    <a:pt x="78" y="33"/>
                    <a:pt x="80" y="32"/>
                  </a:cubicBezTo>
                  <a:cubicBezTo>
                    <a:pt x="81" y="31"/>
                    <a:pt x="82" y="31"/>
                    <a:pt x="84" y="30"/>
                  </a:cubicBezTo>
                  <a:cubicBezTo>
                    <a:pt x="83" y="29"/>
                    <a:pt x="83" y="25"/>
                    <a:pt x="81" y="24"/>
                  </a:cubicBezTo>
                  <a:cubicBezTo>
                    <a:pt x="79" y="22"/>
                    <a:pt x="77" y="19"/>
                    <a:pt x="78" y="17"/>
                  </a:cubicBezTo>
                  <a:cubicBezTo>
                    <a:pt x="78" y="15"/>
                    <a:pt x="78" y="13"/>
                    <a:pt x="76" y="11"/>
                  </a:cubicBezTo>
                  <a:cubicBezTo>
                    <a:pt x="75" y="10"/>
                    <a:pt x="75" y="9"/>
                    <a:pt x="74" y="8"/>
                  </a:cubicBezTo>
                  <a:cubicBezTo>
                    <a:pt x="70" y="7"/>
                    <a:pt x="65" y="7"/>
                    <a:pt x="64" y="7"/>
                  </a:cubicBezTo>
                  <a:cubicBezTo>
                    <a:pt x="62" y="8"/>
                    <a:pt x="54" y="2"/>
                    <a:pt x="52" y="1"/>
                  </a:cubicBezTo>
                  <a:cubicBezTo>
                    <a:pt x="51" y="0"/>
                    <a:pt x="46" y="0"/>
                    <a:pt x="40" y="1"/>
                  </a:cubicBezTo>
                  <a:cubicBezTo>
                    <a:pt x="37" y="4"/>
                    <a:pt x="39" y="7"/>
                    <a:pt x="39" y="12"/>
                  </a:cubicBezTo>
                  <a:cubicBezTo>
                    <a:pt x="39" y="17"/>
                    <a:pt x="33" y="16"/>
                    <a:pt x="30" y="16"/>
                  </a:cubicBezTo>
                  <a:cubicBezTo>
                    <a:pt x="27" y="16"/>
                    <a:pt x="22" y="7"/>
                    <a:pt x="20" y="5"/>
                  </a:cubicBezTo>
                  <a:cubicBezTo>
                    <a:pt x="18" y="2"/>
                    <a:pt x="13" y="7"/>
                    <a:pt x="9" y="10"/>
                  </a:cubicBezTo>
                  <a:cubicBezTo>
                    <a:pt x="5" y="12"/>
                    <a:pt x="7" y="16"/>
                    <a:pt x="5" y="19"/>
                  </a:cubicBezTo>
                  <a:cubicBezTo>
                    <a:pt x="2" y="21"/>
                    <a:pt x="0" y="24"/>
                    <a:pt x="3" y="29"/>
                  </a:cubicBezTo>
                  <a:cubicBezTo>
                    <a:pt x="3" y="29"/>
                    <a:pt x="3" y="30"/>
                    <a:pt x="3" y="30"/>
                  </a:cubicBezTo>
                  <a:cubicBezTo>
                    <a:pt x="7" y="30"/>
                    <a:pt x="10" y="29"/>
                    <a:pt x="12" y="27"/>
                  </a:cubicBezTo>
                  <a:cubicBezTo>
                    <a:pt x="16" y="25"/>
                    <a:pt x="25" y="27"/>
                    <a:pt x="29" y="27"/>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84" name="Freeform 85"/>
            <p:cNvSpPr/>
            <p:nvPr/>
          </p:nvSpPr>
          <p:spPr bwMode="auto">
            <a:xfrm>
              <a:off x="4803775" y="1874838"/>
              <a:ext cx="125413" cy="79375"/>
            </a:xfrm>
            <a:custGeom>
              <a:cxnLst>
                <a:cxn ang="0">
                  <a:pos x="10" y="21"/>
                </a:cxn>
                <a:cxn ang="0">
                  <a:pos x="16" y="23"/>
                </a:cxn>
                <a:cxn ang="0">
                  <a:pos x="23" y="27"/>
                </a:cxn>
                <a:cxn ang="0">
                  <a:pos x="23" y="35"/>
                </a:cxn>
                <a:cxn ang="0">
                  <a:pos x="31" y="40"/>
                </a:cxn>
                <a:cxn ang="0">
                  <a:pos x="40" y="41"/>
                </a:cxn>
                <a:cxn ang="0">
                  <a:pos x="45" y="38"/>
                </a:cxn>
                <a:cxn ang="0">
                  <a:pos x="53" y="36"/>
                </a:cxn>
                <a:cxn ang="0">
                  <a:pos x="54" y="31"/>
                </a:cxn>
                <a:cxn ang="0">
                  <a:pos x="60" y="25"/>
                </a:cxn>
                <a:cxn ang="0">
                  <a:pos x="64" y="22"/>
                </a:cxn>
                <a:cxn ang="0">
                  <a:pos x="65" y="18"/>
                </a:cxn>
                <a:cxn ang="0">
                  <a:pos x="66" y="14"/>
                </a:cxn>
                <a:cxn ang="0">
                  <a:pos x="60" y="11"/>
                </a:cxn>
                <a:cxn ang="0">
                  <a:pos x="49" y="5"/>
                </a:cxn>
                <a:cxn ang="0">
                  <a:pos x="43" y="2"/>
                </a:cxn>
                <a:cxn ang="0">
                  <a:pos x="29" y="2"/>
                </a:cxn>
                <a:cxn ang="0">
                  <a:pos x="12" y="2"/>
                </a:cxn>
                <a:cxn ang="0">
                  <a:pos x="3" y="5"/>
                </a:cxn>
                <a:cxn ang="0">
                  <a:pos x="2" y="17"/>
                </a:cxn>
                <a:cxn ang="0">
                  <a:pos x="3" y="20"/>
                </a:cxn>
                <a:cxn ang="0">
                  <a:pos x="10" y="21"/>
                </a:cxn>
              </a:cxnLst>
              <a:rect b="b" l="0" r="r" t="0"/>
              <a:pathLst>
                <a:path h="42" w="66">
                  <a:moveTo>
                    <a:pt x="10" y="21"/>
                  </a:moveTo>
                  <a:cubicBezTo>
                    <a:pt x="11" y="23"/>
                    <a:pt x="15" y="24"/>
                    <a:pt x="16" y="23"/>
                  </a:cubicBezTo>
                  <a:cubicBezTo>
                    <a:pt x="18" y="23"/>
                    <a:pt x="23" y="25"/>
                    <a:pt x="23" y="27"/>
                  </a:cubicBezTo>
                  <a:cubicBezTo>
                    <a:pt x="23" y="29"/>
                    <a:pt x="21" y="35"/>
                    <a:pt x="23" y="35"/>
                  </a:cubicBezTo>
                  <a:cubicBezTo>
                    <a:pt x="24" y="35"/>
                    <a:pt x="31" y="37"/>
                    <a:pt x="31" y="40"/>
                  </a:cubicBezTo>
                  <a:cubicBezTo>
                    <a:pt x="35" y="40"/>
                    <a:pt x="38" y="41"/>
                    <a:pt x="40" y="41"/>
                  </a:cubicBezTo>
                  <a:cubicBezTo>
                    <a:pt x="42" y="42"/>
                    <a:pt x="44" y="40"/>
                    <a:pt x="45" y="38"/>
                  </a:cubicBezTo>
                  <a:cubicBezTo>
                    <a:pt x="47" y="37"/>
                    <a:pt x="51" y="36"/>
                    <a:pt x="53" y="36"/>
                  </a:cubicBezTo>
                  <a:cubicBezTo>
                    <a:pt x="54" y="36"/>
                    <a:pt x="54" y="32"/>
                    <a:pt x="54" y="31"/>
                  </a:cubicBezTo>
                  <a:cubicBezTo>
                    <a:pt x="55" y="29"/>
                    <a:pt x="58" y="26"/>
                    <a:pt x="60" y="25"/>
                  </a:cubicBezTo>
                  <a:cubicBezTo>
                    <a:pt x="62" y="25"/>
                    <a:pt x="62" y="22"/>
                    <a:pt x="64" y="22"/>
                  </a:cubicBezTo>
                  <a:cubicBezTo>
                    <a:pt x="66" y="22"/>
                    <a:pt x="65" y="20"/>
                    <a:pt x="65" y="18"/>
                  </a:cubicBezTo>
                  <a:cubicBezTo>
                    <a:pt x="65" y="17"/>
                    <a:pt x="65" y="16"/>
                    <a:pt x="66" y="14"/>
                  </a:cubicBezTo>
                  <a:cubicBezTo>
                    <a:pt x="64" y="13"/>
                    <a:pt x="62" y="12"/>
                    <a:pt x="60" y="11"/>
                  </a:cubicBezTo>
                  <a:cubicBezTo>
                    <a:pt x="57" y="8"/>
                    <a:pt x="52" y="4"/>
                    <a:pt x="49" y="5"/>
                  </a:cubicBezTo>
                  <a:cubicBezTo>
                    <a:pt x="47" y="6"/>
                    <a:pt x="47" y="1"/>
                    <a:pt x="43" y="2"/>
                  </a:cubicBezTo>
                  <a:cubicBezTo>
                    <a:pt x="39" y="4"/>
                    <a:pt x="32" y="2"/>
                    <a:pt x="29" y="2"/>
                  </a:cubicBezTo>
                  <a:cubicBezTo>
                    <a:pt x="25" y="2"/>
                    <a:pt x="16" y="0"/>
                    <a:pt x="12" y="2"/>
                  </a:cubicBezTo>
                  <a:cubicBezTo>
                    <a:pt x="10" y="4"/>
                    <a:pt x="7" y="5"/>
                    <a:pt x="3" y="5"/>
                  </a:cubicBezTo>
                  <a:cubicBezTo>
                    <a:pt x="6" y="9"/>
                    <a:pt x="5" y="14"/>
                    <a:pt x="2" y="17"/>
                  </a:cubicBezTo>
                  <a:cubicBezTo>
                    <a:pt x="0" y="19"/>
                    <a:pt x="1" y="19"/>
                    <a:pt x="3" y="20"/>
                  </a:cubicBezTo>
                  <a:cubicBezTo>
                    <a:pt x="5" y="20"/>
                    <a:pt x="9" y="19"/>
                    <a:pt x="10" y="21"/>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85" name="Freeform 86"/>
            <p:cNvSpPr/>
            <p:nvPr/>
          </p:nvSpPr>
          <p:spPr bwMode="auto">
            <a:xfrm>
              <a:off x="4495800" y="2132013"/>
              <a:ext cx="96838" cy="55563"/>
            </a:xfrm>
            <a:custGeom>
              <a:cxnLst>
                <a:cxn ang="0">
                  <a:pos x="46" y="12"/>
                </a:cxn>
                <a:cxn ang="0">
                  <a:pos x="40" y="9"/>
                </a:cxn>
                <a:cxn ang="0">
                  <a:pos x="40" y="4"/>
                </a:cxn>
                <a:cxn ang="0">
                  <a:pos x="33" y="1"/>
                </a:cxn>
                <a:cxn ang="0">
                  <a:pos x="26" y="2"/>
                </a:cxn>
                <a:cxn ang="0">
                  <a:pos x="16" y="2"/>
                </a:cxn>
                <a:cxn ang="0">
                  <a:pos x="15" y="4"/>
                </a:cxn>
                <a:cxn ang="0">
                  <a:pos x="9" y="8"/>
                </a:cxn>
                <a:cxn ang="0">
                  <a:pos x="2" y="17"/>
                </a:cxn>
                <a:cxn ang="0">
                  <a:pos x="3" y="21"/>
                </a:cxn>
                <a:cxn ang="0">
                  <a:pos x="8" y="22"/>
                </a:cxn>
                <a:cxn ang="0">
                  <a:pos x="10" y="27"/>
                </a:cxn>
                <a:cxn ang="0">
                  <a:pos x="10" y="27"/>
                </a:cxn>
                <a:cxn ang="0">
                  <a:pos x="20" y="27"/>
                </a:cxn>
                <a:cxn ang="0">
                  <a:pos x="25" y="19"/>
                </a:cxn>
                <a:cxn ang="0">
                  <a:pos x="32" y="26"/>
                </a:cxn>
                <a:cxn ang="0">
                  <a:pos x="35" y="22"/>
                </a:cxn>
                <a:cxn ang="0">
                  <a:pos x="39" y="20"/>
                </a:cxn>
                <a:cxn ang="0">
                  <a:pos x="44" y="19"/>
                </a:cxn>
                <a:cxn ang="0">
                  <a:pos x="47" y="17"/>
                </a:cxn>
                <a:cxn ang="0">
                  <a:pos x="49" y="15"/>
                </a:cxn>
                <a:cxn ang="0">
                  <a:pos x="51" y="12"/>
                </a:cxn>
                <a:cxn ang="0">
                  <a:pos x="46" y="12"/>
                </a:cxn>
              </a:cxnLst>
              <a:rect b="b" l="0" r="r" t="0"/>
              <a:pathLst>
                <a:path h="28" w="51">
                  <a:moveTo>
                    <a:pt x="46" y="12"/>
                  </a:moveTo>
                  <a:cubicBezTo>
                    <a:pt x="43" y="13"/>
                    <a:pt x="40" y="10"/>
                    <a:pt x="40" y="9"/>
                  </a:cubicBezTo>
                  <a:cubicBezTo>
                    <a:pt x="40" y="8"/>
                    <a:pt x="39" y="6"/>
                    <a:pt x="40" y="4"/>
                  </a:cubicBezTo>
                  <a:cubicBezTo>
                    <a:pt x="38" y="3"/>
                    <a:pt x="35" y="2"/>
                    <a:pt x="33" y="1"/>
                  </a:cubicBezTo>
                  <a:cubicBezTo>
                    <a:pt x="30" y="0"/>
                    <a:pt x="28" y="0"/>
                    <a:pt x="26" y="2"/>
                  </a:cubicBezTo>
                  <a:cubicBezTo>
                    <a:pt x="24" y="2"/>
                    <a:pt x="19" y="2"/>
                    <a:pt x="16" y="2"/>
                  </a:cubicBezTo>
                  <a:cubicBezTo>
                    <a:pt x="16" y="3"/>
                    <a:pt x="15" y="4"/>
                    <a:pt x="15" y="4"/>
                  </a:cubicBezTo>
                  <a:cubicBezTo>
                    <a:pt x="12" y="4"/>
                    <a:pt x="9" y="6"/>
                    <a:pt x="9" y="8"/>
                  </a:cubicBezTo>
                  <a:cubicBezTo>
                    <a:pt x="8" y="11"/>
                    <a:pt x="3" y="13"/>
                    <a:pt x="2" y="17"/>
                  </a:cubicBezTo>
                  <a:cubicBezTo>
                    <a:pt x="0" y="22"/>
                    <a:pt x="1" y="24"/>
                    <a:pt x="3" y="21"/>
                  </a:cubicBezTo>
                  <a:cubicBezTo>
                    <a:pt x="5" y="18"/>
                    <a:pt x="8" y="19"/>
                    <a:pt x="8" y="22"/>
                  </a:cubicBezTo>
                  <a:cubicBezTo>
                    <a:pt x="8" y="24"/>
                    <a:pt x="11" y="24"/>
                    <a:pt x="10" y="27"/>
                  </a:cubicBezTo>
                  <a:cubicBezTo>
                    <a:pt x="10" y="27"/>
                    <a:pt x="10" y="27"/>
                    <a:pt x="10" y="27"/>
                  </a:cubicBezTo>
                  <a:cubicBezTo>
                    <a:pt x="13" y="27"/>
                    <a:pt x="18" y="27"/>
                    <a:pt x="20" y="27"/>
                  </a:cubicBezTo>
                  <a:cubicBezTo>
                    <a:pt x="22" y="27"/>
                    <a:pt x="24" y="19"/>
                    <a:pt x="25" y="19"/>
                  </a:cubicBezTo>
                  <a:cubicBezTo>
                    <a:pt x="26" y="18"/>
                    <a:pt x="29" y="24"/>
                    <a:pt x="32" y="26"/>
                  </a:cubicBezTo>
                  <a:cubicBezTo>
                    <a:pt x="34" y="29"/>
                    <a:pt x="35" y="24"/>
                    <a:pt x="35" y="22"/>
                  </a:cubicBezTo>
                  <a:cubicBezTo>
                    <a:pt x="35" y="20"/>
                    <a:pt x="37" y="20"/>
                    <a:pt x="39" y="20"/>
                  </a:cubicBezTo>
                  <a:cubicBezTo>
                    <a:pt x="40" y="20"/>
                    <a:pt x="44" y="21"/>
                    <a:pt x="44" y="19"/>
                  </a:cubicBezTo>
                  <a:cubicBezTo>
                    <a:pt x="44" y="16"/>
                    <a:pt x="46" y="17"/>
                    <a:pt x="47" y="17"/>
                  </a:cubicBezTo>
                  <a:cubicBezTo>
                    <a:pt x="49" y="17"/>
                    <a:pt x="49" y="15"/>
                    <a:pt x="49" y="15"/>
                  </a:cubicBezTo>
                  <a:cubicBezTo>
                    <a:pt x="51" y="12"/>
                    <a:pt x="51" y="12"/>
                    <a:pt x="51" y="12"/>
                  </a:cubicBezTo>
                  <a:cubicBezTo>
                    <a:pt x="49" y="12"/>
                    <a:pt x="47" y="11"/>
                    <a:pt x="46" y="12"/>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86" name="Freeform 87"/>
            <p:cNvSpPr/>
            <p:nvPr/>
          </p:nvSpPr>
          <p:spPr bwMode="auto">
            <a:xfrm>
              <a:off x="4494213" y="1927225"/>
              <a:ext cx="192088" cy="219075"/>
            </a:xfrm>
            <a:custGeom>
              <a:cxnLst>
                <a:cxn ang="0">
                  <a:pos x="13" y="29"/>
                </a:cxn>
                <a:cxn ang="0">
                  <a:pos x="7" y="35"/>
                </a:cxn>
                <a:cxn ang="0">
                  <a:pos x="11" y="41"/>
                </a:cxn>
                <a:cxn ang="0">
                  <a:pos x="9" y="44"/>
                </a:cxn>
                <a:cxn ang="0">
                  <a:pos x="2" y="47"/>
                </a:cxn>
                <a:cxn ang="0">
                  <a:pos x="2" y="53"/>
                </a:cxn>
                <a:cxn ang="0">
                  <a:pos x="0" y="62"/>
                </a:cxn>
                <a:cxn ang="0">
                  <a:pos x="3" y="69"/>
                </a:cxn>
                <a:cxn ang="0">
                  <a:pos x="1" y="73"/>
                </a:cxn>
                <a:cxn ang="0">
                  <a:pos x="5" y="82"/>
                </a:cxn>
                <a:cxn ang="0">
                  <a:pos x="7" y="84"/>
                </a:cxn>
                <a:cxn ang="0">
                  <a:pos x="14" y="87"/>
                </a:cxn>
                <a:cxn ang="0">
                  <a:pos x="20" y="89"/>
                </a:cxn>
                <a:cxn ang="0">
                  <a:pos x="23" y="93"/>
                </a:cxn>
                <a:cxn ang="0">
                  <a:pos x="18" y="102"/>
                </a:cxn>
                <a:cxn ang="0">
                  <a:pos x="17" y="109"/>
                </a:cxn>
                <a:cxn ang="0">
                  <a:pos x="27" y="109"/>
                </a:cxn>
                <a:cxn ang="0">
                  <a:pos x="34" y="108"/>
                </a:cxn>
                <a:cxn ang="0">
                  <a:pos x="41" y="111"/>
                </a:cxn>
                <a:cxn ang="0">
                  <a:pos x="42" y="110"/>
                </a:cxn>
                <a:cxn ang="0">
                  <a:pos x="49" y="112"/>
                </a:cxn>
                <a:cxn ang="0">
                  <a:pos x="55" y="111"/>
                </a:cxn>
                <a:cxn ang="0">
                  <a:pos x="62" y="110"/>
                </a:cxn>
                <a:cxn ang="0">
                  <a:pos x="73" y="108"/>
                </a:cxn>
                <a:cxn ang="0">
                  <a:pos x="78" y="105"/>
                </a:cxn>
                <a:cxn ang="0">
                  <a:pos x="82" y="98"/>
                </a:cxn>
                <a:cxn ang="0">
                  <a:pos x="89" y="93"/>
                </a:cxn>
                <a:cxn ang="0">
                  <a:pos x="77" y="84"/>
                </a:cxn>
                <a:cxn ang="0">
                  <a:pos x="73" y="74"/>
                </a:cxn>
                <a:cxn ang="0">
                  <a:pos x="72" y="68"/>
                </a:cxn>
                <a:cxn ang="0">
                  <a:pos x="84" y="64"/>
                </a:cxn>
                <a:cxn ang="0">
                  <a:pos x="93" y="60"/>
                </a:cxn>
                <a:cxn ang="0">
                  <a:pos x="99" y="59"/>
                </a:cxn>
                <a:cxn ang="0">
                  <a:pos x="100" y="53"/>
                </a:cxn>
                <a:cxn ang="0">
                  <a:pos x="97" y="44"/>
                </a:cxn>
                <a:cxn ang="0">
                  <a:pos x="95" y="38"/>
                </a:cxn>
                <a:cxn ang="0">
                  <a:pos x="93" y="33"/>
                </a:cxn>
                <a:cxn ang="0">
                  <a:pos x="92" y="28"/>
                </a:cxn>
                <a:cxn ang="0">
                  <a:pos x="92" y="16"/>
                </a:cxn>
                <a:cxn ang="0">
                  <a:pos x="92" y="15"/>
                </a:cxn>
                <a:cxn ang="0">
                  <a:pos x="91" y="14"/>
                </a:cxn>
                <a:cxn ang="0">
                  <a:pos x="85" y="10"/>
                </a:cxn>
                <a:cxn ang="0">
                  <a:pos x="86" y="3"/>
                </a:cxn>
                <a:cxn ang="0">
                  <a:pos x="76" y="6"/>
                </a:cxn>
                <a:cxn ang="0">
                  <a:pos x="63" y="13"/>
                </a:cxn>
                <a:cxn ang="0">
                  <a:pos x="57" y="9"/>
                </a:cxn>
                <a:cxn ang="0">
                  <a:pos x="53" y="7"/>
                </a:cxn>
                <a:cxn ang="0">
                  <a:pos x="45" y="3"/>
                </a:cxn>
                <a:cxn ang="0">
                  <a:pos x="44" y="0"/>
                </a:cxn>
                <a:cxn ang="0">
                  <a:pos x="40" y="1"/>
                </a:cxn>
                <a:cxn ang="0">
                  <a:pos x="30" y="0"/>
                </a:cxn>
                <a:cxn ang="0">
                  <a:pos x="32" y="5"/>
                </a:cxn>
                <a:cxn ang="0">
                  <a:pos x="35" y="15"/>
                </a:cxn>
                <a:cxn ang="0">
                  <a:pos x="30" y="19"/>
                </a:cxn>
                <a:cxn ang="0">
                  <a:pos x="22" y="18"/>
                </a:cxn>
                <a:cxn ang="0">
                  <a:pos x="13" y="19"/>
                </a:cxn>
                <a:cxn ang="0">
                  <a:pos x="13" y="22"/>
                </a:cxn>
                <a:cxn ang="0">
                  <a:pos x="13" y="29"/>
                </a:cxn>
              </a:cxnLst>
              <a:rect b="b" l="0" r="r" t="0"/>
              <a:pathLst>
                <a:path h="114" w="100">
                  <a:moveTo>
                    <a:pt x="13" y="29"/>
                  </a:moveTo>
                  <a:cubicBezTo>
                    <a:pt x="10" y="33"/>
                    <a:pt x="7" y="34"/>
                    <a:pt x="7" y="35"/>
                  </a:cubicBezTo>
                  <a:cubicBezTo>
                    <a:pt x="8" y="36"/>
                    <a:pt x="12" y="39"/>
                    <a:pt x="11" y="41"/>
                  </a:cubicBezTo>
                  <a:cubicBezTo>
                    <a:pt x="10" y="42"/>
                    <a:pt x="9" y="41"/>
                    <a:pt x="9" y="44"/>
                  </a:cubicBezTo>
                  <a:cubicBezTo>
                    <a:pt x="9" y="47"/>
                    <a:pt x="4" y="47"/>
                    <a:pt x="2" y="47"/>
                  </a:cubicBezTo>
                  <a:cubicBezTo>
                    <a:pt x="1" y="47"/>
                    <a:pt x="3" y="50"/>
                    <a:pt x="2" y="53"/>
                  </a:cubicBezTo>
                  <a:cubicBezTo>
                    <a:pt x="1" y="55"/>
                    <a:pt x="1" y="60"/>
                    <a:pt x="0" y="62"/>
                  </a:cubicBezTo>
                  <a:cubicBezTo>
                    <a:pt x="0" y="64"/>
                    <a:pt x="4" y="67"/>
                    <a:pt x="3" y="69"/>
                  </a:cubicBezTo>
                  <a:cubicBezTo>
                    <a:pt x="3" y="70"/>
                    <a:pt x="0" y="72"/>
                    <a:pt x="1" y="73"/>
                  </a:cubicBezTo>
                  <a:cubicBezTo>
                    <a:pt x="2" y="74"/>
                    <a:pt x="4" y="76"/>
                    <a:pt x="5" y="82"/>
                  </a:cubicBezTo>
                  <a:cubicBezTo>
                    <a:pt x="6" y="83"/>
                    <a:pt x="7" y="83"/>
                    <a:pt x="7" y="84"/>
                  </a:cubicBezTo>
                  <a:cubicBezTo>
                    <a:pt x="9" y="86"/>
                    <a:pt x="11" y="87"/>
                    <a:pt x="14" y="87"/>
                  </a:cubicBezTo>
                  <a:cubicBezTo>
                    <a:pt x="18" y="87"/>
                    <a:pt x="19" y="89"/>
                    <a:pt x="20" y="89"/>
                  </a:cubicBezTo>
                  <a:cubicBezTo>
                    <a:pt x="22" y="89"/>
                    <a:pt x="26" y="90"/>
                    <a:pt x="23" y="93"/>
                  </a:cubicBezTo>
                  <a:cubicBezTo>
                    <a:pt x="19" y="96"/>
                    <a:pt x="19" y="99"/>
                    <a:pt x="18" y="102"/>
                  </a:cubicBezTo>
                  <a:cubicBezTo>
                    <a:pt x="18" y="104"/>
                    <a:pt x="18" y="107"/>
                    <a:pt x="17" y="109"/>
                  </a:cubicBezTo>
                  <a:cubicBezTo>
                    <a:pt x="20" y="109"/>
                    <a:pt x="25" y="109"/>
                    <a:pt x="27" y="109"/>
                  </a:cubicBezTo>
                  <a:cubicBezTo>
                    <a:pt x="29" y="107"/>
                    <a:pt x="31" y="107"/>
                    <a:pt x="34" y="108"/>
                  </a:cubicBezTo>
                  <a:cubicBezTo>
                    <a:pt x="36" y="109"/>
                    <a:pt x="39" y="110"/>
                    <a:pt x="41" y="111"/>
                  </a:cubicBezTo>
                  <a:cubicBezTo>
                    <a:pt x="41" y="110"/>
                    <a:pt x="41" y="110"/>
                    <a:pt x="42" y="110"/>
                  </a:cubicBezTo>
                  <a:cubicBezTo>
                    <a:pt x="44" y="110"/>
                    <a:pt x="47" y="114"/>
                    <a:pt x="49" y="112"/>
                  </a:cubicBezTo>
                  <a:cubicBezTo>
                    <a:pt x="50" y="109"/>
                    <a:pt x="54" y="110"/>
                    <a:pt x="55" y="111"/>
                  </a:cubicBezTo>
                  <a:cubicBezTo>
                    <a:pt x="57" y="112"/>
                    <a:pt x="60" y="112"/>
                    <a:pt x="62" y="110"/>
                  </a:cubicBezTo>
                  <a:cubicBezTo>
                    <a:pt x="64" y="108"/>
                    <a:pt x="72" y="107"/>
                    <a:pt x="73" y="108"/>
                  </a:cubicBezTo>
                  <a:cubicBezTo>
                    <a:pt x="75" y="109"/>
                    <a:pt x="80" y="111"/>
                    <a:pt x="78" y="105"/>
                  </a:cubicBezTo>
                  <a:cubicBezTo>
                    <a:pt x="76" y="99"/>
                    <a:pt x="82" y="100"/>
                    <a:pt x="82" y="98"/>
                  </a:cubicBezTo>
                  <a:cubicBezTo>
                    <a:pt x="83" y="95"/>
                    <a:pt x="90" y="94"/>
                    <a:pt x="89" y="93"/>
                  </a:cubicBezTo>
                  <a:cubicBezTo>
                    <a:pt x="88" y="91"/>
                    <a:pt x="79" y="86"/>
                    <a:pt x="77" y="84"/>
                  </a:cubicBezTo>
                  <a:cubicBezTo>
                    <a:pt x="74" y="82"/>
                    <a:pt x="74" y="77"/>
                    <a:pt x="73" y="74"/>
                  </a:cubicBezTo>
                  <a:cubicBezTo>
                    <a:pt x="72" y="72"/>
                    <a:pt x="69" y="69"/>
                    <a:pt x="72" y="68"/>
                  </a:cubicBezTo>
                  <a:cubicBezTo>
                    <a:pt x="76" y="68"/>
                    <a:pt x="81" y="66"/>
                    <a:pt x="84" y="64"/>
                  </a:cubicBezTo>
                  <a:cubicBezTo>
                    <a:pt x="87" y="61"/>
                    <a:pt x="92" y="61"/>
                    <a:pt x="93" y="60"/>
                  </a:cubicBezTo>
                  <a:cubicBezTo>
                    <a:pt x="95" y="58"/>
                    <a:pt x="98" y="61"/>
                    <a:pt x="99" y="59"/>
                  </a:cubicBezTo>
                  <a:cubicBezTo>
                    <a:pt x="100" y="58"/>
                    <a:pt x="101" y="55"/>
                    <a:pt x="100" y="53"/>
                  </a:cubicBezTo>
                  <a:cubicBezTo>
                    <a:pt x="98" y="51"/>
                    <a:pt x="97" y="48"/>
                    <a:pt x="97" y="44"/>
                  </a:cubicBezTo>
                  <a:cubicBezTo>
                    <a:pt x="97" y="40"/>
                    <a:pt x="95" y="40"/>
                    <a:pt x="95" y="38"/>
                  </a:cubicBezTo>
                  <a:cubicBezTo>
                    <a:pt x="95" y="36"/>
                    <a:pt x="95" y="34"/>
                    <a:pt x="93" y="33"/>
                  </a:cubicBezTo>
                  <a:cubicBezTo>
                    <a:pt x="91" y="32"/>
                    <a:pt x="90" y="31"/>
                    <a:pt x="92" y="28"/>
                  </a:cubicBezTo>
                  <a:cubicBezTo>
                    <a:pt x="94" y="25"/>
                    <a:pt x="93" y="18"/>
                    <a:pt x="92" y="16"/>
                  </a:cubicBezTo>
                  <a:cubicBezTo>
                    <a:pt x="92" y="16"/>
                    <a:pt x="92" y="15"/>
                    <a:pt x="92" y="15"/>
                  </a:cubicBezTo>
                  <a:cubicBezTo>
                    <a:pt x="92" y="15"/>
                    <a:pt x="91" y="14"/>
                    <a:pt x="91" y="14"/>
                  </a:cubicBezTo>
                  <a:cubicBezTo>
                    <a:pt x="91" y="11"/>
                    <a:pt x="89" y="10"/>
                    <a:pt x="85" y="10"/>
                  </a:cubicBezTo>
                  <a:cubicBezTo>
                    <a:pt x="80" y="10"/>
                    <a:pt x="87" y="6"/>
                    <a:pt x="86" y="3"/>
                  </a:cubicBezTo>
                  <a:cubicBezTo>
                    <a:pt x="84" y="1"/>
                    <a:pt x="80" y="7"/>
                    <a:pt x="76" y="6"/>
                  </a:cubicBezTo>
                  <a:cubicBezTo>
                    <a:pt x="72" y="5"/>
                    <a:pt x="67" y="11"/>
                    <a:pt x="63" y="13"/>
                  </a:cubicBezTo>
                  <a:cubicBezTo>
                    <a:pt x="60" y="16"/>
                    <a:pt x="55" y="13"/>
                    <a:pt x="57" y="9"/>
                  </a:cubicBezTo>
                  <a:cubicBezTo>
                    <a:pt x="60" y="5"/>
                    <a:pt x="57" y="6"/>
                    <a:pt x="53" y="7"/>
                  </a:cubicBezTo>
                  <a:cubicBezTo>
                    <a:pt x="49" y="9"/>
                    <a:pt x="44" y="7"/>
                    <a:pt x="45" y="3"/>
                  </a:cubicBezTo>
                  <a:cubicBezTo>
                    <a:pt x="45" y="2"/>
                    <a:pt x="45" y="1"/>
                    <a:pt x="44" y="0"/>
                  </a:cubicBezTo>
                  <a:cubicBezTo>
                    <a:pt x="42" y="1"/>
                    <a:pt x="41" y="1"/>
                    <a:pt x="40" y="1"/>
                  </a:cubicBezTo>
                  <a:cubicBezTo>
                    <a:pt x="38" y="0"/>
                    <a:pt x="34" y="0"/>
                    <a:pt x="30" y="0"/>
                  </a:cubicBezTo>
                  <a:cubicBezTo>
                    <a:pt x="31" y="1"/>
                    <a:pt x="32" y="3"/>
                    <a:pt x="32" y="5"/>
                  </a:cubicBezTo>
                  <a:cubicBezTo>
                    <a:pt x="30" y="8"/>
                    <a:pt x="33" y="10"/>
                    <a:pt x="35" y="15"/>
                  </a:cubicBezTo>
                  <a:cubicBezTo>
                    <a:pt x="37" y="19"/>
                    <a:pt x="30" y="16"/>
                    <a:pt x="30" y="19"/>
                  </a:cubicBezTo>
                  <a:cubicBezTo>
                    <a:pt x="30" y="22"/>
                    <a:pt x="24" y="19"/>
                    <a:pt x="22" y="18"/>
                  </a:cubicBezTo>
                  <a:cubicBezTo>
                    <a:pt x="20" y="17"/>
                    <a:pt x="13" y="18"/>
                    <a:pt x="13" y="19"/>
                  </a:cubicBezTo>
                  <a:cubicBezTo>
                    <a:pt x="13" y="20"/>
                    <a:pt x="13" y="21"/>
                    <a:pt x="13" y="22"/>
                  </a:cubicBezTo>
                  <a:cubicBezTo>
                    <a:pt x="14" y="25"/>
                    <a:pt x="14" y="28"/>
                    <a:pt x="13" y="29"/>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87" name="Freeform 88"/>
            <p:cNvSpPr/>
            <p:nvPr/>
          </p:nvSpPr>
          <p:spPr bwMode="auto">
            <a:xfrm>
              <a:off x="4808538" y="1404938"/>
              <a:ext cx="225425" cy="360363"/>
            </a:xfrm>
            <a:custGeom>
              <a:cxnLst>
                <a:cxn ang="0">
                  <a:pos x="100" y="158"/>
                </a:cxn>
                <a:cxn ang="0">
                  <a:pos x="117" y="142"/>
                </a:cxn>
                <a:cxn ang="0">
                  <a:pos x="114" y="133"/>
                </a:cxn>
                <a:cxn ang="0">
                  <a:pos x="100" y="122"/>
                </a:cxn>
                <a:cxn ang="0">
                  <a:pos x="107" y="116"/>
                </a:cxn>
                <a:cxn ang="0">
                  <a:pos x="101" y="110"/>
                </a:cxn>
                <a:cxn ang="0">
                  <a:pos x="102" y="104"/>
                </a:cxn>
                <a:cxn ang="0">
                  <a:pos x="97" y="101"/>
                </a:cxn>
                <a:cxn ang="0">
                  <a:pos x="99" y="97"/>
                </a:cxn>
                <a:cxn ang="0">
                  <a:pos x="98" y="89"/>
                </a:cxn>
                <a:cxn ang="0">
                  <a:pos x="101" y="82"/>
                </a:cxn>
                <a:cxn ang="0">
                  <a:pos x="91" y="65"/>
                </a:cxn>
                <a:cxn ang="0">
                  <a:pos x="94" y="58"/>
                </a:cxn>
                <a:cxn ang="0">
                  <a:pos x="101" y="50"/>
                </a:cxn>
                <a:cxn ang="0">
                  <a:pos x="93" y="42"/>
                </a:cxn>
                <a:cxn ang="0">
                  <a:pos x="86" y="38"/>
                </a:cxn>
                <a:cxn ang="0">
                  <a:pos x="84" y="31"/>
                </a:cxn>
                <a:cxn ang="0">
                  <a:pos x="86" y="25"/>
                </a:cxn>
                <a:cxn ang="0">
                  <a:pos x="90" y="22"/>
                </a:cxn>
                <a:cxn ang="0">
                  <a:pos x="93" y="18"/>
                </a:cxn>
                <a:cxn ang="0">
                  <a:pos x="93" y="11"/>
                </a:cxn>
                <a:cxn ang="0">
                  <a:pos x="81" y="3"/>
                </a:cxn>
                <a:cxn ang="0">
                  <a:pos x="72" y="3"/>
                </a:cxn>
                <a:cxn ang="0">
                  <a:pos x="61" y="6"/>
                </a:cxn>
                <a:cxn ang="0">
                  <a:pos x="54" y="14"/>
                </a:cxn>
                <a:cxn ang="0">
                  <a:pos x="52" y="23"/>
                </a:cxn>
                <a:cxn ang="0">
                  <a:pos x="47" y="30"/>
                </a:cxn>
                <a:cxn ang="0">
                  <a:pos x="40" y="28"/>
                </a:cxn>
                <a:cxn ang="0">
                  <a:pos x="32" y="28"/>
                </a:cxn>
                <a:cxn ang="0">
                  <a:pos x="19" y="27"/>
                </a:cxn>
                <a:cxn ang="0">
                  <a:pos x="7" y="18"/>
                </a:cxn>
                <a:cxn ang="0">
                  <a:pos x="0" y="23"/>
                </a:cxn>
                <a:cxn ang="0">
                  <a:pos x="12" y="32"/>
                </a:cxn>
                <a:cxn ang="0">
                  <a:pos x="28" y="42"/>
                </a:cxn>
                <a:cxn ang="0">
                  <a:pos x="29" y="53"/>
                </a:cxn>
                <a:cxn ang="0">
                  <a:pos x="31" y="63"/>
                </a:cxn>
                <a:cxn ang="0">
                  <a:pos x="31" y="73"/>
                </a:cxn>
                <a:cxn ang="0">
                  <a:pos x="33" y="78"/>
                </a:cxn>
                <a:cxn ang="0">
                  <a:pos x="34" y="84"/>
                </a:cxn>
                <a:cxn ang="0">
                  <a:pos x="44" y="88"/>
                </a:cxn>
                <a:cxn ang="0">
                  <a:pos x="48" y="96"/>
                </a:cxn>
                <a:cxn ang="0">
                  <a:pos x="46" y="100"/>
                </a:cxn>
                <a:cxn ang="0">
                  <a:pos x="39" y="105"/>
                </a:cxn>
                <a:cxn ang="0">
                  <a:pos x="28" y="117"/>
                </a:cxn>
                <a:cxn ang="0">
                  <a:pos x="21" y="122"/>
                </a:cxn>
                <a:cxn ang="0">
                  <a:pos x="15" y="128"/>
                </a:cxn>
                <a:cxn ang="0">
                  <a:pos x="7" y="132"/>
                </a:cxn>
                <a:cxn ang="0">
                  <a:pos x="2" y="139"/>
                </a:cxn>
                <a:cxn ang="0">
                  <a:pos x="3" y="146"/>
                </a:cxn>
                <a:cxn ang="0">
                  <a:pos x="4" y="153"/>
                </a:cxn>
                <a:cxn ang="0">
                  <a:pos x="6" y="166"/>
                </a:cxn>
                <a:cxn ang="0">
                  <a:pos x="3" y="178"/>
                </a:cxn>
                <a:cxn ang="0">
                  <a:pos x="13" y="182"/>
                </a:cxn>
                <a:cxn ang="0">
                  <a:pos x="20" y="186"/>
                </a:cxn>
                <a:cxn ang="0">
                  <a:pos x="33" y="188"/>
                </a:cxn>
                <a:cxn ang="0">
                  <a:pos x="68" y="180"/>
                </a:cxn>
                <a:cxn ang="0">
                  <a:pos x="78" y="179"/>
                </a:cxn>
                <a:cxn ang="0">
                  <a:pos x="83" y="172"/>
                </a:cxn>
                <a:cxn ang="0">
                  <a:pos x="100" y="158"/>
                </a:cxn>
              </a:cxnLst>
              <a:rect b="b" l="0" r="r" t="0"/>
              <a:pathLst>
                <a:path h="189" w="118">
                  <a:moveTo>
                    <a:pt x="100" y="158"/>
                  </a:moveTo>
                  <a:cubicBezTo>
                    <a:pt x="103" y="152"/>
                    <a:pt x="115" y="148"/>
                    <a:pt x="117" y="142"/>
                  </a:cubicBezTo>
                  <a:cubicBezTo>
                    <a:pt x="118" y="140"/>
                    <a:pt x="118" y="138"/>
                    <a:pt x="114" y="133"/>
                  </a:cubicBezTo>
                  <a:cubicBezTo>
                    <a:pt x="110" y="128"/>
                    <a:pt x="100" y="125"/>
                    <a:pt x="100" y="122"/>
                  </a:cubicBezTo>
                  <a:cubicBezTo>
                    <a:pt x="99" y="120"/>
                    <a:pt x="107" y="119"/>
                    <a:pt x="107" y="116"/>
                  </a:cubicBezTo>
                  <a:cubicBezTo>
                    <a:pt x="106" y="113"/>
                    <a:pt x="102" y="113"/>
                    <a:pt x="101" y="110"/>
                  </a:cubicBezTo>
                  <a:cubicBezTo>
                    <a:pt x="99" y="107"/>
                    <a:pt x="103" y="106"/>
                    <a:pt x="102" y="104"/>
                  </a:cubicBezTo>
                  <a:cubicBezTo>
                    <a:pt x="102" y="103"/>
                    <a:pt x="97" y="102"/>
                    <a:pt x="97" y="101"/>
                  </a:cubicBezTo>
                  <a:cubicBezTo>
                    <a:pt x="96" y="99"/>
                    <a:pt x="100" y="99"/>
                    <a:pt x="99" y="97"/>
                  </a:cubicBezTo>
                  <a:cubicBezTo>
                    <a:pt x="99" y="95"/>
                    <a:pt x="95" y="92"/>
                    <a:pt x="98" y="89"/>
                  </a:cubicBezTo>
                  <a:cubicBezTo>
                    <a:pt x="100" y="86"/>
                    <a:pt x="105" y="89"/>
                    <a:pt x="101" y="82"/>
                  </a:cubicBezTo>
                  <a:cubicBezTo>
                    <a:pt x="98" y="75"/>
                    <a:pt x="92" y="67"/>
                    <a:pt x="91" y="65"/>
                  </a:cubicBezTo>
                  <a:cubicBezTo>
                    <a:pt x="89" y="63"/>
                    <a:pt x="92" y="60"/>
                    <a:pt x="94" y="58"/>
                  </a:cubicBezTo>
                  <a:cubicBezTo>
                    <a:pt x="96" y="57"/>
                    <a:pt x="101" y="52"/>
                    <a:pt x="101" y="50"/>
                  </a:cubicBezTo>
                  <a:cubicBezTo>
                    <a:pt x="101" y="48"/>
                    <a:pt x="95" y="43"/>
                    <a:pt x="93" y="42"/>
                  </a:cubicBezTo>
                  <a:cubicBezTo>
                    <a:pt x="91" y="41"/>
                    <a:pt x="88" y="41"/>
                    <a:pt x="86" y="38"/>
                  </a:cubicBezTo>
                  <a:cubicBezTo>
                    <a:pt x="84" y="34"/>
                    <a:pt x="83" y="33"/>
                    <a:pt x="84" y="31"/>
                  </a:cubicBezTo>
                  <a:cubicBezTo>
                    <a:pt x="86" y="29"/>
                    <a:pt x="86" y="27"/>
                    <a:pt x="86" y="25"/>
                  </a:cubicBezTo>
                  <a:cubicBezTo>
                    <a:pt x="86" y="23"/>
                    <a:pt x="90" y="25"/>
                    <a:pt x="90" y="22"/>
                  </a:cubicBezTo>
                  <a:cubicBezTo>
                    <a:pt x="91" y="20"/>
                    <a:pt x="92" y="19"/>
                    <a:pt x="93" y="18"/>
                  </a:cubicBezTo>
                  <a:cubicBezTo>
                    <a:pt x="93" y="15"/>
                    <a:pt x="93" y="13"/>
                    <a:pt x="93" y="11"/>
                  </a:cubicBezTo>
                  <a:cubicBezTo>
                    <a:pt x="92" y="8"/>
                    <a:pt x="83" y="7"/>
                    <a:pt x="81" y="3"/>
                  </a:cubicBezTo>
                  <a:cubicBezTo>
                    <a:pt x="79" y="0"/>
                    <a:pt x="74" y="1"/>
                    <a:pt x="72" y="3"/>
                  </a:cubicBezTo>
                  <a:cubicBezTo>
                    <a:pt x="70" y="6"/>
                    <a:pt x="61" y="3"/>
                    <a:pt x="61" y="6"/>
                  </a:cubicBezTo>
                  <a:cubicBezTo>
                    <a:pt x="61" y="9"/>
                    <a:pt x="54" y="10"/>
                    <a:pt x="54" y="14"/>
                  </a:cubicBezTo>
                  <a:cubicBezTo>
                    <a:pt x="54" y="17"/>
                    <a:pt x="57" y="24"/>
                    <a:pt x="52" y="23"/>
                  </a:cubicBezTo>
                  <a:cubicBezTo>
                    <a:pt x="46" y="23"/>
                    <a:pt x="50" y="25"/>
                    <a:pt x="47" y="30"/>
                  </a:cubicBezTo>
                  <a:cubicBezTo>
                    <a:pt x="44" y="34"/>
                    <a:pt x="44" y="27"/>
                    <a:pt x="40" y="28"/>
                  </a:cubicBezTo>
                  <a:cubicBezTo>
                    <a:pt x="37" y="29"/>
                    <a:pt x="33" y="25"/>
                    <a:pt x="32" y="28"/>
                  </a:cubicBezTo>
                  <a:cubicBezTo>
                    <a:pt x="30" y="30"/>
                    <a:pt x="25" y="28"/>
                    <a:pt x="19" y="27"/>
                  </a:cubicBezTo>
                  <a:cubicBezTo>
                    <a:pt x="14" y="26"/>
                    <a:pt x="11" y="18"/>
                    <a:pt x="7" y="18"/>
                  </a:cubicBezTo>
                  <a:cubicBezTo>
                    <a:pt x="4" y="18"/>
                    <a:pt x="1" y="20"/>
                    <a:pt x="0" y="23"/>
                  </a:cubicBezTo>
                  <a:cubicBezTo>
                    <a:pt x="4" y="26"/>
                    <a:pt x="7" y="30"/>
                    <a:pt x="12" y="32"/>
                  </a:cubicBezTo>
                  <a:cubicBezTo>
                    <a:pt x="18" y="35"/>
                    <a:pt x="29" y="38"/>
                    <a:pt x="28" y="42"/>
                  </a:cubicBezTo>
                  <a:cubicBezTo>
                    <a:pt x="28" y="46"/>
                    <a:pt x="26" y="51"/>
                    <a:pt x="29" y="53"/>
                  </a:cubicBezTo>
                  <a:cubicBezTo>
                    <a:pt x="31" y="54"/>
                    <a:pt x="28" y="61"/>
                    <a:pt x="31" y="63"/>
                  </a:cubicBezTo>
                  <a:cubicBezTo>
                    <a:pt x="34" y="64"/>
                    <a:pt x="33" y="73"/>
                    <a:pt x="31" y="73"/>
                  </a:cubicBezTo>
                  <a:cubicBezTo>
                    <a:pt x="28" y="73"/>
                    <a:pt x="31" y="77"/>
                    <a:pt x="33" y="78"/>
                  </a:cubicBezTo>
                  <a:cubicBezTo>
                    <a:pt x="34" y="79"/>
                    <a:pt x="34" y="81"/>
                    <a:pt x="34" y="84"/>
                  </a:cubicBezTo>
                  <a:cubicBezTo>
                    <a:pt x="38" y="85"/>
                    <a:pt x="41" y="86"/>
                    <a:pt x="44" y="88"/>
                  </a:cubicBezTo>
                  <a:cubicBezTo>
                    <a:pt x="48" y="90"/>
                    <a:pt x="47" y="93"/>
                    <a:pt x="48" y="96"/>
                  </a:cubicBezTo>
                  <a:cubicBezTo>
                    <a:pt x="48" y="100"/>
                    <a:pt x="48" y="102"/>
                    <a:pt x="46" y="100"/>
                  </a:cubicBezTo>
                  <a:cubicBezTo>
                    <a:pt x="43" y="99"/>
                    <a:pt x="41" y="100"/>
                    <a:pt x="39" y="105"/>
                  </a:cubicBezTo>
                  <a:cubicBezTo>
                    <a:pt x="38" y="110"/>
                    <a:pt x="32" y="116"/>
                    <a:pt x="28" y="117"/>
                  </a:cubicBezTo>
                  <a:cubicBezTo>
                    <a:pt x="24" y="117"/>
                    <a:pt x="24" y="121"/>
                    <a:pt x="21" y="122"/>
                  </a:cubicBezTo>
                  <a:cubicBezTo>
                    <a:pt x="18" y="123"/>
                    <a:pt x="15" y="125"/>
                    <a:pt x="15" y="128"/>
                  </a:cubicBezTo>
                  <a:cubicBezTo>
                    <a:pt x="15" y="132"/>
                    <a:pt x="11" y="132"/>
                    <a:pt x="7" y="132"/>
                  </a:cubicBezTo>
                  <a:cubicBezTo>
                    <a:pt x="4" y="132"/>
                    <a:pt x="5" y="138"/>
                    <a:pt x="2" y="139"/>
                  </a:cubicBezTo>
                  <a:cubicBezTo>
                    <a:pt x="0" y="141"/>
                    <a:pt x="0" y="143"/>
                    <a:pt x="3" y="146"/>
                  </a:cubicBezTo>
                  <a:cubicBezTo>
                    <a:pt x="5" y="149"/>
                    <a:pt x="3" y="151"/>
                    <a:pt x="4" y="153"/>
                  </a:cubicBezTo>
                  <a:cubicBezTo>
                    <a:pt x="5" y="156"/>
                    <a:pt x="8" y="161"/>
                    <a:pt x="6" y="166"/>
                  </a:cubicBezTo>
                  <a:cubicBezTo>
                    <a:pt x="3" y="172"/>
                    <a:pt x="1" y="178"/>
                    <a:pt x="3" y="178"/>
                  </a:cubicBezTo>
                  <a:cubicBezTo>
                    <a:pt x="5" y="177"/>
                    <a:pt x="10" y="182"/>
                    <a:pt x="13" y="182"/>
                  </a:cubicBezTo>
                  <a:cubicBezTo>
                    <a:pt x="17" y="182"/>
                    <a:pt x="17" y="187"/>
                    <a:pt x="20" y="186"/>
                  </a:cubicBezTo>
                  <a:cubicBezTo>
                    <a:pt x="23" y="185"/>
                    <a:pt x="23" y="189"/>
                    <a:pt x="33" y="188"/>
                  </a:cubicBezTo>
                  <a:cubicBezTo>
                    <a:pt x="42" y="188"/>
                    <a:pt x="60" y="180"/>
                    <a:pt x="68" y="180"/>
                  </a:cubicBezTo>
                  <a:cubicBezTo>
                    <a:pt x="72" y="180"/>
                    <a:pt x="75" y="180"/>
                    <a:pt x="78" y="179"/>
                  </a:cubicBezTo>
                  <a:cubicBezTo>
                    <a:pt x="79" y="177"/>
                    <a:pt x="81" y="174"/>
                    <a:pt x="83" y="172"/>
                  </a:cubicBezTo>
                  <a:cubicBezTo>
                    <a:pt x="88" y="168"/>
                    <a:pt x="98" y="164"/>
                    <a:pt x="100" y="158"/>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88" name="Freeform 89"/>
            <p:cNvSpPr/>
            <p:nvPr/>
          </p:nvSpPr>
          <p:spPr bwMode="auto">
            <a:xfrm>
              <a:off x="5097463" y="2533650"/>
              <a:ext cx="455613" cy="363538"/>
            </a:xfrm>
            <a:custGeom>
              <a:cxnLst>
                <a:cxn ang="0">
                  <a:pos x="142" y="40"/>
                </a:cxn>
                <a:cxn ang="0">
                  <a:pos x="122" y="38"/>
                </a:cxn>
                <a:cxn ang="0">
                  <a:pos x="109" y="33"/>
                </a:cxn>
                <a:cxn ang="0">
                  <a:pos x="82" y="13"/>
                </a:cxn>
                <a:cxn ang="0">
                  <a:pos x="59" y="0"/>
                </a:cxn>
                <a:cxn ang="0">
                  <a:pos x="50" y="0"/>
                </a:cxn>
                <a:cxn ang="0">
                  <a:pos x="38" y="4"/>
                </a:cxn>
                <a:cxn ang="0">
                  <a:pos x="27" y="11"/>
                </a:cxn>
                <a:cxn ang="0">
                  <a:pos x="36" y="21"/>
                </a:cxn>
                <a:cxn ang="0">
                  <a:pos x="29" y="26"/>
                </a:cxn>
                <a:cxn ang="0">
                  <a:pos x="22" y="29"/>
                </a:cxn>
                <a:cxn ang="0">
                  <a:pos x="13" y="36"/>
                </a:cxn>
                <a:cxn ang="0">
                  <a:pos x="2" y="31"/>
                </a:cxn>
                <a:cxn ang="0">
                  <a:pos x="1" y="34"/>
                </a:cxn>
                <a:cxn ang="0">
                  <a:pos x="0" y="37"/>
                </a:cxn>
                <a:cxn ang="0">
                  <a:pos x="2" y="50"/>
                </a:cxn>
                <a:cxn ang="0">
                  <a:pos x="11" y="61"/>
                </a:cxn>
                <a:cxn ang="0">
                  <a:pos x="28" y="87"/>
                </a:cxn>
                <a:cxn ang="0">
                  <a:pos x="36" y="99"/>
                </a:cxn>
                <a:cxn ang="0">
                  <a:pos x="47" y="112"/>
                </a:cxn>
                <a:cxn ang="0">
                  <a:pos x="49" y="124"/>
                </a:cxn>
                <a:cxn ang="0">
                  <a:pos x="59" y="143"/>
                </a:cxn>
                <a:cxn ang="0">
                  <a:pos x="72" y="158"/>
                </a:cxn>
                <a:cxn ang="0">
                  <a:pos x="82" y="175"/>
                </a:cxn>
                <a:cxn ang="0">
                  <a:pos x="86" y="184"/>
                </a:cxn>
                <a:cxn ang="0">
                  <a:pos x="89" y="190"/>
                </a:cxn>
                <a:cxn ang="0">
                  <a:pos x="95" y="188"/>
                </a:cxn>
                <a:cxn ang="0">
                  <a:pos x="94" y="181"/>
                </a:cxn>
                <a:cxn ang="0">
                  <a:pos x="99" y="177"/>
                </a:cxn>
                <a:cxn ang="0">
                  <a:pos x="107" y="179"/>
                </a:cxn>
                <a:cxn ang="0">
                  <a:pos x="121" y="180"/>
                </a:cxn>
                <a:cxn ang="0">
                  <a:pos x="137" y="182"/>
                </a:cxn>
                <a:cxn ang="0">
                  <a:pos x="145" y="179"/>
                </a:cxn>
                <a:cxn ang="0">
                  <a:pos x="162" y="164"/>
                </a:cxn>
                <a:cxn ang="0">
                  <a:pos x="184" y="163"/>
                </a:cxn>
                <a:cxn ang="0">
                  <a:pos x="230" y="148"/>
                </a:cxn>
                <a:cxn ang="0">
                  <a:pos x="238" y="125"/>
                </a:cxn>
                <a:cxn ang="0">
                  <a:pos x="232" y="117"/>
                </a:cxn>
                <a:cxn ang="0">
                  <a:pos x="203" y="113"/>
                </a:cxn>
                <a:cxn ang="0">
                  <a:pos x="195" y="101"/>
                </a:cxn>
                <a:cxn ang="0">
                  <a:pos x="190" y="94"/>
                </a:cxn>
                <a:cxn ang="0">
                  <a:pos x="181" y="88"/>
                </a:cxn>
                <a:cxn ang="0">
                  <a:pos x="175" y="76"/>
                </a:cxn>
                <a:cxn ang="0">
                  <a:pos x="170" y="63"/>
                </a:cxn>
                <a:cxn ang="0">
                  <a:pos x="158" y="50"/>
                </a:cxn>
                <a:cxn ang="0">
                  <a:pos x="157" y="45"/>
                </a:cxn>
                <a:cxn ang="0">
                  <a:pos x="148" y="45"/>
                </a:cxn>
                <a:cxn ang="0">
                  <a:pos x="142" y="40"/>
                </a:cxn>
              </a:cxnLst>
              <a:rect b="b" l="0" r="r" t="0"/>
              <a:pathLst>
                <a:path h="190" w="238">
                  <a:moveTo>
                    <a:pt x="142" y="40"/>
                  </a:moveTo>
                  <a:cubicBezTo>
                    <a:pt x="142" y="40"/>
                    <a:pt x="125" y="38"/>
                    <a:pt x="122" y="38"/>
                  </a:cubicBezTo>
                  <a:cubicBezTo>
                    <a:pt x="119" y="38"/>
                    <a:pt x="113" y="37"/>
                    <a:pt x="109" y="33"/>
                  </a:cubicBezTo>
                  <a:cubicBezTo>
                    <a:pt x="105" y="30"/>
                    <a:pt x="85" y="15"/>
                    <a:pt x="82" y="13"/>
                  </a:cubicBezTo>
                  <a:cubicBezTo>
                    <a:pt x="78" y="11"/>
                    <a:pt x="63" y="1"/>
                    <a:pt x="59" y="0"/>
                  </a:cubicBezTo>
                  <a:cubicBezTo>
                    <a:pt x="55" y="0"/>
                    <a:pt x="55" y="0"/>
                    <a:pt x="50" y="0"/>
                  </a:cubicBezTo>
                  <a:cubicBezTo>
                    <a:pt x="45" y="0"/>
                    <a:pt x="47" y="3"/>
                    <a:pt x="38" y="4"/>
                  </a:cubicBezTo>
                  <a:cubicBezTo>
                    <a:pt x="30" y="4"/>
                    <a:pt x="25" y="10"/>
                    <a:pt x="27" y="11"/>
                  </a:cubicBezTo>
                  <a:cubicBezTo>
                    <a:pt x="30" y="12"/>
                    <a:pt x="38" y="19"/>
                    <a:pt x="36" y="21"/>
                  </a:cubicBezTo>
                  <a:cubicBezTo>
                    <a:pt x="33" y="22"/>
                    <a:pt x="33" y="26"/>
                    <a:pt x="29" y="26"/>
                  </a:cubicBezTo>
                  <a:cubicBezTo>
                    <a:pt x="26" y="26"/>
                    <a:pt x="22" y="27"/>
                    <a:pt x="22" y="29"/>
                  </a:cubicBezTo>
                  <a:cubicBezTo>
                    <a:pt x="22" y="32"/>
                    <a:pt x="17" y="36"/>
                    <a:pt x="13" y="36"/>
                  </a:cubicBezTo>
                  <a:cubicBezTo>
                    <a:pt x="11" y="36"/>
                    <a:pt x="6" y="33"/>
                    <a:pt x="2" y="31"/>
                  </a:cubicBezTo>
                  <a:cubicBezTo>
                    <a:pt x="1" y="34"/>
                    <a:pt x="1" y="34"/>
                    <a:pt x="1" y="34"/>
                  </a:cubicBezTo>
                  <a:cubicBezTo>
                    <a:pt x="0" y="37"/>
                    <a:pt x="0" y="37"/>
                    <a:pt x="0" y="37"/>
                  </a:cubicBezTo>
                  <a:cubicBezTo>
                    <a:pt x="1" y="40"/>
                    <a:pt x="0" y="49"/>
                    <a:pt x="2" y="50"/>
                  </a:cubicBezTo>
                  <a:cubicBezTo>
                    <a:pt x="5" y="51"/>
                    <a:pt x="6" y="55"/>
                    <a:pt x="11" y="61"/>
                  </a:cubicBezTo>
                  <a:cubicBezTo>
                    <a:pt x="17" y="67"/>
                    <a:pt x="28" y="83"/>
                    <a:pt x="28" y="87"/>
                  </a:cubicBezTo>
                  <a:cubicBezTo>
                    <a:pt x="28" y="90"/>
                    <a:pt x="30" y="95"/>
                    <a:pt x="36" y="99"/>
                  </a:cubicBezTo>
                  <a:cubicBezTo>
                    <a:pt x="43" y="104"/>
                    <a:pt x="43" y="109"/>
                    <a:pt x="47" y="112"/>
                  </a:cubicBezTo>
                  <a:cubicBezTo>
                    <a:pt x="50" y="114"/>
                    <a:pt x="49" y="118"/>
                    <a:pt x="49" y="124"/>
                  </a:cubicBezTo>
                  <a:cubicBezTo>
                    <a:pt x="50" y="131"/>
                    <a:pt x="53" y="140"/>
                    <a:pt x="59" y="143"/>
                  </a:cubicBezTo>
                  <a:cubicBezTo>
                    <a:pt x="65" y="147"/>
                    <a:pt x="69" y="151"/>
                    <a:pt x="72" y="158"/>
                  </a:cubicBezTo>
                  <a:cubicBezTo>
                    <a:pt x="74" y="165"/>
                    <a:pt x="78" y="171"/>
                    <a:pt x="82" y="175"/>
                  </a:cubicBezTo>
                  <a:cubicBezTo>
                    <a:pt x="86" y="179"/>
                    <a:pt x="84" y="181"/>
                    <a:pt x="86" y="184"/>
                  </a:cubicBezTo>
                  <a:cubicBezTo>
                    <a:pt x="87" y="185"/>
                    <a:pt x="88" y="188"/>
                    <a:pt x="89" y="190"/>
                  </a:cubicBezTo>
                  <a:cubicBezTo>
                    <a:pt x="92" y="189"/>
                    <a:pt x="94" y="188"/>
                    <a:pt x="95" y="188"/>
                  </a:cubicBezTo>
                  <a:cubicBezTo>
                    <a:pt x="95" y="186"/>
                    <a:pt x="93" y="183"/>
                    <a:pt x="94" y="181"/>
                  </a:cubicBezTo>
                  <a:cubicBezTo>
                    <a:pt x="95" y="180"/>
                    <a:pt x="97" y="178"/>
                    <a:pt x="99" y="177"/>
                  </a:cubicBezTo>
                  <a:cubicBezTo>
                    <a:pt x="101" y="177"/>
                    <a:pt x="103" y="179"/>
                    <a:pt x="107" y="179"/>
                  </a:cubicBezTo>
                  <a:cubicBezTo>
                    <a:pt x="112" y="178"/>
                    <a:pt x="120" y="179"/>
                    <a:pt x="121" y="180"/>
                  </a:cubicBezTo>
                  <a:cubicBezTo>
                    <a:pt x="122" y="181"/>
                    <a:pt x="134" y="180"/>
                    <a:pt x="137" y="182"/>
                  </a:cubicBezTo>
                  <a:cubicBezTo>
                    <a:pt x="140" y="185"/>
                    <a:pt x="143" y="184"/>
                    <a:pt x="145" y="179"/>
                  </a:cubicBezTo>
                  <a:cubicBezTo>
                    <a:pt x="147" y="175"/>
                    <a:pt x="160" y="165"/>
                    <a:pt x="162" y="164"/>
                  </a:cubicBezTo>
                  <a:cubicBezTo>
                    <a:pt x="164" y="163"/>
                    <a:pt x="179" y="164"/>
                    <a:pt x="184" y="163"/>
                  </a:cubicBezTo>
                  <a:cubicBezTo>
                    <a:pt x="190" y="162"/>
                    <a:pt x="228" y="150"/>
                    <a:pt x="230" y="148"/>
                  </a:cubicBezTo>
                  <a:cubicBezTo>
                    <a:pt x="231" y="147"/>
                    <a:pt x="238" y="127"/>
                    <a:pt x="238" y="125"/>
                  </a:cubicBezTo>
                  <a:cubicBezTo>
                    <a:pt x="238" y="122"/>
                    <a:pt x="235" y="116"/>
                    <a:pt x="232" y="117"/>
                  </a:cubicBezTo>
                  <a:cubicBezTo>
                    <a:pt x="229" y="117"/>
                    <a:pt x="205" y="114"/>
                    <a:pt x="203" y="113"/>
                  </a:cubicBezTo>
                  <a:cubicBezTo>
                    <a:pt x="202" y="113"/>
                    <a:pt x="196" y="108"/>
                    <a:pt x="195" y="101"/>
                  </a:cubicBezTo>
                  <a:cubicBezTo>
                    <a:pt x="193" y="100"/>
                    <a:pt x="191" y="97"/>
                    <a:pt x="190" y="94"/>
                  </a:cubicBezTo>
                  <a:cubicBezTo>
                    <a:pt x="188" y="95"/>
                    <a:pt x="183" y="94"/>
                    <a:pt x="181" y="88"/>
                  </a:cubicBezTo>
                  <a:cubicBezTo>
                    <a:pt x="179" y="86"/>
                    <a:pt x="173" y="78"/>
                    <a:pt x="175" y="76"/>
                  </a:cubicBezTo>
                  <a:cubicBezTo>
                    <a:pt x="177" y="73"/>
                    <a:pt x="174" y="67"/>
                    <a:pt x="170" y="63"/>
                  </a:cubicBezTo>
                  <a:cubicBezTo>
                    <a:pt x="166" y="60"/>
                    <a:pt x="159" y="54"/>
                    <a:pt x="158" y="50"/>
                  </a:cubicBezTo>
                  <a:cubicBezTo>
                    <a:pt x="158" y="49"/>
                    <a:pt x="158" y="47"/>
                    <a:pt x="157" y="45"/>
                  </a:cubicBezTo>
                  <a:cubicBezTo>
                    <a:pt x="148" y="45"/>
                    <a:pt x="148" y="45"/>
                    <a:pt x="148" y="45"/>
                  </a:cubicBezTo>
                  <a:lnTo>
                    <a:pt x="142" y="40"/>
                  </a:ln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89" name="Freeform 90"/>
            <p:cNvSpPr/>
            <p:nvPr/>
          </p:nvSpPr>
          <p:spPr bwMode="auto">
            <a:xfrm>
              <a:off x="5470525" y="2700338"/>
              <a:ext cx="174625" cy="192088"/>
            </a:xfrm>
            <a:custGeom>
              <a:cxnLst>
                <a:cxn ang="0">
                  <a:pos x="45" y="3"/>
                </a:cxn>
                <a:cxn ang="0">
                  <a:pos x="45" y="11"/>
                </a:cxn>
                <a:cxn ang="0">
                  <a:pos x="38" y="20"/>
                </a:cxn>
                <a:cxn ang="0">
                  <a:pos x="35" y="30"/>
                </a:cxn>
                <a:cxn ang="0">
                  <a:pos x="37" y="30"/>
                </a:cxn>
                <a:cxn ang="0">
                  <a:pos x="43" y="38"/>
                </a:cxn>
                <a:cxn ang="0">
                  <a:pos x="35" y="61"/>
                </a:cxn>
                <a:cxn ang="0">
                  <a:pos x="0" y="73"/>
                </a:cxn>
                <a:cxn ang="0">
                  <a:pos x="14" y="101"/>
                </a:cxn>
                <a:cxn ang="0">
                  <a:pos x="17" y="100"/>
                </a:cxn>
                <a:cxn ang="0">
                  <a:pos x="35" y="97"/>
                </a:cxn>
                <a:cxn ang="0">
                  <a:pos x="40" y="88"/>
                </a:cxn>
                <a:cxn ang="0">
                  <a:pos x="52" y="86"/>
                </a:cxn>
                <a:cxn ang="0">
                  <a:pos x="59" y="76"/>
                </a:cxn>
                <a:cxn ang="0">
                  <a:pos x="67" y="72"/>
                </a:cxn>
                <a:cxn ang="0">
                  <a:pos x="70" y="57"/>
                </a:cxn>
                <a:cxn ang="0">
                  <a:pos x="80" y="51"/>
                </a:cxn>
                <a:cxn ang="0">
                  <a:pos x="89" y="37"/>
                </a:cxn>
                <a:cxn ang="0">
                  <a:pos x="88" y="31"/>
                </a:cxn>
                <a:cxn ang="0">
                  <a:pos x="79" y="19"/>
                </a:cxn>
                <a:cxn ang="0">
                  <a:pos x="60" y="12"/>
                </a:cxn>
                <a:cxn ang="0">
                  <a:pos x="54" y="0"/>
                </a:cxn>
                <a:cxn ang="0">
                  <a:pos x="50" y="3"/>
                </a:cxn>
                <a:cxn ang="0">
                  <a:pos x="45" y="3"/>
                </a:cxn>
              </a:cxnLst>
              <a:rect b="b" l="0" r="r" t="0"/>
              <a:pathLst>
                <a:path h="100" w="91">
                  <a:moveTo>
                    <a:pt x="45" y="3"/>
                  </a:moveTo>
                  <a:cubicBezTo>
                    <a:pt x="45" y="11"/>
                    <a:pt x="45" y="11"/>
                    <a:pt x="45" y="11"/>
                  </a:cubicBezTo>
                  <a:cubicBezTo>
                    <a:pt x="38" y="20"/>
                    <a:pt x="38" y="20"/>
                    <a:pt x="38" y="20"/>
                  </a:cubicBezTo>
                  <a:cubicBezTo>
                    <a:pt x="35" y="30"/>
                    <a:pt x="35" y="30"/>
                    <a:pt x="35" y="30"/>
                  </a:cubicBezTo>
                  <a:cubicBezTo>
                    <a:pt x="36" y="30"/>
                    <a:pt x="36" y="30"/>
                    <a:pt x="37" y="30"/>
                  </a:cubicBezTo>
                  <a:cubicBezTo>
                    <a:pt x="40" y="29"/>
                    <a:pt x="43" y="35"/>
                    <a:pt x="43" y="38"/>
                  </a:cubicBezTo>
                  <a:cubicBezTo>
                    <a:pt x="43" y="40"/>
                    <a:pt x="36" y="60"/>
                    <a:pt x="35" y="61"/>
                  </a:cubicBezTo>
                  <a:cubicBezTo>
                    <a:pt x="34" y="62"/>
                    <a:pt x="14" y="69"/>
                    <a:pt x="0" y="73"/>
                  </a:cubicBezTo>
                  <a:cubicBezTo>
                    <a:pt x="3" y="79"/>
                    <a:pt x="9" y="91"/>
                    <a:pt x="14" y="101"/>
                  </a:cubicBezTo>
                  <a:cubicBezTo>
                    <a:pt x="15" y="101"/>
                    <a:pt x="16" y="101"/>
                    <a:pt x="17" y="100"/>
                  </a:cubicBezTo>
                  <a:cubicBezTo>
                    <a:pt x="23" y="96"/>
                    <a:pt x="31" y="98"/>
                    <a:pt x="35" y="97"/>
                  </a:cubicBezTo>
                  <a:cubicBezTo>
                    <a:pt x="40" y="96"/>
                    <a:pt x="36" y="92"/>
                    <a:pt x="40" y="88"/>
                  </a:cubicBezTo>
                  <a:cubicBezTo>
                    <a:pt x="44" y="85"/>
                    <a:pt x="50" y="87"/>
                    <a:pt x="52" y="86"/>
                  </a:cubicBezTo>
                  <a:cubicBezTo>
                    <a:pt x="54" y="85"/>
                    <a:pt x="56" y="77"/>
                    <a:pt x="59" y="76"/>
                  </a:cubicBezTo>
                  <a:cubicBezTo>
                    <a:pt x="63" y="74"/>
                    <a:pt x="67" y="75"/>
                    <a:pt x="67" y="72"/>
                  </a:cubicBezTo>
                  <a:cubicBezTo>
                    <a:pt x="66" y="69"/>
                    <a:pt x="67" y="58"/>
                    <a:pt x="70" y="57"/>
                  </a:cubicBezTo>
                  <a:cubicBezTo>
                    <a:pt x="74" y="56"/>
                    <a:pt x="79" y="53"/>
                    <a:pt x="80" y="51"/>
                  </a:cubicBezTo>
                  <a:cubicBezTo>
                    <a:pt x="80" y="49"/>
                    <a:pt x="87" y="41"/>
                    <a:pt x="89" y="37"/>
                  </a:cubicBezTo>
                  <a:cubicBezTo>
                    <a:pt x="91" y="34"/>
                    <a:pt x="91" y="32"/>
                    <a:pt x="88" y="31"/>
                  </a:cubicBezTo>
                  <a:cubicBezTo>
                    <a:pt x="85" y="31"/>
                    <a:pt x="80" y="22"/>
                    <a:pt x="79" y="19"/>
                  </a:cubicBezTo>
                  <a:cubicBezTo>
                    <a:pt x="77" y="17"/>
                    <a:pt x="68" y="19"/>
                    <a:pt x="60" y="12"/>
                  </a:cubicBezTo>
                  <a:cubicBezTo>
                    <a:pt x="57" y="10"/>
                    <a:pt x="55" y="5"/>
                    <a:pt x="54" y="0"/>
                  </a:cubicBezTo>
                  <a:cubicBezTo>
                    <a:pt x="50" y="3"/>
                    <a:pt x="50" y="3"/>
                    <a:pt x="50" y="3"/>
                  </a:cubicBezTo>
                  <a:lnTo>
                    <a:pt x="45" y="3"/>
                  </a:ln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90" name="Freeform 91"/>
            <p:cNvSpPr/>
            <p:nvPr/>
          </p:nvSpPr>
          <p:spPr bwMode="auto">
            <a:xfrm>
              <a:off x="5443538" y="2676525"/>
              <a:ext cx="25400" cy="38100"/>
            </a:xfrm>
            <a:custGeom>
              <a:cxnLst>
                <a:cxn ang="0">
                  <a:pos x="9" y="19"/>
                </a:cxn>
                <a:cxn ang="0">
                  <a:pos x="10" y="16"/>
                </a:cxn>
                <a:cxn ang="0">
                  <a:pos x="8" y="2"/>
                </a:cxn>
                <a:cxn ang="0">
                  <a:pos x="1" y="13"/>
                </a:cxn>
                <a:cxn ang="0">
                  <a:pos x="0" y="13"/>
                </a:cxn>
                <a:cxn ang="0">
                  <a:pos x="9" y="19"/>
                </a:cxn>
              </a:cxnLst>
              <a:rect b="b" l="0" r="r" t="0"/>
              <a:pathLst>
                <a:path h="20" w="13">
                  <a:moveTo>
                    <a:pt x="9" y="19"/>
                  </a:moveTo>
                  <a:cubicBezTo>
                    <a:pt x="9" y="18"/>
                    <a:pt x="9" y="17"/>
                    <a:pt x="10" y="16"/>
                  </a:cubicBezTo>
                  <a:cubicBezTo>
                    <a:pt x="12" y="12"/>
                    <a:pt x="13" y="3"/>
                    <a:pt x="8" y="2"/>
                  </a:cubicBezTo>
                  <a:cubicBezTo>
                    <a:pt x="3" y="0"/>
                    <a:pt x="1" y="10"/>
                    <a:pt x="1" y="13"/>
                  </a:cubicBezTo>
                  <a:cubicBezTo>
                    <a:pt x="1" y="13"/>
                    <a:pt x="0" y="13"/>
                    <a:pt x="0" y="13"/>
                  </a:cubicBezTo>
                  <a:cubicBezTo>
                    <a:pt x="2" y="19"/>
                    <a:pt x="7" y="20"/>
                    <a:pt x="9" y="19"/>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91" name="Freeform 92"/>
            <p:cNvSpPr/>
            <p:nvPr/>
          </p:nvSpPr>
          <p:spPr bwMode="auto">
            <a:xfrm>
              <a:off x="5470525" y="2673350"/>
              <a:ext cx="103188" cy="84138"/>
            </a:xfrm>
            <a:custGeom>
              <a:cxnLst>
                <a:cxn ang="0">
                  <a:pos x="8" y="40"/>
                </a:cxn>
                <a:cxn ang="0">
                  <a:pos x="35" y="44"/>
                </a:cxn>
                <a:cxn ang="0">
                  <a:pos x="38" y="34"/>
                </a:cxn>
                <a:cxn ang="0">
                  <a:pos x="45" y="25"/>
                </a:cxn>
                <a:cxn ang="0">
                  <a:pos x="45" y="17"/>
                </a:cxn>
                <a:cxn ang="0">
                  <a:pos x="50" y="17"/>
                </a:cxn>
                <a:cxn ang="0">
                  <a:pos x="54" y="14"/>
                </a:cxn>
                <a:cxn ang="0">
                  <a:pos x="51" y="0"/>
                </a:cxn>
                <a:cxn ang="0">
                  <a:pos x="37" y="16"/>
                </a:cxn>
                <a:cxn ang="0">
                  <a:pos x="16" y="26"/>
                </a:cxn>
                <a:cxn ang="0">
                  <a:pos x="2" y="29"/>
                </a:cxn>
                <a:cxn ang="0">
                  <a:pos x="0" y="28"/>
                </a:cxn>
                <a:cxn ang="0">
                  <a:pos x="8" y="40"/>
                </a:cxn>
              </a:cxnLst>
              <a:rect b="b" l="0" r="r" t="0"/>
              <a:pathLst>
                <a:path h="44" w="54">
                  <a:moveTo>
                    <a:pt x="8" y="40"/>
                  </a:moveTo>
                  <a:cubicBezTo>
                    <a:pt x="10" y="41"/>
                    <a:pt x="28" y="43"/>
                    <a:pt x="35" y="44"/>
                  </a:cubicBezTo>
                  <a:cubicBezTo>
                    <a:pt x="38" y="34"/>
                    <a:pt x="38" y="34"/>
                    <a:pt x="38" y="34"/>
                  </a:cubicBezTo>
                  <a:cubicBezTo>
                    <a:pt x="45" y="25"/>
                    <a:pt x="45" y="25"/>
                    <a:pt x="45" y="25"/>
                  </a:cubicBezTo>
                  <a:cubicBezTo>
                    <a:pt x="45" y="17"/>
                    <a:pt x="45" y="17"/>
                    <a:pt x="45" y="17"/>
                  </a:cubicBezTo>
                  <a:cubicBezTo>
                    <a:pt x="50" y="17"/>
                    <a:pt x="50" y="17"/>
                    <a:pt x="50" y="17"/>
                  </a:cubicBezTo>
                  <a:cubicBezTo>
                    <a:pt x="54" y="14"/>
                    <a:pt x="54" y="14"/>
                    <a:pt x="54" y="14"/>
                  </a:cubicBezTo>
                  <a:cubicBezTo>
                    <a:pt x="52" y="7"/>
                    <a:pt x="52" y="0"/>
                    <a:pt x="51" y="0"/>
                  </a:cubicBezTo>
                  <a:cubicBezTo>
                    <a:pt x="49" y="0"/>
                    <a:pt x="40" y="9"/>
                    <a:pt x="37" y="16"/>
                  </a:cubicBezTo>
                  <a:cubicBezTo>
                    <a:pt x="34" y="22"/>
                    <a:pt x="24" y="27"/>
                    <a:pt x="16" y="26"/>
                  </a:cubicBezTo>
                  <a:cubicBezTo>
                    <a:pt x="7" y="24"/>
                    <a:pt x="5" y="28"/>
                    <a:pt x="2" y="29"/>
                  </a:cubicBezTo>
                  <a:cubicBezTo>
                    <a:pt x="2" y="29"/>
                    <a:pt x="1" y="29"/>
                    <a:pt x="0" y="28"/>
                  </a:cubicBezTo>
                  <a:cubicBezTo>
                    <a:pt x="1" y="35"/>
                    <a:pt x="7" y="40"/>
                    <a:pt x="8" y="40"/>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92" name="Freeform 93"/>
            <p:cNvSpPr>
              <a:spLocks noEditPoints="1"/>
            </p:cNvSpPr>
            <p:nvPr/>
          </p:nvSpPr>
          <p:spPr bwMode="auto">
            <a:xfrm>
              <a:off x="6489700" y="3114675"/>
              <a:ext cx="419100" cy="130175"/>
            </a:xfrm>
            <a:custGeom>
              <a:cxnLst>
                <a:cxn ang="0">
                  <a:pos x="39" y="24"/>
                </a:cxn>
                <a:cxn ang="0">
                  <a:pos x="31" y="12"/>
                </a:cxn>
                <a:cxn ang="0">
                  <a:pos x="25" y="7"/>
                </a:cxn>
                <a:cxn ang="0">
                  <a:pos x="24" y="5"/>
                </a:cxn>
                <a:cxn ang="0">
                  <a:pos x="21" y="10"/>
                </a:cxn>
                <a:cxn ang="0">
                  <a:pos x="12" y="9"/>
                </a:cxn>
                <a:cxn ang="0">
                  <a:pos x="6" y="2"/>
                </a:cxn>
                <a:cxn ang="0">
                  <a:pos x="0" y="1"/>
                </a:cxn>
                <a:cxn ang="0">
                  <a:pos x="3" y="19"/>
                </a:cxn>
                <a:cxn ang="0">
                  <a:pos x="14" y="40"/>
                </a:cxn>
                <a:cxn ang="0">
                  <a:pos x="25" y="51"/>
                </a:cxn>
                <a:cxn ang="0">
                  <a:pos x="47" y="62"/>
                </a:cxn>
                <a:cxn ang="0">
                  <a:pos x="39" y="46"/>
                </a:cxn>
                <a:cxn ang="0">
                  <a:pos x="39" y="24"/>
                </a:cxn>
                <a:cxn ang="0">
                  <a:pos x="210" y="11"/>
                </a:cxn>
                <a:cxn ang="0">
                  <a:pos x="200" y="9"/>
                </a:cxn>
                <a:cxn ang="0">
                  <a:pos x="189" y="0"/>
                </a:cxn>
                <a:cxn ang="0">
                  <a:pos x="180" y="11"/>
                </a:cxn>
                <a:cxn ang="0">
                  <a:pos x="174" y="19"/>
                </a:cxn>
                <a:cxn ang="0">
                  <a:pos x="172" y="22"/>
                </a:cxn>
                <a:cxn ang="0">
                  <a:pos x="172" y="29"/>
                </a:cxn>
                <a:cxn ang="0">
                  <a:pos x="165" y="31"/>
                </a:cxn>
                <a:cxn ang="0">
                  <a:pos x="159" y="23"/>
                </a:cxn>
                <a:cxn ang="0">
                  <a:pos x="158" y="23"/>
                </a:cxn>
                <a:cxn ang="0">
                  <a:pos x="148" y="39"/>
                </a:cxn>
                <a:cxn ang="0">
                  <a:pos x="132" y="44"/>
                </a:cxn>
                <a:cxn ang="0">
                  <a:pos x="125" y="58"/>
                </a:cxn>
                <a:cxn ang="0">
                  <a:pos x="108" y="54"/>
                </a:cxn>
                <a:cxn ang="0">
                  <a:pos x="111" y="61"/>
                </a:cxn>
                <a:cxn ang="0">
                  <a:pos x="121" y="66"/>
                </a:cxn>
                <a:cxn ang="0">
                  <a:pos x="135" y="65"/>
                </a:cxn>
                <a:cxn ang="0">
                  <a:pos x="147" y="60"/>
                </a:cxn>
                <a:cxn ang="0">
                  <a:pos x="157" y="62"/>
                </a:cxn>
                <a:cxn ang="0">
                  <a:pos x="167" y="55"/>
                </a:cxn>
                <a:cxn ang="0">
                  <a:pos x="171" y="45"/>
                </a:cxn>
                <a:cxn ang="0">
                  <a:pos x="177" y="35"/>
                </a:cxn>
                <a:cxn ang="0">
                  <a:pos x="195" y="27"/>
                </a:cxn>
                <a:cxn ang="0">
                  <a:pos x="200" y="29"/>
                </a:cxn>
                <a:cxn ang="0">
                  <a:pos x="207" y="22"/>
                </a:cxn>
                <a:cxn ang="0">
                  <a:pos x="217" y="18"/>
                </a:cxn>
                <a:cxn ang="0">
                  <a:pos x="210" y="11"/>
                </a:cxn>
              </a:cxnLst>
              <a:rect b="b" l="0" r="r" t="0"/>
              <a:pathLst>
                <a:path h="68" w="219">
                  <a:moveTo>
                    <a:pt x="39" y="24"/>
                  </a:moveTo>
                  <a:cubicBezTo>
                    <a:pt x="39" y="17"/>
                    <a:pt x="32" y="17"/>
                    <a:pt x="31" y="12"/>
                  </a:cubicBezTo>
                  <a:cubicBezTo>
                    <a:pt x="29" y="7"/>
                    <a:pt x="26" y="10"/>
                    <a:pt x="25" y="7"/>
                  </a:cubicBezTo>
                  <a:cubicBezTo>
                    <a:pt x="25" y="6"/>
                    <a:pt x="25" y="6"/>
                    <a:pt x="24" y="5"/>
                  </a:cubicBezTo>
                  <a:cubicBezTo>
                    <a:pt x="20" y="6"/>
                    <a:pt x="22" y="9"/>
                    <a:pt x="21" y="10"/>
                  </a:cubicBezTo>
                  <a:cubicBezTo>
                    <a:pt x="19" y="10"/>
                    <a:pt x="12" y="11"/>
                    <a:pt x="12" y="9"/>
                  </a:cubicBezTo>
                  <a:cubicBezTo>
                    <a:pt x="12" y="6"/>
                    <a:pt x="11" y="3"/>
                    <a:pt x="6" y="2"/>
                  </a:cubicBezTo>
                  <a:cubicBezTo>
                    <a:pt x="4" y="1"/>
                    <a:pt x="2" y="1"/>
                    <a:pt x="0" y="1"/>
                  </a:cubicBezTo>
                  <a:cubicBezTo>
                    <a:pt x="2" y="7"/>
                    <a:pt x="3" y="14"/>
                    <a:pt x="3" y="19"/>
                  </a:cubicBezTo>
                  <a:cubicBezTo>
                    <a:pt x="3" y="25"/>
                    <a:pt x="13" y="36"/>
                    <a:pt x="14" y="40"/>
                  </a:cubicBezTo>
                  <a:cubicBezTo>
                    <a:pt x="16" y="45"/>
                    <a:pt x="19" y="46"/>
                    <a:pt x="25" y="51"/>
                  </a:cubicBezTo>
                  <a:cubicBezTo>
                    <a:pt x="32" y="55"/>
                    <a:pt x="44" y="63"/>
                    <a:pt x="47" y="62"/>
                  </a:cubicBezTo>
                  <a:cubicBezTo>
                    <a:pt x="49" y="61"/>
                    <a:pt x="43" y="50"/>
                    <a:pt x="39" y="46"/>
                  </a:cubicBezTo>
                  <a:cubicBezTo>
                    <a:pt x="36" y="42"/>
                    <a:pt x="39" y="32"/>
                    <a:pt x="39" y="24"/>
                  </a:cubicBezTo>
                  <a:close/>
                  <a:moveTo>
                    <a:pt x="210" y="11"/>
                  </a:moveTo>
                  <a:cubicBezTo>
                    <a:pt x="207" y="12"/>
                    <a:pt x="200" y="12"/>
                    <a:pt x="200" y="9"/>
                  </a:cubicBezTo>
                  <a:cubicBezTo>
                    <a:pt x="200" y="6"/>
                    <a:pt x="193" y="0"/>
                    <a:pt x="189" y="0"/>
                  </a:cubicBezTo>
                  <a:cubicBezTo>
                    <a:pt x="185" y="0"/>
                    <a:pt x="181" y="8"/>
                    <a:pt x="180" y="11"/>
                  </a:cubicBezTo>
                  <a:cubicBezTo>
                    <a:pt x="180" y="15"/>
                    <a:pt x="174" y="14"/>
                    <a:pt x="174" y="19"/>
                  </a:cubicBezTo>
                  <a:cubicBezTo>
                    <a:pt x="175" y="21"/>
                    <a:pt x="173" y="21"/>
                    <a:pt x="172" y="22"/>
                  </a:cubicBezTo>
                  <a:cubicBezTo>
                    <a:pt x="173" y="26"/>
                    <a:pt x="174" y="29"/>
                    <a:pt x="172" y="29"/>
                  </a:cubicBezTo>
                  <a:cubicBezTo>
                    <a:pt x="169" y="28"/>
                    <a:pt x="169" y="31"/>
                    <a:pt x="165" y="31"/>
                  </a:cubicBezTo>
                  <a:cubicBezTo>
                    <a:pt x="163" y="31"/>
                    <a:pt x="161" y="28"/>
                    <a:pt x="159" y="23"/>
                  </a:cubicBezTo>
                  <a:cubicBezTo>
                    <a:pt x="159" y="23"/>
                    <a:pt x="158" y="23"/>
                    <a:pt x="158" y="23"/>
                  </a:cubicBezTo>
                  <a:cubicBezTo>
                    <a:pt x="156" y="23"/>
                    <a:pt x="150" y="33"/>
                    <a:pt x="148" y="39"/>
                  </a:cubicBezTo>
                  <a:cubicBezTo>
                    <a:pt x="147" y="45"/>
                    <a:pt x="141" y="43"/>
                    <a:pt x="132" y="44"/>
                  </a:cubicBezTo>
                  <a:cubicBezTo>
                    <a:pt x="123" y="45"/>
                    <a:pt x="127" y="54"/>
                    <a:pt x="125" y="58"/>
                  </a:cubicBezTo>
                  <a:cubicBezTo>
                    <a:pt x="123" y="62"/>
                    <a:pt x="113" y="55"/>
                    <a:pt x="108" y="54"/>
                  </a:cubicBezTo>
                  <a:cubicBezTo>
                    <a:pt x="109" y="58"/>
                    <a:pt x="110" y="61"/>
                    <a:pt x="111" y="61"/>
                  </a:cubicBezTo>
                  <a:cubicBezTo>
                    <a:pt x="114" y="61"/>
                    <a:pt x="118" y="68"/>
                    <a:pt x="121" y="66"/>
                  </a:cubicBezTo>
                  <a:cubicBezTo>
                    <a:pt x="123" y="64"/>
                    <a:pt x="131" y="66"/>
                    <a:pt x="135" y="65"/>
                  </a:cubicBezTo>
                  <a:cubicBezTo>
                    <a:pt x="139" y="63"/>
                    <a:pt x="140" y="60"/>
                    <a:pt x="147" y="60"/>
                  </a:cubicBezTo>
                  <a:cubicBezTo>
                    <a:pt x="153" y="60"/>
                    <a:pt x="151" y="65"/>
                    <a:pt x="157" y="62"/>
                  </a:cubicBezTo>
                  <a:cubicBezTo>
                    <a:pt x="164" y="59"/>
                    <a:pt x="168" y="61"/>
                    <a:pt x="167" y="55"/>
                  </a:cubicBezTo>
                  <a:cubicBezTo>
                    <a:pt x="167" y="49"/>
                    <a:pt x="171" y="49"/>
                    <a:pt x="171" y="45"/>
                  </a:cubicBezTo>
                  <a:cubicBezTo>
                    <a:pt x="170" y="40"/>
                    <a:pt x="178" y="43"/>
                    <a:pt x="177" y="35"/>
                  </a:cubicBezTo>
                  <a:cubicBezTo>
                    <a:pt x="177" y="26"/>
                    <a:pt x="189" y="27"/>
                    <a:pt x="195" y="27"/>
                  </a:cubicBezTo>
                  <a:cubicBezTo>
                    <a:pt x="196" y="27"/>
                    <a:pt x="198" y="28"/>
                    <a:pt x="200" y="29"/>
                  </a:cubicBezTo>
                  <a:cubicBezTo>
                    <a:pt x="204" y="27"/>
                    <a:pt x="210" y="24"/>
                    <a:pt x="207" y="22"/>
                  </a:cubicBezTo>
                  <a:cubicBezTo>
                    <a:pt x="204" y="20"/>
                    <a:pt x="216" y="22"/>
                    <a:pt x="217" y="18"/>
                  </a:cubicBezTo>
                  <a:cubicBezTo>
                    <a:pt x="219" y="14"/>
                    <a:pt x="213" y="11"/>
                    <a:pt x="210" y="11"/>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93" name="Freeform 94"/>
            <p:cNvSpPr/>
            <p:nvPr/>
          </p:nvSpPr>
          <p:spPr bwMode="auto">
            <a:xfrm>
              <a:off x="6792913" y="3155950"/>
              <a:ext cx="28575" cy="17463"/>
            </a:xfrm>
            <a:custGeom>
              <a:cxnLst>
                <a:cxn ang="0">
                  <a:pos x="6" y="9"/>
                </a:cxn>
                <a:cxn ang="0">
                  <a:pos x="13" y="7"/>
                </a:cxn>
                <a:cxn ang="0">
                  <a:pos x="13" y="0"/>
                </a:cxn>
                <a:cxn ang="0">
                  <a:pos x="7" y="3"/>
                </a:cxn>
                <a:cxn ang="0">
                  <a:pos x="0" y="1"/>
                </a:cxn>
                <a:cxn ang="0">
                  <a:pos x="6" y="9"/>
                </a:cxn>
              </a:cxnLst>
              <a:rect b="b" l="0" r="r" t="0"/>
              <a:pathLst>
                <a:path h="9" w="15">
                  <a:moveTo>
                    <a:pt x="6" y="9"/>
                  </a:moveTo>
                  <a:cubicBezTo>
                    <a:pt x="10" y="9"/>
                    <a:pt x="10" y="6"/>
                    <a:pt x="13" y="7"/>
                  </a:cubicBezTo>
                  <a:cubicBezTo>
                    <a:pt x="15" y="7"/>
                    <a:pt x="14" y="4"/>
                    <a:pt x="13" y="0"/>
                  </a:cubicBezTo>
                  <a:cubicBezTo>
                    <a:pt x="11" y="1"/>
                    <a:pt x="7" y="1"/>
                    <a:pt x="7" y="3"/>
                  </a:cubicBezTo>
                  <a:cubicBezTo>
                    <a:pt x="7" y="5"/>
                    <a:pt x="2" y="1"/>
                    <a:pt x="0" y="1"/>
                  </a:cubicBezTo>
                  <a:cubicBezTo>
                    <a:pt x="2" y="6"/>
                    <a:pt x="4" y="9"/>
                    <a:pt x="6" y="9"/>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94" name="Freeform 95"/>
            <p:cNvSpPr/>
            <p:nvPr/>
          </p:nvSpPr>
          <p:spPr bwMode="auto">
            <a:xfrm>
              <a:off x="5187950" y="2401888"/>
              <a:ext cx="209550" cy="206375"/>
            </a:xfrm>
            <a:custGeom>
              <a:cxnLst>
                <a:cxn ang="0">
                  <a:pos x="93" y="98"/>
                </a:cxn>
                <a:cxn ang="0">
                  <a:pos x="98" y="94"/>
                </a:cxn>
                <a:cxn ang="0">
                  <a:pos x="106" y="98"/>
                </a:cxn>
                <a:cxn ang="0">
                  <a:pos x="110" y="95"/>
                </a:cxn>
                <a:cxn ang="0">
                  <a:pos x="104" y="87"/>
                </a:cxn>
                <a:cxn ang="0">
                  <a:pos x="100" y="79"/>
                </a:cxn>
                <a:cxn ang="0">
                  <a:pos x="101" y="71"/>
                </a:cxn>
                <a:cxn ang="0">
                  <a:pos x="96" y="65"/>
                </a:cxn>
                <a:cxn ang="0">
                  <a:pos x="83" y="56"/>
                </a:cxn>
                <a:cxn ang="0">
                  <a:pos x="78" y="50"/>
                </a:cxn>
                <a:cxn ang="0">
                  <a:pos x="76" y="40"/>
                </a:cxn>
                <a:cxn ang="0">
                  <a:pos x="81" y="31"/>
                </a:cxn>
                <a:cxn ang="0">
                  <a:pos x="82" y="24"/>
                </a:cxn>
                <a:cxn ang="0">
                  <a:pos x="78" y="20"/>
                </a:cxn>
                <a:cxn ang="0">
                  <a:pos x="72" y="14"/>
                </a:cxn>
                <a:cxn ang="0">
                  <a:pos x="68" y="5"/>
                </a:cxn>
                <a:cxn ang="0">
                  <a:pos x="56" y="3"/>
                </a:cxn>
                <a:cxn ang="0">
                  <a:pos x="46" y="1"/>
                </a:cxn>
                <a:cxn ang="0">
                  <a:pos x="41" y="5"/>
                </a:cxn>
                <a:cxn ang="0">
                  <a:pos x="41" y="5"/>
                </a:cxn>
                <a:cxn ang="0">
                  <a:pos x="34" y="10"/>
                </a:cxn>
                <a:cxn ang="0">
                  <a:pos x="27" y="15"/>
                </a:cxn>
                <a:cxn ang="0">
                  <a:pos x="28" y="24"/>
                </a:cxn>
                <a:cxn ang="0">
                  <a:pos x="27" y="33"/>
                </a:cxn>
                <a:cxn ang="0">
                  <a:pos x="24" y="40"/>
                </a:cxn>
                <a:cxn ang="0">
                  <a:pos x="0" y="53"/>
                </a:cxn>
                <a:cxn ang="0">
                  <a:pos x="1" y="58"/>
                </a:cxn>
                <a:cxn ang="0">
                  <a:pos x="4" y="69"/>
                </a:cxn>
                <a:cxn ang="0">
                  <a:pos x="12" y="69"/>
                </a:cxn>
                <a:cxn ang="0">
                  <a:pos x="35" y="82"/>
                </a:cxn>
                <a:cxn ang="0">
                  <a:pos x="62" y="102"/>
                </a:cxn>
                <a:cxn ang="0">
                  <a:pos x="75" y="107"/>
                </a:cxn>
                <a:cxn ang="0">
                  <a:pos x="88" y="108"/>
                </a:cxn>
                <a:cxn ang="0">
                  <a:pos x="93" y="98"/>
                </a:cxn>
              </a:cxnLst>
              <a:rect b="b" l="0" r="r" t="0"/>
              <a:pathLst>
                <a:path h="108" w="110">
                  <a:moveTo>
                    <a:pt x="93" y="98"/>
                  </a:moveTo>
                  <a:cubicBezTo>
                    <a:pt x="94" y="97"/>
                    <a:pt x="95" y="94"/>
                    <a:pt x="98" y="94"/>
                  </a:cubicBezTo>
                  <a:cubicBezTo>
                    <a:pt x="101" y="94"/>
                    <a:pt x="103" y="95"/>
                    <a:pt x="106" y="98"/>
                  </a:cubicBezTo>
                  <a:cubicBezTo>
                    <a:pt x="107" y="97"/>
                    <a:pt x="109" y="96"/>
                    <a:pt x="110" y="95"/>
                  </a:cubicBezTo>
                  <a:cubicBezTo>
                    <a:pt x="107" y="92"/>
                    <a:pt x="104" y="89"/>
                    <a:pt x="104" y="87"/>
                  </a:cubicBezTo>
                  <a:cubicBezTo>
                    <a:pt x="105" y="83"/>
                    <a:pt x="101" y="81"/>
                    <a:pt x="100" y="79"/>
                  </a:cubicBezTo>
                  <a:cubicBezTo>
                    <a:pt x="100" y="77"/>
                    <a:pt x="103" y="73"/>
                    <a:pt x="101" y="71"/>
                  </a:cubicBezTo>
                  <a:cubicBezTo>
                    <a:pt x="99" y="70"/>
                    <a:pt x="99" y="65"/>
                    <a:pt x="96" y="65"/>
                  </a:cubicBezTo>
                  <a:cubicBezTo>
                    <a:pt x="93" y="64"/>
                    <a:pt x="83" y="59"/>
                    <a:pt x="83" y="56"/>
                  </a:cubicBezTo>
                  <a:cubicBezTo>
                    <a:pt x="84" y="53"/>
                    <a:pt x="80" y="51"/>
                    <a:pt x="78" y="50"/>
                  </a:cubicBezTo>
                  <a:cubicBezTo>
                    <a:pt x="76" y="49"/>
                    <a:pt x="74" y="41"/>
                    <a:pt x="76" y="40"/>
                  </a:cubicBezTo>
                  <a:cubicBezTo>
                    <a:pt x="79" y="39"/>
                    <a:pt x="78" y="31"/>
                    <a:pt x="81" y="31"/>
                  </a:cubicBezTo>
                  <a:cubicBezTo>
                    <a:pt x="84" y="31"/>
                    <a:pt x="81" y="27"/>
                    <a:pt x="82" y="24"/>
                  </a:cubicBezTo>
                  <a:cubicBezTo>
                    <a:pt x="83" y="22"/>
                    <a:pt x="80" y="20"/>
                    <a:pt x="78" y="20"/>
                  </a:cubicBezTo>
                  <a:cubicBezTo>
                    <a:pt x="76" y="20"/>
                    <a:pt x="72" y="17"/>
                    <a:pt x="72" y="14"/>
                  </a:cubicBezTo>
                  <a:cubicBezTo>
                    <a:pt x="72" y="11"/>
                    <a:pt x="67" y="6"/>
                    <a:pt x="68" y="5"/>
                  </a:cubicBezTo>
                  <a:cubicBezTo>
                    <a:pt x="67" y="11"/>
                    <a:pt x="58" y="2"/>
                    <a:pt x="56" y="3"/>
                  </a:cubicBezTo>
                  <a:cubicBezTo>
                    <a:pt x="53" y="4"/>
                    <a:pt x="51" y="0"/>
                    <a:pt x="46" y="1"/>
                  </a:cubicBezTo>
                  <a:cubicBezTo>
                    <a:pt x="42" y="1"/>
                    <a:pt x="42" y="3"/>
                    <a:pt x="41" y="5"/>
                  </a:cubicBezTo>
                  <a:cubicBezTo>
                    <a:pt x="41" y="5"/>
                    <a:pt x="41" y="5"/>
                    <a:pt x="41" y="5"/>
                  </a:cubicBezTo>
                  <a:cubicBezTo>
                    <a:pt x="34" y="10"/>
                    <a:pt x="34" y="10"/>
                    <a:pt x="34" y="10"/>
                  </a:cubicBezTo>
                  <a:cubicBezTo>
                    <a:pt x="34" y="10"/>
                    <a:pt x="28" y="11"/>
                    <a:pt x="27" y="15"/>
                  </a:cubicBezTo>
                  <a:cubicBezTo>
                    <a:pt x="26" y="19"/>
                    <a:pt x="30" y="22"/>
                    <a:pt x="28" y="24"/>
                  </a:cubicBezTo>
                  <a:cubicBezTo>
                    <a:pt x="26" y="27"/>
                    <a:pt x="27" y="31"/>
                    <a:pt x="27" y="33"/>
                  </a:cubicBezTo>
                  <a:cubicBezTo>
                    <a:pt x="28" y="35"/>
                    <a:pt x="24" y="40"/>
                    <a:pt x="24" y="40"/>
                  </a:cubicBezTo>
                  <a:cubicBezTo>
                    <a:pt x="24" y="40"/>
                    <a:pt x="11" y="47"/>
                    <a:pt x="0" y="53"/>
                  </a:cubicBezTo>
                  <a:cubicBezTo>
                    <a:pt x="0" y="55"/>
                    <a:pt x="1" y="57"/>
                    <a:pt x="1" y="58"/>
                  </a:cubicBezTo>
                  <a:cubicBezTo>
                    <a:pt x="2" y="61"/>
                    <a:pt x="3" y="65"/>
                    <a:pt x="4" y="69"/>
                  </a:cubicBezTo>
                  <a:cubicBezTo>
                    <a:pt x="8" y="69"/>
                    <a:pt x="9" y="69"/>
                    <a:pt x="12" y="69"/>
                  </a:cubicBezTo>
                  <a:cubicBezTo>
                    <a:pt x="16" y="70"/>
                    <a:pt x="31" y="80"/>
                    <a:pt x="35" y="82"/>
                  </a:cubicBezTo>
                  <a:cubicBezTo>
                    <a:pt x="38" y="84"/>
                    <a:pt x="58" y="99"/>
                    <a:pt x="62" y="102"/>
                  </a:cubicBezTo>
                  <a:cubicBezTo>
                    <a:pt x="66" y="106"/>
                    <a:pt x="72" y="107"/>
                    <a:pt x="75" y="107"/>
                  </a:cubicBezTo>
                  <a:cubicBezTo>
                    <a:pt x="77" y="107"/>
                    <a:pt x="83" y="107"/>
                    <a:pt x="88" y="108"/>
                  </a:cubicBezTo>
                  <a:cubicBezTo>
                    <a:pt x="90" y="104"/>
                    <a:pt x="92" y="99"/>
                    <a:pt x="93" y="98"/>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95" name="Freeform 96"/>
            <p:cNvSpPr/>
            <p:nvPr/>
          </p:nvSpPr>
          <p:spPr bwMode="auto">
            <a:xfrm>
              <a:off x="5356225" y="2581275"/>
              <a:ext cx="41275" cy="38100"/>
            </a:xfrm>
            <a:custGeom>
              <a:cxnLst>
                <a:cxn ang="0">
                  <a:pos x="7" y="15"/>
                </a:cxn>
                <a:cxn ang="0">
                  <a:pos x="13" y="20"/>
                </a:cxn>
                <a:cxn ang="0">
                  <a:pos x="22" y="20"/>
                </a:cxn>
                <a:cxn ang="0">
                  <a:pos x="17" y="6"/>
                </a:cxn>
                <a:cxn ang="0">
                  <a:pos x="18" y="4"/>
                </a:cxn>
                <a:cxn ang="0">
                  <a:pos x="10" y="0"/>
                </a:cxn>
                <a:cxn ang="0">
                  <a:pos x="5" y="4"/>
                </a:cxn>
                <a:cxn ang="0">
                  <a:pos x="0" y="14"/>
                </a:cxn>
                <a:cxn ang="0">
                  <a:pos x="7" y="15"/>
                </a:cxn>
              </a:cxnLst>
              <a:rect b="b" l="0" r="r" t="0"/>
              <a:pathLst>
                <a:path h="20" w="22">
                  <a:moveTo>
                    <a:pt x="7" y="15"/>
                  </a:moveTo>
                  <a:cubicBezTo>
                    <a:pt x="13" y="20"/>
                    <a:pt x="13" y="20"/>
                    <a:pt x="13" y="20"/>
                  </a:cubicBezTo>
                  <a:cubicBezTo>
                    <a:pt x="22" y="20"/>
                    <a:pt x="22" y="20"/>
                    <a:pt x="22" y="20"/>
                  </a:cubicBezTo>
                  <a:cubicBezTo>
                    <a:pt x="20" y="15"/>
                    <a:pt x="17" y="8"/>
                    <a:pt x="17" y="6"/>
                  </a:cubicBezTo>
                  <a:cubicBezTo>
                    <a:pt x="17" y="5"/>
                    <a:pt x="17" y="5"/>
                    <a:pt x="18" y="4"/>
                  </a:cubicBezTo>
                  <a:cubicBezTo>
                    <a:pt x="15" y="1"/>
                    <a:pt x="13" y="0"/>
                    <a:pt x="10" y="0"/>
                  </a:cubicBezTo>
                  <a:cubicBezTo>
                    <a:pt x="7" y="0"/>
                    <a:pt x="6" y="3"/>
                    <a:pt x="5" y="4"/>
                  </a:cubicBezTo>
                  <a:cubicBezTo>
                    <a:pt x="4" y="5"/>
                    <a:pt x="2" y="10"/>
                    <a:pt x="0" y="14"/>
                  </a:cubicBezTo>
                  <a:cubicBezTo>
                    <a:pt x="4" y="14"/>
                    <a:pt x="7" y="15"/>
                    <a:pt x="7" y="15"/>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96" name="Freeform 97"/>
            <p:cNvSpPr>
              <a:spLocks noEditPoints="1"/>
            </p:cNvSpPr>
            <p:nvPr/>
          </p:nvSpPr>
          <p:spPr bwMode="auto">
            <a:xfrm>
              <a:off x="4256088" y="2038350"/>
              <a:ext cx="315913" cy="261938"/>
            </a:xfrm>
            <a:custGeom>
              <a:cxnLst>
                <a:cxn ang="0">
                  <a:pos x="144" y="31"/>
                </a:cxn>
                <a:cxn ang="0">
                  <a:pos x="138" y="29"/>
                </a:cxn>
                <a:cxn ang="0">
                  <a:pos x="131" y="26"/>
                </a:cxn>
                <a:cxn ang="0">
                  <a:pos x="119" y="24"/>
                </a:cxn>
                <a:cxn ang="0">
                  <a:pos x="114" y="20"/>
                </a:cxn>
                <a:cxn ang="0">
                  <a:pos x="110" y="15"/>
                </a:cxn>
                <a:cxn ang="0">
                  <a:pos x="105" y="17"/>
                </a:cxn>
                <a:cxn ang="0">
                  <a:pos x="102" y="13"/>
                </a:cxn>
                <a:cxn ang="0">
                  <a:pos x="95" y="9"/>
                </a:cxn>
                <a:cxn ang="0">
                  <a:pos x="89" y="6"/>
                </a:cxn>
                <a:cxn ang="0">
                  <a:pos x="85" y="1"/>
                </a:cxn>
                <a:cxn ang="0">
                  <a:pos x="84" y="0"/>
                </a:cxn>
                <a:cxn ang="0">
                  <a:pos x="81" y="0"/>
                </a:cxn>
                <a:cxn ang="0">
                  <a:pos x="75" y="10"/>
                </a:cxn>
                <a:cxn ang="0">
                  <a:pos x="63" y="18"/>
                </a:cxn>
                <a:cxn ang="0">
                  <a:pos x="56" y="26"/>
                </a:cxn>
                <a:cxn ang="0">
                  <a:pos x="41" y="21"/>
                </a:cxn>
                <a:cxn ang="0">
                  <a:pos x="35" y="25"/>
                </a:cxn>
                <a:cxn ang="0">
                  <a:pos x="36" y="37"/>
                </a:cxn>
                <a:cxn ang="0">
                  <a:pos x="27" y="37"/>
                </a:cxn>
                <a:cxn ang="0">
                  <a:pos x="20" y="33"/>
                </a:cxn>
                <a:cxn ang="0">
                  <a:pos x="9" y="34"/>
                </a:cxn>
                <a:cxn ang="0">
                  <a:pos x="2" y="40"/>
                </a:cxn>
                <a:cxn ang="0">
                  <a:pos x="3" y="47"/>
                </a:cxn>
                <a:cxn ang="0">
                  <a:pos x="18" y="52"/>
                </a:cxn>
                <a:cxn ang="0">
                  <a:pos x="28" y="54"/>
                </a:cxn>
                <a:cxn ang="0">
                  <a:pos x="32" y="59"/>
                </a:cxn>
                <a:cxn ang="0">
                  <a:pos x="40" y="69"/>
                </a:cxn>
                <a:cxn ang="0">
                  <a:pos x="43" y="78"/>
                </a:cxn>
                <a:cxn ang="0">
                  <a:pos x="42" y="91"/>
                </a:cxn>
                <a:cxn ang="0">
                  <a:pos x="36" y="112"/>
                </a:cxn>
                <a:cxn ang="0">
                  <a:pos x="36" y="112"/>
                </a:cxn>
                <a:cxn ang="0">
                  <a:pos x="42" y="115"/>
                </a:cxn>
                <a:cxn ang="0">
                  <a:pos x="53" y="120"/>
                </a:cxn>
                <a:cxn ang="0">
                  <a:pos x="62" y="119"/>
                </a:cxn>
                <a:cxn ang="0">
                  <a:pos x="67" y="121"/>
                </a:cxn>
                <a:cxn ang="0">
                  <a:pos x="81" y="124"/>
                </a:cxn>
                <a:cxn ang="0">
                  <a:pos x="92" y="124"/>
                </a:cxn>
                <a:cxn ang="0">
                  <a:pos x="92" y="121"/>
                </a:cxn>
                <a:cxn ang="0">
                  <a:pos x="101" y="110"/>
                </a:cxn>
                <a:cxn ang="0">
                  <a:pos x="122" y="115"/>
                </a:cxn>
                <a:cxn ang="0">
                  <a:pos x="135" y="110"/>
                </a:cxn>
                <a:cxn ang="0">
                  <a:pos x="142" y="106"/>
                </a:cxn>
                <a:cxn ang="0">
                  <a:pos x="143" y="102"/>
                </a:cxn>
                <a:cxn ang="0">
                  <a:pos x="138" y="100"/>
                </a:cxn>
                <a:cxn ang="0">
                  <a:pos x="135" y="95"/>
                </a:cxn>
                <a:cxn ang="0">
                  <a:pos x="132" y="89"/>
                </a:cxn>
                <a:cxn ang="0">
                  <a:pos x="134" y="86"/>
                </a:cxn>
                <a:cxn ang="0">
                  <a:pos x="136" y="82"/>
                </a:cxn>
                <a:cxn ang="0">
                  <a:pos x="135" y="76"/>
                </a:cxn>
                <a:cxn ang="0">
                  <a:pos x="133" y="71"/>
                </a:cxn>
                <a:cxn ang="0">
                  <a:pos x="128" y="70"/>
                </a:cxn>
                <a:cxn ang="0">
                  <a:pos x="127" y="66"/>
                </a:cxn>
                <a:cxn ang="0">
                  <a:pos x="134" y="57"/>
                </a:cxn>
                <a:cxn ang="0">
                  <a:pos x="140" y="53"/>
                </a:cxn>
                <a:cxn ang="0">
                  <a:pos x="142" y="44"/>
                </a:cxn>
                <a:cxn ang="0">
                  <a:pos x="147" y="35"/>
                </a:cxn>
                <a:cxn ang="0">
                  <a:pos x="144" y="31"/>
                </a:cxn>
                <a:cxn ang="0">
                  <a:pos x="162" y="116"/>
                </a:cxn>
                <a:cxn ang="0">
                  <a:pos x="155" y="122"/>
                </a:cxn>
                <a:cxn ang="0">
                  <a:pos x="160" y="137"/>
                </a:cxn>
                <a:cxn ang="0">
                  <a:pos x="162" y="116"/>
                </a:cxn>
              </a:cxnLst>
              <a:rect b="b" l="0" r="r" t="0"/>
              <a:pathLst>
                <a:path h="137" w="165">
                  <a:moveTo>
                    <a:pt x="144" y="31"/>
                  </a:moveTo>
                  <a:cubicBezTo>
                    <a:pt x="143" y="31"/>
                    <a:pt x="142" y="29"/>
                    <a:pt x="138" y="29"/>
                  </a:cubicBezTo>
                  <a:cubicBezTo>
                    <a:pt x="135" y="29"/>
                    <a:pt x="133" y="28"/>
                    <a:pt x="131" y="26"/>
                  </a:cubicBezTo>
                  <a:cubicBezTo>
                    <a:pt x="130" y="24"/>
                    <a:pt x="122" y="23"/>
                    <a:pt x="119" y="24"/>
                  </a:cubicBezTo>
                  <a:cubicBezTo>
                    <a:pt x="117" y="24"/>
                    <a:pt x="116" y="19"/>
                    <a:pt x="114" y="20"/>
                  </a:cubicBezTo>
                  <a:cubicBezTo>
                    <a:pt x="111" y="20"/>
                    <a:pt x="110" y="17"/>
                    <a:pt x="110" y="15"/>
                  </a:cubicBezTo>
                  <a:cubicBezTo>
                    <a:pt x="110" y="13"/>
                    <a:pt x="108" y="16"/>
                    <a:pt x="105" y="17"/>
                  </a:cubicBezTo>
                  <a:cubicBezTo>
                    <a:pt x="103" y="18"/>
                    <a:pt x="102" y="15"/>
                    <a:pt x="102" y="13"/>
                  </a:cubicBezTo>
                  <a:cubicBezTo>
                    <a:pt x="102" y="12"/>
                    <a:pt x="97" y="10"/>
                    <a:pt x="95" y="9"/>
                  </a:cubicBezTo>
                  <a:cubicBezTo>
                    <a:pt x="93" y="8"/>
                    <a:pt x="90" y="4"/>
                    <a:pt x="89" y="6"/>
                  </a:cubicBezTo>
                  <a:cubicBezTo>
                    <a:pt x="88" y="7"/>
                    <a:pt x="86" y="3"/>
                    <a:pt x="85" y="1"/>
                  </a:cubicBezTo>
                  <a:cubicBezTo>
                    <a:pt x="85" y="0"/>
                    <a:pt x="84" y="0"/>
                    <a:pt x="84" y="0"/>
                  </a:cubicBezTo>
                  <a:cubicBezTo>
                    <a:pt x="83" y="0"/>
                    <a:pt x="82" y="0"/>
                    <a:pt x="81" y="0"/>
                  </a:cubicBezTo>
                  <a:cubicBezTo>
                    <a:pt x="77" y="0"/>
                    <a:pt x="74" y="3"/>
                    <a:pt x="75" y="10"/>
                  </a:cubicBezTo>
                  <a:cubicBezTo>
                    <a:pt x="75" y="16"/>
                    <a:pt x="70" y="17"/>
                    <a:pt x="63" y="18"/>
                  </a:cubicBezTo>
                  <a:cubicBezTo>
                    <a:pt x="56" y="18"/>
                    <a:pt x="58" y="23"/>
                    <a:pt x="56" y="26"/>
                  </a:cubicBezTo>
                  <a:cubicBezTo>
                    <a:pt x="53" y="28"/>
                    <a:pt x="43" y="24"/>
                    <a:pt x="41" y="21"/>
                  </a:cubicBezTo>
                  <a:cubicBezTo>
                    <a:pt x="40" y="17"/>
                    <a:pt x="31" y="21"/>
                    <a:pt x="35" y="25"/>
                  </a:cubicBezTo>
                  <a:cubicBezTo>
                    <a:pt x="39" y="29"/>
                    <a:pt x="39" y="35"/>
                    <a:pt x="36" y="37"/>
                  </a:cubicBezTo>
                  <a:cubicBezTo>
                    <a:pt x="34" y="39"/>
                    <a:pt x="30" y="34"/>
                    <a:pt x="27" y="37"/>
                  </a:cubicBezTo>
                  <a:cubicBezTo>
                    <a:pt x="24" y="39"/>
                    <a:pt x="23" y="35"/>
                    <a:pt x="20" y="33"/>
                  </a:cubicBezTo>
                  <a:cubicBezTo>
                    <a:pt x="16" y="32"/>
                    <a:pt x="15" y="35"/>
                    <a:pt x="9" y="34"/>
                  </a:cubicBezTo>
                  <a:cubicBezTo>
                    <a:pt x="3" y="34"/>
                    <a:pt x="0" y="37"/>
                    <a:pt x="2" y="40"/>
                  </a:cubicBezTo>
                  <a:cubicBezTo>
                    <a:pt x="4" y="42"/>
                    <a:pt x="1" y="45"/>
                    <a:pt x="3" y="47"/>
                  </a:cubicBezTo>
                  <a:cubicBezTo>
                    <a:pt x="5" y="49"/>
                    <a:pt x="12" y="49"/>
                    <a:pt x="18" y="52"/>
                  </a:cubicBezTo>
                  <a:cubicBezTo>
                    <a:pt x="24" y="55"/>
                    <a:pt x="25" y="52"/>
                    <a:pt x="28" y="54"/>
                  </a:cubicBezTo>
                  <a:cubicBezTo>
                    <a:pt x="31" y="56"/>
                    <a:pt x="31" y="55"/>
                    <a:pt x="32" y="59"/>
                  </a:cubicBezTo>
                  <a:cubicBezTo>
                    <a:pt x="32" y="63"/>
                    <a:pt x="35" y="67"/>
                    <a:pt x="40" y="69"/>
                  </a:cubicBezTo>
                  <a:cubicBezTo>
                    <a:pt x="46" y="70"/>
                    <a:pt x="42" y="74"/>
                    <a:pt x="43" y="78"/>
                  </a:cubicBezTo>
                  <a:cubicBezTo>
                    <a:pt x="45" y="81"/>
                    <a:pt x="41" y="87"/>
                    <a:pt x="42" y="91"/>
                  </a:cubicBezTo>
                  <a:cubicBezTo>
                    <a:pt x="43" y="96"/>
                    <a:pt x="39" y="110"/>
                    <a:pt x="36" y="112"/>
                  </a:cubicBezTo>
                  <a:cubicBezTo>
                    <a:pt x="36" y="112"/>
                    <a:pt x="36" y="112"/>
                    <a:pt x="36" y="112"/>
                  </a:cubicBezTo>
                  <a:cubicBezTo>
                    <a:pt x="38" y="113"/>
                    <a:pt x="41" y="114"/>
                    <a:pt x="42" y="115"/>
                  </a:cubicBezTo>
                  <a:cubicBezTo>
                    <a:pt x="45" y="116"/>
                    <a:pt x="50" y="118"/>
                    <a:pt x="53" y="120"/>
                  </a:cubicBezTo>
                  <a:cubicBezTo>
                    <a:pt x="56" y="122"/>
                    <a:pt x="62" y="122"/>
                    <a:pt x="62" y="119"/>
                  </a:cubicBezTo>
                  <a:cubicBezTo>
                    <a:pt x="62" y="117"/>
                    <a:pt x="65" y="118"/>
                    <a:pt x="67" y="121"/>
                  </a:cubicBezTo>
                  <a:cubicBezTo>
                    <a:pt x="69" y="123"/>
                    <a:pt x="77" y="123"/>
                    <a:pt x="81" y="124"/>
                  </a:cubicBezTo>
                  <a:cubicBezTo>
                    <a:pt x="84" y="124"/>
                    <a:pt x="88" y="124"/>
                    <a:pt x="92" y="124"/>
                  </a:cubicBezTo>
                  <a:cubicBezTo>
                    <a:pt x="92" y="123"/>
                    <a:pt x="92" y="122"/>
                    <a:pt x="92" y="121"/>
                  </a:cubicBezTo>
                  <a:cubicBezTo>
                    <a:pt x="90" y="115"/>
                    <a:pt x="95" y="111"/>
                    <a:pt x="101" y="110"/>
                  </a:cubicBezTo>
                  <a:cubicBezTo>
                    <a:pt x="106" y="109"/>
                    <a:pt x="118" y="113"/>
                    <a:pt x="122" y="115"/>
                  </a:cubicBezTo>
                  <a:cubicBezTo>
                    <a:pt x="125" y="117"/>
                    <a:pt x="129" y="116"/>
                    <a:pt x="135" y="110"/>
                  </a:cubicBezTo>
                  <a:cubicBezTo>
                    <a:pt x="137" y="107"/>
                    <a:pt x="140" y="106"/>
                    <a:pt x="142" y="106"/>
                  </a:cubicBezTo>
                  <a:cubicBezTo>
                    <a:pt x="142" y="104"/>
                    <a:pt x="142" y="103"/>
                    <a:pt x="143" y="102"/>
                  </a:cubicBezTo>
                  <a:cubicBezTo>
                    <a:pt x="144" y="100"/>
                    <a:pt x="140" y="100"/>
                    <a:pt x="138" y="100"/>
                  </a:cubicBezTo>
                  <a:cubicBezTo>
                    <a:pt x="135" y="100"/>
                    <a:pt x="133" y="97"/>
                    <a:pt x="135" y="95"/>
                  </a:cubicBezTo>
                  <a:cubicBezTo>
                    <a:pt x="137" y="92"/>
                    <a:pt x="134" y="92"/>
                    <a:pt x="132" y="89"/>
                  </a:cubicBezTo>
                  <a:cubicBezTo>
                    <a:pt x="130" y="86"/>
                    <a:pt x="133" y="87"/>
                    <a:pt x="134" y="86"/>
                  </a:cubicBezTo>
                  <a:cubicBezTo>
                    <a:pt x="136" y="85"/>
                    <a:pt x="138" y="82"/>
                    <a:pt x="136" y="82"/>
                  </a:cubicBezTo>
                  <a:cubicBezTo>
                    <a:pt x="135" y="81"/>
                    <a:pt x="134" y="79"/>
                    <a:pt x="135" y="76"/>
                  </a:cubicBezTo>
                  <a:cubicBezTo>
                    <a:pt x="136" y="73"/>
                    <a:pt x="133" y="73"/>
                    <a:pt x="133" y="71"/>
                  </a:cubicBezTo>
                  <a:cubicBezTo>
                    <a:pt x="133" y="68"/>
                    <a:pt x="130" y="67"/>
                    <a:pt x="128" y="70"/>
                  </a:cubicBezTo>
                  <a:cubicBezTo>
                    <a:pt x="126" y="73"/>
                    <a:pt x="125" y="71"/>
                    <a:pt x="127" y="66"/>
                  </a:cubicBezTo>
                  <a:cubicBezTo>
                    <a:pt x="128" y="62"/>
                    <a:pt x="133" y="60"/>
                    <a:pt x="134" y="57"/>
                  </a:cubicBezTo>
                  <a:cubicBezTo>
                    <a:pt x="134" y="55"/>
                    <a:pt x="137" y="53"/>
                    <a:pt x="140" y="53"/>
                  </a:cubicBezTo>
                  <a:cubicBezTo>
                    <a:pt x="142" y="53"/>
                    <a:pt x="141" y="47"/>
                    <a:pt x="142" y="44"/>
                  </a:cubicBezTo>
                  <a:cubicBezTo>
                    <a:pt x="143" y="41"/>
                    <a:pt x="143" y="38"/>
                    <a:pt x="147" y="35"/>
                  </a:cubicBezTo>
                  <a:cubicBezTo>
                    <a:pt x="150" y="32"/>
                    <a:pt x="146" y="31"/>
                    <a:pt x="144" y="31"/>
                  </a:cubicBezTo>
                  <a:close/>
                  <a:moveTo>
                    <a:pt x="162" y="116"/>
                  </a:moveTo>
                  <a:cubicBezTo>
                    <a:pt x="160" y="116"/>
                    <a:pt x="160" y="119"/>
                    <a:pt x="155" y="122"/>
                  </a:cubicBezTo>
                  <a:cubicBezTo>
                    <a:pt x="151" y="125"/>
                    <a:pt x="155" y="137"/>
                    <a:pt x="160" y="137"/>
                  </a:cubicBezTo>
                  <a:cubicBezTo>
                    <a:pt x="165" y="136"/>
                    <a:pt x="164" y="116"/>
                    <a:pt x="162" y="116"/>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97" name="Freeform 98"/>
            <p:cNvSpPr/>
            <p:nvPr/>
          </p:nvSpPr>
          <p:spPr bwMode="auto">
            <a:xfrm>
              <a:off x="2403475" y="2941638"/>
              <a:ext cx="50800" cy="26988"/>
            </a:xfrm>
            <a:custGeom>
              <a:cxnLst>
                <a:cxn ang="0">
                  <a:pos x="26" y="5"/>
                </a:cxn>
                <a:cxn ang="0">
                  <a:pos x="14" y="2"/>
                </a:cxn>
                <a:cxn ang="0">
                  <a:pos x="9" y="0"/>
                </a:cxn>
                <a:cxn ang="0">
                  <a:pos x="8" y="0"/>
                </a:cxn>
                <a:cxn ang="0">
                  <a:pos x="0" y="7"/>
                </a:cxn>
                <a:cxn ang="0">
                  <a:pos x="22" y="14"/>
                </a:cxn>
                <a:cxn ang="0">
                  <a:pos x="26" y="13"/>
                </a:cxn>
                <a:cxn ang="0">
                  <a:pos x="26" y="5"/>
                </a:cxn>
              </a:cxnLst>
              <a:rect b="b" l="0" r="r" t="0"/>
              <a:pathLst>
                <a:path h="14" w="26">
                  <a:moveTo>
                    <a:pt x="26" y="5"/>
                  </a:moveTo>
                  <a:cubicBezTo>
                    <a:pt x="24" y="3"/>
                    <a:pt x="19" y="6"/>
                    <a:pt x="14" y="2"/>
                  </a:cubicBezTo>
                  <a:cubicBezTo>
                    <a:pt x="12" y="1"/>
                    <a:pt x="10" y="1"/>
                    <a:pt x="9" y="0"/>
                  </a:cubicBezTo>
                  <a:cubicBezTo>
                    <a:pt x="9" y="0"/>
                    <a:pt x="8" y="0"/>
                    <a:pt x="8" y="0"/>
                  </a:cubicBezTo>
                  <a:cubicBezTo>
                    <a:pt x="7" y="0"/>
                    <a:pt x="4" y="4"/>
                    <a:pt x="0" y="7"/>
                  </a:cubicBezTo>
                  <a:cubicBezTo>
                    <a:pt x="4" y="10"/>
                    <a:pt x="18" y="14"/>
                    <a:pt x="22" y="14"/>
                  </a:cubicBezTo>
                  <a:cubicBezTo>
                    <a:pt x="24" y="14"/>
                    <a:pt x="25" y="13"/>
                    <a:pt x="26" y="13"/>
                  </a:cubicBezTo>
                  <a:cubicBezTo>
                    <a:pt x="26" y="9"/>
                    <a:pt x="26" y="6"/>
                    <a:pt x="26" y="5"/>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98" name="Freeform 99"/>
            <p:cNvSpPr/>
            <p:nvPr/>
          </p:nvSpPr>
          <p:spPr bwMode="auto">
            <a:xfrm>
              <a:off x="2420938" y="2901950"/>
              <a:ext cx="131763" cy="73025"/>
            </a:xfrm>
            <a:custGeom>
              <a:cxnLst>
                <a:cxn ang="0">
                  <a:pos x="29" y="34"/>
                </a:cxn>
                <a:cxn ang="0">
                  <a:pos x="32" y="27"/>
                </a:cxn>
                <a:cxn ang="0">
                  <a:pos x="45" y="22"/>
                </a:cxn>
                <a:cxn ang="0">
                  <a:pos x="55" y="19"/>
                </a:cxn>
                <a:cxn ang="0">
                  <a:pos x="69" y="14"/>
                </a:cxn>
                <a:cxn ang="0">
                  <a:pos x="56" y="5"/>
                </a:cxn>
                <a:cxn ang="0">
                  <a:pos x="32" y="5"/>
                </a:cxn>
                <a:cxn ang="0">
                  <a:pos x="11" y="6"/>
                </a:cxn>
                <a:cxn ang="0">
                  <a:pos x="11" y="6"/>
                </a:cxn>
                <a:cxn ang="0">
                  <a:pos x="5" y="12"/>
                </a:cxn>
                <a:cxn ang="0">
                  <a:pos x="0" y="21"/>
                </a:cxn>
                <a:cxn ang="0">
                  <a:pos x="5" y="23"/>
                </a:cxn>
                <a:cxn ang="0">
                  <a:pos x="17" y="26"/>
                </a:cxn>
                <a:cxn ang="0">
                  <a:pos x="17" y="34"/>
                </a:cxn>
                <a:cxn ang="0">
                  <a:pos x="20" y="34"/>
                </a:cxn>
                <a:cxn ang="0">
                  <a:pos x="21" y="38"/>
                </a:cxn>
                <a:cxn ang="0">
                  <a:pos x="25" y="37"/>
                </a:cxn>
                <a:cxn ang="0">
                  <a:pos x="29" y="34"/>
                </a:cxn>
              </a:cxnLst>
              <a:rect b="b" l="0" r="r" t="0"/>
              <a:pathLst>
                <a:path h="38" w="69">
                  <a:moveTo>
                    <a:pt x="29" y="34"/>
                  </a:moveTo>
                  <a:cubicBezTo>
                    <a:pt x="29" y="33"/>
                    <a:pt x="26" y="27"/>
                    <a:pt x="32" y="27"/>
                  </a:cubicBezTo>
                  <a:cubicBezTo>
                    <a:pt x="39" y="26"/>
                    <a:pt x="44" y="26"/>
                    <a:pt x="45" y="22"/>
                  </a:cubicBezTo>
                  <a:cubicBezTo>
                    <a:pt x="46" y="17"/>
                    <a:pt x="53" y="19"/>
                    <a:pt x="55" y="19"/>
                  </a:cubicBezTo>
                  <a:cubicBezTo>
                    <a:pt x="57" y="19"/>
                    <a:pt x="63" y="14"/>
                    <a:pt x="69" y="14"/>
                  </a:cubicBezTo>
                  <a:cubicBezTo>
                    <a:pt x="69" y="8"/>
                    <a:pt x="61" y="10"/>
                    <a:pt x="56" y="5"/>
                  </a:cubicBezTo>
                  <a:cubicBezTo>
                    <a:pt x="51" y="0"/>
                    <a:pt x="39" y="2"/>
                    <a:pt x="32" y="5"/>
                  </a:cubicBezTo>
                  <a:cubicBezTo>
                    <a:pt x="26" y="7"/>
                    <a:pt x="18" y="2"/>
                    <a:pt x="11" y="6"/>
                  </a:cubicBezTo>
                  <a:cubicBezTo>
                    <a:pt x="11" y="6"/>
                    <a:pt x="11" y="6"/>
                    <a:pt x="11" y="6"/>
                  </a:cubicBezTo>
                  <a:cubicBezTo>
                    <a:pt x="9" y="8"/>
                    <a:pt x="7" y="10"/>
                    <a:pt x="5" y="12"/>
                  </a:cubicBezTo>
                  <a:cubicBezTo>
                    <a:pt x="0" y="16"/>
                    <a:pt x="1" y="20"/>
                    <a:pt x="0" y="21"/>
                  </a:cubicBezTo>
                  <a:cubicBezTo>
                    <a:pt x="1" y="22"/>
                    <a:pt x="3" y="22"/>
                    <a:pt x="5" y="23"/>
                  </a:cubicBezTo>
                  <a:cubicBezTo>
                    <a:pt x="10" y="27"/>
                    <a:pt x="15" y="24"/>
                    <a:pt x="17" y="26"/>
                  </a:cubicBezTo>
                  <a:cubicBezTo>
                    <a:pt x="17" y="27"/>
                    <a:pt x="17" y="30"/>
                    <a:pt x="17" y="34"/>
                  </a:cubicBezTo>
                  <a:cubicBezTo>
                    <a:pt x="18" y="33"/>
                    <a:pt x="18" y="32"/>
                    <a:pt x="20" y="34"/>
                  </a:cubicBezTo>
                  <a:cubicBezTo>
                    <a:pt x="22" y="35"/>
                    <a:pt x="21" y="37"/>
                    <a:pt x="21" y="38"/>
                  </a:cubicBezTo>
                  <a:cubicBezTo>
                    <a:pt x="25" y="37"/>
                    <a:pt x="25" y="37"/>
                    <a:pt x="25" y="37"/>
                  </a:cubicBezTo>
                  <a:cubicBezTo>
                    <a:pt x="25" y="37"/>
                    <a:pt x="28" y="35"/>
                    <a:pt x="29" y="34"/>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99" name="Freeform 100"/>
            <p:cNvSpPr/>
            <p:nvPr/>
          </p:nvSpPr>
          <p:spPr bwMode="auto">
            <a:xfrm>
              <a:off x="1820863" y="2522538"/>
              <a:ext cx="657225" cy="406400"/>
            </a:xfrm>
            <a:custGeom>
              <a:cxnLst>
                <a:cxn ang="0">
                  <a:pos x="301" y="199"/>
                </a:cxn>
                <a:cxn ang="0">
                  <a:pos x="296" y="180"/>
                </a:cxn>
                <a:cxn ang="0">
                  <a:pos x="324" y="173"/>
                </a:cxn>
                <a:cxn ang="0">
                  <a:pos x="334" y="161"/>
                </a:cxn>
                <a:cxn ang="0">
                  <a:pos x="343" y="139"/>
                </a:cxn>
                <a:cxn ang="0">
                  <a:pos x="315" y="137"/>
                </a:cxn>
                <a:cxn ang="0">
                  <a:pos x="297" y="161"/>
                </a:cxn>
                <a:cxn ang="0">
                  <a:pos x="281" y="170"/>
                </a:cxn>
                <a:cxn ang="0">
                  <a:pos x="242" y="169"/>
                </a:cxn>
                <a:cxn ang="0">
                  <a:pos x="224" y="143"/>
                </a:cxn>
                <a:cxn ang="0">
                  <a:pos x="223" y="90"/>
                </a:cxn>
                <a:cxn ang="0">
                  <a:pos x="219" y="83"/>
                </a:cxn>
                <a:cxn ang="0">
                  <a:pos x="200" y="71"/>
                </a:cxn>
                <a:cxn ang="0">
                  <a:pos x="187" y="47"/>
                </a:cxn>
                <a:cxn ang="0">
                  <a:pos x="158" y="46"/>
                </a:cxn>
                <a:cxn ang="0">
                  <a:pos x="141" y="32"/>
                </a:cxn>
                <a:cxn ang="0">
                  <a:pos x="121" y="11"/>
                </a:cxn>
                <a:cxn ang="0">
                  <a:pos x="100" y="16"/>
                </a:cxn>
                <a:cxn ang="0">
                  <a:pos x="39" y="6"/>
                </a:cxn>
                <a:cxn ang="0">
                  <a:pos x="0" y="3"/>
                </a:cxn>
                <a:cxn ang="0">
                  <a:pos x="16" y="35"/>
                </a:cxn>
                <a:cxn ang="0">
                  <a:pos x="35" y="61"/>
                </a:cxn>
                <a:cxn ang="0">
                  <a:pos x="40" y="72"/>
                </a:cxn>
                <a:cxn ang="0">
                  <a:pos x="56" y="94"/>
                </a:cxn>
                <a:cxn ang="0">
                  <a:pos x="81" y="120"/>
                </a:cxn>
                <a:cxn ang="0">
                  <a:pos x="84" y="107"/>
                </a:cxn>
                <a:cxn ang="0">
                  <a:pos x="71" y="93"/>
                </a:cxn>
                <a:cxn ang="0">
                  <a:pos x="52" y="60"/>
                </a:cxn>
                <a:cxn ang="0">
                  <a:pos x="44" y="42"/>
                </a:cxn>
                <a:cxn ang="0">
                  <a:pos x="29" y="29"/>
                </a:cxn>
                <a:cxn ang="0">
                  <a:pos x="29" y="11"/>
                </a:cxn>
                <a:cxn ang="0">
                  <a:pos x="39" y="16"/>
                </a:cxn>
                <a:cxn ang="0">
                  <a:pos x="49" y="32"/>
                </a:cxn>
                <a:cxn ang="0">
                  <a:pos x="56" y="47"/>
                </a:cxn>
                <a:cxn ang="0">
                  <a:pos x="73" y="60"/>
                </a:cxn>
                <a:cxn ang="0">
                  <a:pos x="87" y="74"/>
                </a:cxn>
                <a:cxn ang="0">
                  <a:pos x="95" y="89"/>
                </a:cxn>
                <a:cxn ang="0">
                  <a:pos x="129" y="125"/>
                </a:cxn>
                <a:cxn ang="0">
                  <a:pos x="134" y="145"/>
                </a:cxn>
                <a:cxn ang="0">
                  <a:pos x="139" y="163"/>
                </a:cxn>
                <a:cxn ang="0">
                  <a:pos x="174" y="180"/>
                </a:cxn>
                <a:cxn ang="0">
                  <a:pos x="221" y="202"/>
                </a:cxn>
                <a:cxn ang="0">
                  <a:pos x="265" y="204"/>
                </a:cxn>
                <a:cxn ang="0">
                  <a:pos x="286" y="201"/>
                </a:cxn>
              </a:cxnLst>
              <a:rect b="b" l="0" r="r" t="0"/>
              <a:pathLst>
                <a:path h="213" w="344">
                  <a:moveTo>
                    <a:pt x="286" y="201"/>
                  </a:moveTo>
                  <a:cubicBezTo>
                    <a:pt x="287" y="201"/>
                    <a:pt x="300" y="202"/>
                    <a:pt x="301" y="199"/>
                  </a:cubicBezTo>
                  <a:cubicBezTo>
                    <a:pt x="302" y="196"/>
                    <a:pt x="292" y="189"/>
                    <a:pt x="293" y="188"/>
                  </a:cubicBezTo>
                  <a:cubicBezTo>
                    <a:pt x="294" y="188"/>
                    <a:pt x="294" y="180"/>
                    <a:pt x="296" y="180"/>
                  </a:cubicBezTo>
                  <a:cubicBezTo>
                    <a:pt x="298" y="180"/>
                    <a:pt x="316" y="181"/>
                    <a:pt x="317" y="180"/>
                  </a:cubicBezTo>
                  <a:cubicBezTo>
                    <a:pt x="318" y="180"/>
                    <a:pt x="321" y="173"/>
                    <a:pt x="324" y="173"/>
                  </a:cubicBezTo>
                  <a:cubicBezTo>
                    <a:pt x="325" y="173"/>
                    <a:pt x="327" y="175"/>
                    <a:pt x="329" y="176"/>
                  </a:cubicBezTo>
                  <a:cubicBezTo>
                    <a:pt x="333" y="173"/>
                    <a:pt x="334" y="167"/>
                    <a:pt x="334" y="161"/>
                  </a:cubicBezTo>
                  <a:cubicBezTo>
                    <a:pt x="335" y="154"/>
                    <a:pt x="333" y="152"/>
                    <a:pt x="336" y="148"/>
                  </a:cubicBezTo>
                  <a:cubicBezTo>
                    <a:pt x="340" y="145"/>
                    <a:pt x="344" y="144"/>
                    <a:pt x="343" y="139"/>
                  </a:cubicBezTo>
                  <a:cubicBezTo>
                    <a:pt x="342" y="134"/>
                    <a:pt x="337" y="139"/>
                    <a:pt x="333" y="137"/>
                  </a:cubicBezTo>
                  <a:cubicBezTo>
                    <a:pt x="329" y="134"/>
                    <a:pt x="325" y="136"/>
                    <a:pt x="315" y="137"/>
                  </a:cubicBezTo>
                  <a:cubicBezTo>
                    <a:pt x="305" y="139"/>
                    <a:pt x="300" y="143"/>
                    <a:pt x="301" y="150"/>
                  </a:cubicBezTo>
                  <a:cubicBezTo>
                    <a:pt x="301" y="158"/>
                    <a:pt x="297" y="154"/>
                    <a:pt x="297" y="161"/>
                  </a:cubicBezTo>
                  <a:cubicBezTo>
                    <a:pt x="298" y="167"/>
                    <a:pt x="289" y="167"/>
                    <a:pt x="290" y="171"/>
                  </a:cubicBezTo>
                  <a:cubicBezTo>
                    <a:pt x="290" y="175"/>
                    <a:pt x="283" y="171"/>
                    <a:pt x="281" y="170"/>
                  </a:cubicBezTo>
                  <a:cubicBezTo>
                    <a:pt x="279" y="168"/>
                    <a:pt x="258" y="175"/>
                    <a:pt x="255" y="175"/>
                  </a:cubicBezTo>
                  <a:cubicBezTo>
                    <a:pt x="252" y="176"/>
                    <a:pt x="246" y="169"/>
                    <a:pt x="242" y="169"/>
                  </a:cubicBezTo>
                  <a:cubicBezTo>
                    <a:pt x="238" y="170"/>
                    <a:pt x="236" y="163"/>
                    <a:pt x="236" y="158"/>
                  </a:cubicBezTo>
                  <a:cubicBezTo>
                    <a:pt x="235" y="153"/>
                    <a:pt x="227" y="148"/>
                    <a:pt x="224" y="143"/>
                  </a:cubicBezTo>
                  <a:cubicBezTo>
                    <a:pt x="220" y="138"/>
                    <a:pt x="220" y="128"/>
                    <a:pt x="219" y="121"/>
                  </a:cubicBezTo>
                  <a:cubicBezTo>
                    <a:pt x="219" y="114"/>
                    <a:pt x="218" y="103"/>
                    <a:pt x="223" y="90"/>
                  </a:cubicBezTo>
                  <a:cubicBezTo>
                    <a:pt x="224" y="88"/>
                    <a:pt x="224" y="86"/>
                    <a:pt x="224" y="85"/>
                  </a:cubicBezTo>
                  <a:cubicBezTo>
                    <a:pt x="222" y="84"/>
                    <a:pt x="221" y="83"/>
                    <a:pt x="219" y="83"/>
                  </a:cubicBezTo>
                  <a:cubicBezTo>
                    <a:pt x="215" y="83"/>
                    <a:pt x="206" y="77"/>
                    <a:pt x="204" y="77"/>
                  </a:cubicBezTo>
                  <a:cubicBezTo>
                    <a:pt x="202" y="77"/>
                    <a:pt x="202" y="73"/>
                    <a:pt x="200" y="71"/>
                  </a:cubicBezTo>
                  <a:cubicBezTo>
                    <a:pt x="199" y="68"/>
                    <a:pt x="200" y="64"/>
                    <a:pt x="198" y="62"/>
                  </a:cubicBezTo>
                  <a:cubicBezTo>
                    <a:pt x="196" y="60"/>
                    <a:pt x="189" y="54"/>
                    <a:pt x="187" y="47"/>
                  </a:cubicBezTo>
                  <a:cubicBezTo>
                    <a:pt x="185" y="39"/>
                    <a:pt x="172" y="36"/>
                    <a:pt x="167" y="35"/>
                  </a:cubicBezTo>
                  <a:cubicBezTo>
                    <a:pt x="162" y="35"/>
                    <a:pt x="160" y="45"/>
                    <a:pt x="158" y="46"/>
                  </a:cubicBezTo>
                  <a:cubicBezTo>
                    <a:pt x="157" y="46"/>
                    <a:pt x="148" y="40"/>
                    <a:pt x="145" y="39"/>
                  </a:cubicBezTo>
                  <a:cubicBezTo>
                    <a:pt x="143" y="38"/>
                    <a:pt x="141" y="35"/>
                    <a:pt x="141" y="32"/>
                  </a:cubicBezTo>
                  <a:cubicBezTo>
                    <a:pt x="141" y="29"/>
                    <a:pt x="136" y="24"/>
                    <a:pt x="134" y="23"/>
                  </a:cubicBezTo>
                  <a:cubicBezTo>
                    <a:pt x="132" y="22"/>
                    <a:pt x="121" y="11"/>
                    <a:pt x="121" y="11"/>
                  </a:cubicBezTo>
                  <a:cubicBezTo>
                    <a:pt x="104" y="11"/>
                    <a:pt x="104" y="11"/>
                    <a:pt x="104" y="11"/>
                  </a:cubicBezTo>
                  <a:cubicBezTo>
                    <a:pt x="100" y="16"/>
                    <a:pt x="100" y="16"/>
                    <a:pt x="100" y="16"/>
                  </a:cubicBezTo>
                  <a:cubicBezTo>
                    <a:pt x="68" y="17"/>
                    <a:pt x="68" y="17"/>
                    <a:pt x="68" y="17"/>
                  </a:cubicBezTo>
                  <a:cubicBezTo>
                    <a:pt x="68" y="17"/>
                    <a:pt x="43" y="7"/>
                    <a:pt x="39" y="6"/>
                  </a:cubicBezTo>
                  <a:cubicBezTo>
                    <a:pt x="34" y="5"/>
                    <a:pt x="26" y="0"/>
                    <a:pt x="26" y="0"/>
                  </a:cubicBezTo>
                  <a:cubicBezTo>
                    <a:pt x="0" y="3"/>
                    <a:pt x="0" y="3"/>
                    <a:pt x="0" y="3"/>
                  </a:cubicBezTo>
                  <a:cubicBezTo>
                    <a:pt x="1" y="6"/>
                    <a:pt x="3" y="9"/>
                    <a:pt x="6" y="13"/>
                  </a:cubicBezTo>
                  <a:cubicBezTo>
                    <a:pt x="11" y="19"/>
                    <a:pt x="15" y="31"/>
                    <a:pt x="16" y="35"/>
                  </a:cubicBezTo>
                  <a:cubicBezTo>
                    <a:pt x="16" y="39"/>
                    <a:pt x="23" y="42"/>
                    <a:pt x="30" y="46"/>
                  </a:cubicBezTo>
                  <a:cubicBezTo>
                    <a:pt x="36" y="50"/>
                    <a:pt x="36" y="59"/>
                    <a:pt x="35" y="61"/>
                  </a:cubicBezTo>
                  <a:cubicBezTo>
                    <a:pt x="34" y="63"/>
                    <a:pt x="27" y="59"/>
                    <a:pt x="26" y="62"/>
                  </a:cubicBezTo>
                  <a:cubicBezTo>
                    <a:pt x="26" y="64"/>
                    <a:pt x="36" y="73"/>
                    <a:pt x="40" y="72"/>
                  </a:cubicBezTo>
                  <a:cubicBezTo>
                    <a:pt x="44" y="72"/>
                    <a:pt x="46" y="74"/>
                    <a:pt x="52" y="80"/>
                  </a:cubicBezTo>
                  <a:cubicBezTo>
                    <a:pt x="59" y="85"/>
                    <a:pt x="58" y="92"/>
                    <a:pt x="56" y="94"/>
                  </a:cubicBezTo>
                  <a:cubicBezTo>
                    <a:pt x="53" y="96"/>
                    <a:pt x="61" y="100"/>
                    <a:pt x="69" y="105"/>
                  </a:cubicBezTo>
                  <a:cubicBezTo>
                    <a:pt x="77" y="110"/>
                    <a:pt x="80" y="117"/>
                    <a:pt x="81" y="120"/>
                  </a:cubicBezTo>
                  <a:cubicBezTo>
                    <a:pt x="81" y="122"/>
                    <a:pt x="85" y="120"/>
                    <a:pt x="86" y="116"/>
                  </a:cubicBezTo>
                  <a:cubicBezTo>
                    <a:pt x="87" y="112"/>
                    <a:pt x="84" y="111"/>
                    <a:pt x="84" y="107"/>
                  </a:cubicBezTo>
                  <a:cubicBezTo>
                    <a:pt x="84" y="103"/>
                    <a:pt x="77" y="104"/>
                    <a:pt x="74" y="103"/>
                  </a:cubicBezTo>
                  <a:cubicBezTo>
                    <a:pt x="71" y="103"/>
                    <a:pt x="74" y="96"/>
                    <a:pt x="71" y="93"/>
                  </a:cubicBezTo>
                  <a:cubicBezTo>
                    <a:pt x="68" y="90"/>
                    <a:pt x="66" y="83"/>
                    <a:pt x="64" y="77"/>
                  </a:cubicBezTo>
                  <a:cubicBezTo>
                    <a:pt x="63" y="72"/>
                    <a:pt x="55" y="66"/>
                    <a:pt x="52" y="60"/>
                  </a:cubicBezTo>
                  <a:cubicBezTo>
                    <a:pt x="48" y="54"/>
                    <a:pt x="45" y="49"/>
                    <a:pt x="43" y="48"/>
                  </a:cubicBezTo>
                  <a:cubicBezTo>
                    <a:pt x="40" y="46"/>
                    <a:pt x="46" y="44"/>
                    <a:pt x="44" y="42"/>
                  </a:cubicBezTo>
                  <a:cubicBezTo>
                    <a:pt x="42" y="40"/>
                    <a:pt x="39" y="40"/>
                    <a:pt x="35" y="38"/>
                  </a:cubicBezTo>
                  <a:cubicBezTo>
                    <a:pt x="31" y="36"/>
                    <a:pt x="29" y="33"/>
                    <a:pt x="29" y="29"/>
                  </a:cubicBezTo>
                  <a:cubicBezTo>
                    <a:pt x="29" y="25"/>
                    <a:pt x="26" y="16"/>
                    <a:pt x="25" y="13"/>
                  </a:cubicBezTo>
                  <a:cubicBezTo>
                    <a:pt x="24" y="9"/>
                    <a:pt x="28" y="10"/>
                    <a:pt x="29" y="11"/>
                  </a:cubicBezTo>
                  <a:cubicBezTo>
                    <a:pt x="30" y="13"/>
                    <a:pt x="31" y="14"/>
                    <a:pt x="33" y="13"/>
                  </a:cubicBezTo>
                  <a:cubicBezTo>
                    <a:pt x="35" y="12"/>
                    <a:pt x="38" y="13"/>
                    <a:pt x="39" y="16"/>
                  </a:cubicBezTo>
                  <a:cubicBezTo>
                    <a:pt x="40" y="19"/>
                    <a:pt x="45" y="16"/>
                    <a:pt x="47" y="17"/>
                  </a:cubicBezTo>
                  <a:cubicBezTo>
                    <a:pt x="49" y="19"/>
                    <a:pt x="42" y="20"/>
                    <a:pt x="49" y="32"/>
                  </a:cubicBezTo>
                  <a:cubicBezTo>
                    <a:pt x="55" y="43"/>
                    <a:pt x="51" y="37"/>
                    <a:pt x="51" y="44"/>
                  </a:cubicBezTo>
                  <a:cubicBezTo>
                    <a:pt x="51" y="52"/>
                    <a:pt x="55" y="49"/>
                    <a:pt x="56" y="47"/>
                  </a:cubicBezTo>
                  <a:cubicBezTo>
                    <a:pt x="57" y="46"/>
                    <a:pt x="61" y="50"/>
                    <a:pt x="64" y="54"/>
                  </a:cubicBezTo>
                  <a:cubicBezTo>
                    <a:pt x="67" y="58"/>
                    <a:pt x="73" y="58"/>
                    <a:pt x="73" y="60"/>
                  </a:cubicBezTo>
                  <a:cubicBezTo>
                    <a:pt x="73" y="63"/>
                    <a:pt x="75" y="67"/>
                    <a:pt x="79" y="68"/>
                  </a:cubicBezTo>
                  <a:cubicBezTo>
                    <a:pt x="83" y="69"/>
                    <a:pt x="84" y="73"/>
                    <a:pt x="87" y="74"/>
                  </a:cubicBezTo>
                  <a:cubicBezTo>
                    <a:pt x="89" y="74"/>
                    <a:pt x="90" y="77"/>
                    <a:pt x="88" y="81"/>
                  </a:cubicBezTo>
                  <a:cubicBezTo>
                    <a:pt x="87" y="84"/>
                    <a:pt x="88" y="87"/>
                    <a:pt x="95" y="89"/>
                  </a:cubicBezTo>
                  <a:cubicBezTo>
                    <a:pt x="102" y="92"/>
                    <a:pt x="99" y="93"/>
                    <a:pt x="105" y="98"/>
                  </a:cubicBezTo>
                  <a:cubicBezTo>
                    <a:pt x="110" y="103"/>
                    <a:pt x="126" y="120"/>
                    <a:pt x="129" y="125"/>
                  </a:cubicBezTo>
                  <a:cubicBezTo>
                    <a:pt x="132" y="130"/>
                    <a:pt x="133" y="134"/>
                    <a:pt x="134" y="137"/>
                  </a:cubicBezTo>
                  <a:cubicBezTo>
                    <a:pt x="136" y="141"/>
                    <a:pt x="132" y="142"/>
                    <a:pt x="134" y="145"/>
                  </a:cubicBezTo>
                  <a:cubicBezTo>
                    <a:pt x="136" y="148"/>
                    <a:pt x="130" y="147"/>
                    <a:pt x="130" y="149"/>
                  </a:cubicBezTo>
                  <a:cubicBezTo>
                    <a:pt x="131" y="152"/>
                    <a:pt x="134" y="163"/>
                    <a:pt x="139" y="163"/>
                  </a:cubicBezTo>
                  <a:cubicBezTo>
                    <a:pt x="145" y="164"/>
                    <a:pt x="151" y="171"/>
                    <a:pt x="156" y="174"/>
                  </a:cubicBezTo>
                  <a:cubicBezTo>
                    <a:pt x="160" y="178"/>
                    <a:pt x="167" y="177"/>
                    <a:pt x="174" y="180"/>
                  </a:cubicBezTo>
                  <a:cubicBezTo>
                    <a:pt x="180" y="182"/>
                    <a:pt x="186" y="188"/>
                    <a:pt x="196" y="191"/>
                  </a:cubicBezTo>
                  <a:cubicBezTo>
                    <a:pt x="206" y="194"/>
                    <a:pt x="215" y="198"/>
                    <a:pt x="221" y="202"/>
                  </a:cubicBezTo>
                  <a:cubicBezTo>
                    <a:pt x="228" y="206"/>
                    <a:pt x="235" y="204"/>
                    <a:pt x="244" y="201"/>
                  </a:cubicBezTo>
                  <a:cubicBezTo>
                    <a:pt x="253" y="197"/>
                    <a:pt x="260" y="202"/>
                    <a:pt x="265" y="204"/>
                  </a:cubicBezTo>
                  <a:cubicBezTo>
                    <a:pt x="267" y="205"/>
                    <a:pt x="272" y="209"/>
                    <a:pt x="277" y="213"/>
                  </a:cubicBezTo>
                  <a:cubicBezTo>
                    <a:pt x="281" y="207"/>
                    <a:pt x="285" y="201"/>
                    <a:pt x="286" y="201"/>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00" name="Freeform 101"/>
            <p:cNvSpPr/>
            <p:nvPr/>
          </p:nvSpPr>
          <p:spPr bwMode="auto">
            <a:xfrm>
              <a:off x="2349500" y="2865438"/>
              <a:ext cx="92075" cy="90488"/>
            </a:xfrm>
            <a:custGeom>
              <a:cxnLst>
                <a:cxn ang="0">
                  <a:pos x="42" y="31"/>
                </a:cxn>
                <a:cxn ang="0">
                  <a:pos x="48" y="25"/>
                </a:cxn>
                <a:cxn ang="0">
                  <a:pos x="43" y="22"/>
                </a:cxn>
                <a:cxn ang="0">
                  <a:pos x="38" y="23"/>
                </a:cxn>
                <a:cxn ang="0">
                  <a:pos x="38" y="0"/>
                </a:cxn>
                <a:cxn ang="0">
                  <a:pos x="19" y="0"/>
                </a:cxn>
                <a:cxn ang="0">
                  <a:pos x="16" y="8"/>
                </a:cxn>
                <a:cxn ang="0">
                  <a:pos x="24" y="19"/>
                </a:cxn>
                <a:cxn ang="0">
                  <a:pos x="9" y="21"/>
                </a:cxn>
                <a:cxn ang="0">
                  <a:pos x="0" y="33"/>
                </a:cxn>
                <a:cxn ang="0">
                  <a:pos x="12" y="44"/>
                </a:cxn>
                <a:cxn ang="0">
                  <a:pos x="28" y="47"/>
                </a:cxn>
                <a:cxn ang="0">
                  <a:pos x="28" y="47"/>
                </a:cxn>
                <a:cxn ang="0">
                  <a:pos x="36" y="40"/>
                </a:cxn>
                <a:cxn ang="0">
                  <a:pos x="42" y="31"/>
                </a:cxn>
              </a:cxnLst>
              <a:rect b="b" l="0" r="r" t="0"/>
              <a:pathLst>
                <a:path h="47" w="48">
                  <a:moveTo>
                    <a:pt x="42" y="31"/>
                  </a:moveTo>
                  <a:cubicBezTo>
                    <a:pt x="44" y="29"/>
                    <a:pt x="46" y="27"/>
                    <a:pt x="48" y="25"/>
                  </a:cubicBezTo>
                  <a:cubicBezTo>
                    <a:pt x="44" y="27"/>
                    <a:pt x="43" y="25"/>
                    <a:pt x="43" y="22"/>
                  </a:cubicBezTo>
                  <a:cubicBezTo>
                    <a:pt x="38" y="23"/>
                    <a:pt x="38" y="23"/>
                    <a:pt x="38" y="23"/>
                  </a:cubicBezTo>
                  <a:cubicBezTo>
                    <a:pt x="38" y="0"/>
                    <a:pt x="38" y="0"/>
                    <a:pt x="38" y="0"/>
                  </a:cubicBezTo>
                  <a:cubicBezTo>
                    <a:pt x="34" y="0"/>
                    <a:pt x="21" y="0"/>
                    <a:pt x="19" y="0"/>
                  </a:cubicBezTo>
                  <a:cubicBezTo>
                    <a:pt x="17" y="0"/>
                    <a:pt x="17" y="8"/>
                    <a:pt x="16" y="8"/>
                  </a:cubicBezTo>
                  <a:cubicBezTo>
                    <a:pt x="15" y="9"/>
                    <a:pt x="25" y="16"/>
                    <a:pt x="24" y="19"/>
                  </a:cubicBezTo>
                  <a:cubicBezTo>
                    <a:pt x="23" y="22"/>
                    <a:pt x="10" y="21"/>
                    <a:pt x="9" y="21"/>
                  </a:cubicBezTo>
                  <a:cubicBezTo>
                    <a:pt x="8" y="21"/>
                    <a:pt x="4" y="27"/>
                    <a:pt x="0" y="33"/>
                  </a:cubicBezTo>
                  <a:cubicBezTo>
                    <a:pt x="5" y="38"/>
                    <a:pt x="10" y="42"/>
                    <a:pt x="12" y="44"/>
                  </a:cubicBezTo>
                  <a:cubicBezTo>
                    <a:pt x="17" y="47"/>
                    <a:pt x="25" y="44"/>
                    <a:pt x="28" y="47"/>
                  </a:cubicBezTo>
                  <a:cubicBezTo>
                    <a:pt x="28" y="47"/>
                    <a:pt x="28" y="47"/>
                    <a:pt x="28" y="47"/>
                  </a:cubicBezTo>
                  <a:cubicBezTo>
                    <a:pt x="32" y="44"/>
                    <a:pt x="35" y="40"/>
                    <a:pt x="36" y="40"/>
                  </a:cubicBezTo>
                  <a:cubicBezTo>
                    <a:pt x="39" y="39"/>
                    <a:pt x="37" y="35"/>
                    <a:pt x="42" y="31"/>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01" name="Freeform 102"/>
            <p:cNvSpPr/>
            <p:nvPr/>
          </p:nvSpPr>
          <p:spPr bwMode="auto">
            <a:xfrm>
              <a:off x="2422525" y="2852738"/>
              <a:ext cx="26988" cy="57150"/>
            </a:xfrm>
            <a:custGeom>
              <a:cxnLst>
                <a:cxn ang="0">
                  <a:pos x="2" y="7"/>
                </a:cxn>
                <a:cxn ang="0">
                  <a:pos x="0" y="7"/>
                </a:cxn>
                <a:cxn ang="0">
                  <a:pos x="0" y="30"/>
                </a:cxn>
                <a:cxn ang="0">
                  <a:pos x="5" y="29"/>
                </a:cxn>
                <a:cxn ang="0">
                  <a:pos x="9" y="24"/>
                </a:cxn>
                <a:cxn ang="0">
                  <a:pos x="12" y="5"/>
                </a:cxn>
                <a:cxn ang="0">
                  <a:pos x="14" y="3"/>
                </a:cxn>
                <a:cxn ang="0">
                  <a:pos x="9" y="0"/>
                </a:cxn>
                <a:cxn ang="0">
                  <a:pos x="2" y="7"/>
                </a:cxn>
              </a:cxnLst>
              <a:rect b="b" l="0" r="r" t="0"/>
              <a:pathLst>
                <a:path h="30" w="14">
                  <a:moveTo>
                    <a:pt x="2" y="7"/>
                  </a:moveTo>
                  <a:cubicBezTo>
                    <a:pt x="2" y="7"/>
                    <a:pt x="1" y="7"/>
                    <a:pt x="0" y="7"/>
                  </a:cubicBezTo>
                  <a:cubicBezTo>
                    <a:pt x="0" y="30"/>
                    <a:pt x="0" y="30"/>
                    <a:pt x="0" y="30"/>
                  </a:cubicBezTo>
                  <a:cubicBezTo>
                    <a:pt x="5" y="29"/>
                    <a:pt x="5" y="29"/>
                    <a:pt x="5" y="29"/>
                  </a:cubicBezTo>
                  <a:cubicBezTo>
                    <a:pt x="6" y="27"/>
                    <a:pt x="7" y="25"/>
                    <a:pt x="9" y="24"/>
                  </a:cubicBezTo>
                  <a:cubicBezTo>
                    <a:pt x="13" y="20"/>
                    <a:pt x="7" y="6"/>
                    <a:pt x="12" y="5"/>
                  </a:cubicBezTo>
                  <a:cubicBezTo>
                    <a:pt x="13" y="5"/>
                    <a:pt x="14" y="4"/>
                    <a:pt x="14" y="3"/>
                  </a:cubicBezTo>
                  <a:cubicBezTo>
                    <a:pt x="12" y="2"/>
                    <a:pt x="10" y="0"/>
                    <a:pt x="9" y="0"/>
                  </a:cubicBezTo>
                  <a:cubicBezTo>
                    <a:pt x="6" y="0"/>
                    <a:pt x="3" y="7"/>
                    <a:pt x="2" y="7"/>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02" name="Freeform 103"/>
            <p:cNvSpPr/>
            <p:nvPr/>
          </p:nvSpPr>
          <p:spPr bwMode="auto">
            <a:xfrm>
              <a:off x="2738438" y="2809875"/>
              <a:ext cx="65088" cy="55563"/>
            </a:xfrm>
            <a:custGeom>
              <a:cxnLst>
                <a:cxn ang="0">
                  <a:pos x="16" y="3"/>
                </a:cxn>
                <a:cxn ang="0">
                  <a:pos x="23" y="19"/>
                </a:cxn>
                <a:cxn ang="0">
                  <a:pos x="1" y="23"/>
                </a:cxn>
                <a:cxn ang="0">
                  <a:pos x="16" y="26"/>
                </a:cxn>
                <a:cxn ang="0">
                  <a:pos x="31" y="28"/>
                </a:cxn>
                <a:cxn ang="0">
                  <a:pos x="34" y="6"/>
                </a:cxn>
                <a:cxn ang="0">
                  <a:pos x="16" y="3"/>
                </a:cxn>
              </a:cxnLst>
              <a:rect b="b" l="0" r="r" t="0"/>
              <a:pathLst>
                <a:path h="28" w="34">
                  <a:moveTo>
                    <a:pt x="16" y="3"/>
                  </a:moveTo>
                  <a:cubicBezTo>
                    <a:pt x="11" y="7"/>
                    <a:pt x="23" y="14"/>
                    <a:pt x="23" y="19"/>
                  </a:cubicBezTo>
                  <a:cubicBezTo>
                    <a:pt x="23" y="23"/>
                    <a:pt x="3" y="18"/>
                    <a:pt x="1" y="23"/>
                  </a:cubicBezTo>
                  <a:cubicBezTo>
                    <a:pt x="0" y="25"/>
                    <a:pt x="8" y="29"/>
                    <a:pt x="16" y="26"/>
                  </a:cubicBezTo>
                  <a:cubicBezTo>
                    <a:pt x="23" y="24"/>
                    <a:pt x="28" y="26"/>
                    <a:pt x="31" y="28"/>
                  </a:cubicBezTo>
                  <a:cubicBezTo>
                    <a:pt x="32" y="21"/>
                    <a:pt x="33" y="12"/>
                    <a:pt x="34" y="6"/>
                  </a:cubicBezTo>
                  <a:cubicBezTo>
                    <a:pt x="27" y="5"/>
                    <a:pt x="19" y="0"/>
                    <a:pt x="16" y="3"/>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03" name="Freeform 104"/>
            <p:cNvSpPr/>
            <p:nvPr/>
          </p:nvSpPr>
          <p:spPr bwMode="auto">
            <a:xfrm>
              <a:off x="2797175" y="2819400"/>
              <a:ext cx="74613" cy="50800"/>
            </a:xfrm>
            <a:custGeom>
              <a:cxnLst>
                <a:cxn ang="0">
                  <a:pos x="15" y="19"/>
                </a:cxn>
                <a:cxn ang="0">
                  <a:pos x="39" y="14"/>
                </a:cxn>
                <a:cxn ang="0">
                  <a:pos x="9" y="2"/>
                </a:cxn>
                <a:cxn ang="0">
                  <a:pos x="3" y="1"/>
                </a:cxn>
                <a:cxn ang="0">
                  <a:pos x="0" y="23"/>
                </a:cxn>
                <a:cxn ang="0">
                  <a:pos x="1" y="24"/>
                </a:cxn>
                <a:cxn ang="0">
                  <a:pos x="15" y="19"/>
                </a:cxn>
              </a:cxnLst>
              <a:rect b="b" l="0" r="r" t="0"/>
              <a:pathLst>
                <a:path h="26" w="39">
                  <a:moveTo>
                    <a:pt x="15" y="19"/>
                  </a:moveTo>
                  <a:cubicBezTo>
                    <a:pt x="24" y="16"/>
                    <a:pt x="39" y="21"/>
                    <a:pt x="39" y="14"/>
                  </a:cubicBezTo>
                  <a:cubicBezTo>
                    <a:pt x="39" y="7"/>
                    <a:pt x="15" y="0"/>
                    <a:pt x="9" y="2"/>
                  </a:cubicBezTo>
                  <a:cubicBezTo>
                    <a:pt x="7" y="2"/>
                    <a:pt x="5" y="2"/>
                    <a:pt x="3" y="1"/>
                  </a:cubicBezTo>
                  <a:cubicBezTo>
                    <a:pt x="2" y="7"/>
                    <a:pt x="1" y="16"/>
                    <a:pt x="0" y="23"/>
                  </a:cubicBezTo>
                  <a:cubicBezTo>
                    <a:pt x="1" y="23"/>
                    <a:pt x="1" y="23"/>
                    <a:pt x="1" y="24"/>
                  </a:cubicBezTo>
                  <a:cubicBezTo>
                    <a:pt x="5" y="26"/>
                    <a:pt x="6" y="22"/>
                    <a:pt x="15" y="19"/>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04" name="Freeform 105"/>
            <p:cNvSpPr/>
            <p:nvPr/>
          </p:nvSpPr>
          <p:spPr bwMode="auto">
            <a:xfrm>
              <a:off x="2460625" y="2928938"/>
              <a:ext cx="92075" cy="93663"/>
            </a:xfrm>
            <a:custGeom>
              <a:cxnLst>
                <a:cxn ang="0">
                  <a:pos x="26" y="46"/>
                </a:cxn>
                <a:cxn ang="0">
                  <a:pos x="37" y="48"/>
                </a:cxn>
                <a:cxn ang="0">
                  <a:pos x="42" y="49"/>
                </a:cxn>
                <a:cxn ang="0">
                  <a:pos x="41" y="47"/>
                </a:cxn>
                <a:cxn ang="0">
                  <a:pos x="44" y="32"/>
                </a:cxn>
                <a:cxn ang="0">
                  <a:pos x="45" y="13"/>
                </a:cxn>
                <a:cxn ang="0">
                  <a:pos x="48" y="1"/>
                </a:cxn>
                <a:cxn ang="0">
                  <a:pos x="48" y="0"/>
                </a:cxn>
                <a:cxn ang="0">
                  <a:pos x="34" y="5"/>
                </a:cxn>
                <a:cxn ang="0">
                  <a:pos x="24" y="8"/>
                </a:cxn>
                <a:cxn ang="0">
                  <a:pos x="11" y="13"/>
                </a:cxn>
                <a:cxn ang="0">
                  <a:pos x="8" y="20"/>
                </a:cxn>
                <a:cxn ang="0">
                  <a:pos x="4" y="23"/>
                </a:cxn>
                <a:cxn ang="0">
                  <a:pos x="0" y="24"/>
                </a:cxn>
                <a:cxn ang="0">
                  <a:pos x="2" y="28"/>
                </a:cxn>
                <a:cxn ang="0">
                  <a:pos x="16" y="42"/>
                </a:cxn>
                <a:cxn ang="0">
                  <a:pos x="19" y="46"/>
                </a:cxn>
                <a:cxn ang="0">
                  <a:pos x="26" y="46"/>
                </a:cxn>
              </a:cxnLst>
              <a:rect b="b" l="0" r="r" t="0"/>
              <a:pathLst>
                <a:path h="49" w="48">
                  <a:moveTo>
                    <a:pt x="26" y="46"/>
                  </a:moveTo>
                  <a:cubicBezTo>
                    <a:pt x="28" y="48"/>
                    <a:pt x="34" y="46"/>
                    <a:pt x="37" y="48"/>
                  </a:cubicBezTo>
                  <a:cubicBezTo>
                    <a:pt x="38" y="49"/>
                    <a:pt x="40" y="49"/>
                    <a:pt x="42" y="49"/>
                  </a:cubicBezTo>
                  <a:cubicBezTo>
                    <a:pt x="42" y="48"/>
                    <a:pt x="41" y="47"/>
                    <a:pt x="41" y="47"/>
                  </a:cubicBezTo>
                  <a:cubicBezTo>
                    <a:pt x="39" y="43"/>
                    <a:pt x="42" y="37"/>
                    <a:pt x="44" y="32"/>
                  </a:cubicBezTo>
                  <a:cubicBezTo>
                    <a:pt x="45" y="27"/>
                    <a:pt x="42" y="16"/>
                    <a:pt x="45" y="13"/>
                  </a:cubicBezTo>
                  <a:cubicBezTo>
                    <a:pt x="48" y="10"/>
                    <a:pt x="46" y="8"/>
                    <a:pt x="48" y="1"/>
                  </a:cubicBezTo>
                  <a:cubicBezTo>
                    <a:pt x="48" y="1"/>
                    <a:pt x="48" y="0"/>
                    <a:pt x="48" y="0"/>
                  </a:cubicBezTo>
                  <a:cubicBezTo>
                    <a:pt x="42" y="0"/>
                    <a:pt x="36" y="5"/>
                    <a:pt x="34" y="5"/>
                  </a:cubicBezTo>
                  <a:cubicBezTo>
                    <a:pt x="32" y="5"/>
                    <a:pt x="25" y="3"/>
                    <a:pt x="24" y="8"/>
                  </a:cubicBezTo>
                  <a:cubicBezTo>
                    <a:pt x="23" y="12"/>
                    <a:pt x="18" y="12"/>
                    <a:pt x="11" y="13"/>
                  </a:cubicBezTo>
                  <a:cubicBezTo>
                    <a:pt x="5" y="13"/>
                    <a:pt x="8" y="19"/>
                    <a:pt x="8" y="20"/>
                  </a:cubicBezTo>
                  <a:cubicBezTo>
                    <a:pt x="7" y="21"/>
                    <a:pt x="4" y="23"/>
                    <a:pt x="4" y="23"/>
                  </a:cubicBezTo>
                  <a:cubicBezTo>
                    <a:pt x="0" y="24"/>
                    <a:pt x="0" y="24"/>
                    <a:pt x="0" y="24"/>
                  </a:cubicBezTo>
                  <a:cubicBezTo>
                    <a:pt x="0" y="26"/>
                    <a:pt x="0" y="27"/>
                    <a:pt x="2" y="28"/>
                  </a:cubicBezTo>
                  <a:cubicBezTo>
                    <a:pt x="6" y="31"/>
                    <a:pt x="11" y="39"/>
                    <a:pt x="16" y="42"/>
                  </a:cubicBezTo>
                  <a:cubicBezTo>
                    <a:pt x="18" y="43"/>
                    <a:pt x="19" y="44"/>
                    <a:pt x="19" y="46"/>
                  </a:cubicBezTo>
                  <a:cubicBezTo>
                    <a:pt x="22" y="46"/>
                    <a:pt x="24" y="46"/>
                    <a:pt x="26" y="46"/>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05" name="Freeform 106"/>
            <p:cNvSpPr/>
            <p:nvPr/>
          </p:nvSpPr>
          <p:spPr bwMode="auto">
            <a:xfrm>
              <a:off x="2751138" y="3143250"/>
              <a:ext cx="860425" cy="877888"/>
            </a:xfrm>
            <a:custGeom>
              <a:cxnLst>
                <a:cxn ang="0">
                  <a:pos x="253" y="427"/>
                </a:cxn>
                <a:cxn ang="0">
                  <a:pos x="260" y="429"/>
                </a:cxn>
                <a:cxn ang="0">
                  <a:pos x="289" y="379"/>
                </a:cxn>
                <a:cxn ang="0">
                  <a:pos x="307" y="343"/>
                </a:cxn>
                <a:cxn ang="0">
                  <a:pos x="337" y="326"/>
                </a:cxn>
                <a:cxn ang="0">
                  <a:pos x="372" y="316"/>
                </a:cxn>
                <a:cxn ang="0">
                  <a:pos x="386" y="290"/>
                </a:cxn>
                <a:cxn ang="0">
                  <a:pos x="397" y="264"/>
                </a:cxn>
                <a:cxn ang="0">
                  <a:pos x="401" y="211"/>
                </a:cxn>
                <a:cxn ang="0">
                  <a:pos x="409" y="206"/>
                </a:cxn>
                <a:cxn ang="0">
                  <a:pos x="445" y="158"/>
                </a:cxn>
                <a:cxn ang="0">
                  <a:pos x="406" y="104"/>
                </a:cxn>
                <a:cxn ang="0">
                  <a:pos x="336" y="96"/>
                </a:cxn>
                <a:cxn ang="0">
                  <a:pos x="295" y="74"/>
                </a:cxn>
                <a:cxn ang="0">
                  <a:pos x="291" y="67"/>
                </a:cxn>
                <a:cxn ang="0">
                  <a:pos x="264" y="60"/>
                </a:cxn>
                <a:cxn ang="0">
                  <a:pos x="258" y="13"/>
                </a:cxn>
                <a:cxn ang="0">
                  <a:pos x="222" y="32"/>
                </a:cxn>
                <a:cxn ang="0">
                  <a:pos x="191" y="39"/>
                </a:cxn>
                <a:cxn ang="0">
                  <a:pos x="165" y="40"/>
                </a:cxn>
                <a:cxn ang="0">
                  <a:pos x="157" y="1"/>
                </a:cxn>
                <a:cxn ang="0">
                  <a:pos x="129" y="17"/>
                </a:cxn>
                <a:cxn ang="0">
                  <a:pos x="107" y="15"/>
                </a:cxn>
                <a:cxn ang="0">
                  <a:pos x="120" y="32"/>
                </a:cxn>
                <a:cxn ang="0">
                  <a:pos x="105" y="46"/>
                </a:cxn>
                <a:cxn ang="0">
                  <a:pos x="84" y="49"/>
                </a:cxn>
                <a:cxn ang="0">
                  <a:pos x="48" y="42"/>
                </a:cxn>
                <a:cxn ang="0">
                  <a:pos x="45" y="59"/>
                </a:cxn>
                <a:cxn ang="0">
                  <a:pos x="46" y="108"/>
                </a:cxn>
                <a:cxn ang="0">
                  <a:pos x="12" y="120"/>
                </a:cxn>
                <a:cxn ang="0">
                  <a:pos x="2" y="144"/>
                </a:cxn>
                <a:cxn ang="0">
                  <a:pos x="15" y="168"/>
                </a:cxn>
                <a:cxn ang="0">
                  <a:pos x="38" y="172"/>
                </a:cxn>
                <a:cxn ang="0">
                  <a:pos x="65" y="184"/>
                </a:cxn>
                <a:cxn ang="0">
                  <a:pos x="99" y="174"/>
                </a:cxn>
                <a:cxn ang="0">
                  <a:pos x="124" y="206"/>
                </a:cxn>
                <a:cxn ang="0">
                  <a:pos x="150" y="217"/>
                </a:cxn>
                <a:cxn ang="0">
                  <a:pos x="158" y="242"/>
                </a:cxn>
                <a:cxn ang="0">
                  <a:pos x="186" y="265"/>
                </a:cxn>
                <a:cxn ang="0">
                  <a:pos x="182" y="293"/>
                </a:cxn>
                <a:cxn ang="0">
                  <a:pos x="199" y="317"/>
                </a:cxn>
                <a:cxn ang="0">
                  <a:pos x="222" y="337"/>
                </a:cxn>
                <a:cxn ang="0">
                  <a:pos x="230" y="375"/>
                </a:cxn>
                <a:cxn ang="0">
                  <a:pos x="187" y="415"/>
                </a:cxn>
                <a:cxn ang="0">
                  <a:pos x="205" y="426"/>
                </a:cxn>
                <a:cxn ang="0">
                  <a:pos x="232" y="443"/>
                </a:cxn>
              </a:cxnLst>
              <a:rect b="b" l="0" r="r" t="0"/>
              <a:pathLst>
                <a:path h="460" w="450">
                  <a:moveTo>
                    <a:pt x="238" y="455"/>
                  </a:moveTo>
                  <a:cubicBezTo>
                    <a:pt x="245" y="450"/>
                    <a:pt x="244" y="447"/>
                    <a:pt x="247" y="441"/>
                  </a:cubicBezTo>
                  <a:cubicBezTo>
                    <a:pt x="250" y="435"/>
                    <a:pt x="247" y="432"/>
                    <a:pt x="253" y="427"/>
                  </a:cubicBezTo>
                  <a:cubicBezTo>
                    <a:pt x="258" y="422"/>
                    <a:pt x="252" y="418"/>
                    <a:pt x="259" y="415"/>
                  </a:cubicBezTo>
                  <a:cubicBezTo>
                    <a:pt x="266" y="412"/>
                    <a:pt x="265" y="418"/>
                    <a:pt x="259" y="425"/>
                  </a:cubicBezTo>
                  <a:cubicBezTo>
                    <a:pt x="253" y="432"/>
                    <a:pt x="252" y="434"/>
                    <a:pt x="260" y="429"/>
                  </a:cubicBezTo>
                  <a:cubicBezTo>
                    <a:pt x="267" y="423"/>
                    <a:pt x="270" y="416"/>
                    <a:pt x="274" y="407"/>
                  </a:cubicBezTo>
                  <a:cubicBezTo>
                    <a:pt x="279" y="398"/>
                    <a:pt x="282" y="395"/>
                    <a:pt x="286" y="395"/>
                  </a:cubicBezTo>
                  <a:cubicBezTo>
                    <a:pt x="289" y="394"/>
                    <a:pt x="289" y="385"/>
                    <a:pt x="289" y="379"/>
                  </a:cubicBezTo>
                  <a:cubicBezTo>
                    <a:pt x="288" y="372"/>
                    <a:pt x="286" y="366"/>
                    <a:pt x="289" y="362"/>
                  </a:cubicBezTo>
                  <a:cubicBezTo>
                    <a:pt x="292" y="358"/>
                    <a:pt x="289" y="354"/>
                    <a:pt x="293" y="354"/>
                  </a:cubicBezTo>
                  <a:cubicBezTo>
                    <a:pt x="296" y="354"/>
                    <a:pt x="301" y="348"/>
                    <a:pt x="307" y="343"/>
                  </a:cubicBezTo>
                  <a:cubicBezTo>
                    <a:pt x="312" y="337"/>
                    <a:pt x="316" y="337"/>
                    <a:pt x="322" y="336"/>
                  </a:cubicBezTo>
                  <a:cubicBezTo>
                    <a:pt x="327" y="336"/>
                    <a:pt x="324" y="334"/>
                    <a:pt x="328" y="333"/>
                  </a:cubicBezTo>
                  <a:cubicBezTo>
                    <a:pt x="332" y="332"/>
                    <a:pt x="334" y="328"/>
                    <a:pt x="337" y="326"/>
                  </a:cubicBezTo>
                  <a:cubicBezTo>
                    <a:pt x="339" y="324"/>
                    <a:pt x="349" y="326"/>
                    <a:pt x="355" y="326"/>
                  </a:cubicBezTo>
                  <a:cubicBezTo>
                    <a:pt x="361" y="326"/>
                    <a:pt x="365" y="327"/>
                    <a:pt x="365" y="323"/>
                  </a:cubicBezTo>
                  <a:cubicBezTo>
                    <a:pt x="365" y="319"/>
                    <a:pt x="368" y="316"/>
                    <a:pt x="372" y="316"/>
                  </a:cubicBezTo>
                  <a:cubicBezTo>
                    <a:pt x="375" y="316"/>
                    <a:pt x="377" y="315"/>
                    <a:pt x="377" y="310"/>
                  </a:cubicBezTo>
                  <a:cubicBezTo>
                    <a:pt x="377" y="305"/>
                    <a:pt x="378" y="302"/>
                    <a:pt x="381" y="300"/>
                  </a:cubicBezTo>
                  <a:cubicBezTo>
                    <a:pt x="384" y="298"/>
                    <a:pt x="385" y="293"/>
                    <a:pt x="386" y="290"/>
                  </a:cubicBezTo>
                  <a:cubicBezTo>
                    <a:pt x="387" y="286"/>
                    <a:pt x="390" y="288"/>
                    <a:pt x="390" y="284"/>
                  </a:cubicBezTo>
                  <a:cubicBezTo>
                    <a:pt x="390" y="279"/>
                    <a:pt x="392" y="274"/>
                    <a:pt x="392" y="270"/>
                  </a:cubicBezTo>
                  <a:cubicBezTo>
                    <a:pt x="392" y="266"/>
                    <a:pt x="396" y="267"/>
                    <a:pt x="397" y="264"/>
                  </a:cubicBezTo>
                  <a:cubicBezTo>
                    <a:pt x="399" y="261"/>
                    <a:pt x="396" y="258"/>
                    <a:pt x="399" y="250"/>
                  </a:cubicBezTo>
                  <a:cubicBezTo>
                    <a:pt x="401" y="242"/>
                    <a:pt x="399" y="235"/>
                    <a:pt x="399" y="228"/>
                  </a:cubicBezTo>
                  <a:cubicBezTo>
                    <a:pt x="399" y="221"/>
                    <a:pt x="399" y="214"/>
                    <a:pt x="401" y="211"/>
                  </a:cubicBezTo>
                  <a:cubicBezTo>
                    <a:pt x="404" y="209"/>
                    <a:pt x="402" y="208"/>
                    <a:pt x="400" y="207"/>
                  </a:cubicBezTo>
                  <a:cubicBezTo>
                    <a:pt x="398" y="206"/>
                    <a:pt x="401" y="203"/>
                    <a:pt x="402" y="204"/>
                  </a:cubicBezTo>
                  <a:cubicBezTo>
                    <a:pt x="404" y="204"/>
                    <a:pt x="406" y="208"/>
                    <a:pt x="409" y="206"/>
                  </a:cubicBezTo>
                  <a:cubicBezTo>
                    <a:pt x="413" y="204"/>
                    <a:pt x="416" y="195"/>
                    <a:pt x="418" y="188"/>
                  </a:cubicBezTo>
                  <a:cubicBezTo>
                    <a:pt x="421" y="181"/>
                    <a:pt x="426" y="182"/>
                    <a:pt x="429" y="180"/>
                  </a:cubicBezTo>
                  <a:cubicBezTo>
                    <a:pt x="433" y="179"/>
                    <a:pt x="440" y="170"/>
                    <a:pt x="445" y="158"/>
                  </a:cubicBezTo>
                  <a:cubicBezTo>
                    <a:pt x="450" y="146"/>
                    <a:pt x="445" y="134"/>
                    <a:pt x="443" y="125"/>
                  </a:cubicBezTo>
                  <a:cubicBezTo>
                    <a:pt x="441" y="117"/>
                    <a:pt x="438" y="118"/>
                    <a:pt x="433" y="119"/>
                  </a:cubicBezTo>
                  <a:cubicBezTo>
                    <a:pt x="428" y="119"/>
                    <a:pt x="418" y="118"/>
                    <a:pt x="406" y="104"/>
                  </a:cubicBezTo>
                  <a:cubicBezTo>
                    <a:pt x="393" y="91"/>
                    <a:pt x="381" y="92"/>
                    <a:pt x="373" y="94"/>
                  </a:cubicBezTo>
                  <a:cubicBezTo>
                    <a:pt x="365" y="96"/>
                    <a:pt x="356" y="90"/>
                    <a:pt x="351" y="89"/>
                  </a:cubicBezTo>
                  <a:cubicBezTo>
                    <a:pt x="345" y="87"/>
                    <a:pt x="340" y="94"/>
                    <a:pt x="336" y="96"/>
                  </a:cubicBezTo>
                  <a:cubicBezTo>
                    <a:pt x="332" y="97"/>
                    <a:pt x="338" y="90"/>
                    <a:pt x="338" y="85"/>
                  </a:cubicBezTo>
                  <a:cubicBezTo>
                    <a:pt x="338" y="80"/>
                    <a:pt x="323" y="74"/>
                    <a:pt x="312" y="69"/>
                  </a:cubicBezTo>
                  <a:cubicBezTo>
                    <a:pt x="300" y="65"/>
                    <a:pt x="295" y="67"/>
                    <a:pt x="295" y="74"/>
                  </a:cubicBezTo>
                  <a:cubicBezTo>
                    <a:pt x="295" y="81"/>
                    <a:pt x="291" y="72"/>
                    <a:pt x="287" y="80"/>
                  </a:cubicBezTo>
                  <a:cubicBezTo>
                    <a:pt x="284" y="87"/>
                    <a:pt x="277" y="82"/>
                    <a:pt x="281" y="80"/>
                  </a:cubicBezTo>
                  <a:cubicBezTo>
                    <a:pt x="286" y="77"/>
                    <a:pt x="290" y="72"/>
                    <a:pt x="291" y="67"/>
                  </a:cubicBezTo>
                  <a:cubicBezTo>
                    <a:pt x="293" y="62"/>
                    <a:pt x="275" y="58"/>
                    <a:pt x="268" y="61"/>
                  </a:cubicBezTo>
                  <a:cubicBezTo>
                    <a:pt x="262" y="63"/>
                    <a:pt x="266" y="72"/>
                    <a:pt x="261" y="70"/>
                  </a:cubicBezTo>
                  <a:cubicBezTo>
                    <a:pt x="256" y="67"/>
                    <a:pt x="260" y="60"/>
                    <a:pt x="264" y="60"/>
                  </a:cubicBezTo>
                  <a:cubicBezTo>
                    <a:pt x="268" y="61"/>
                    <a:pt x="273" y="52"/>
                    <a:pt x="275" y="46"/>
                  </a:cubicBezTo>
                  <a:cubicBezTo>
                    <a:pt x="278" y="40"/>
                    <a:pt x="271" y="39"/>
                    <a:pt x="266" y="34"/>
                  </a:cubicBezTo>
                  <a:cubicBezTo>
                    <a:pt x="262" y="29"/>
                    <a:pt x="263" y="15"/>
                    <a:pt x="258" y="13"/>
                  </a:cubicBezTo>
                  <a:cubicBezTo>
                    <a:pt x="253" y="17"/>
                    <a:pt x="247" y="25"/>
                    <a:pt x="245" y="31"/>
                  </a:cubicBezTo>
                  <a:cubicBezTo>
                    <a:pt x="242" y="38"/>
                    <a:pt x="239" y="34"/>
                    <a:pt x="233" y="36"/>
                  </a:cubicBezTo>
                  <a:cubicBezTo>
                    <a:pt x="226" y="38"/>
                    <a:pt x="223" y="35"/>
                    <a:pt x="222" y="32"/>
                  </a:cubicBezTo>
                  <a:cubicBezTo>
                    <a:pt x="220" y="30"/>
                    <a:pt x="214" y="32"/>
                    <a:pt x="209" y="32"/>
                  </a:cubicBezTo>
                  <a:cubicBezTo>
                    <a:pt x="205" y="32"/>
                    <a:pt x="207" y="37"/>
                    <a:pt x="204" y="39"/>
                  </a:cubicBezTo>
                  <a:cubicBezTo>
                    <a:pt x="201" y="41"/>
                    <a:pt x="194" y="36"/>
                    <a:pt x="191" y="39"/>
                  </a:cubicBezTo>
                  <a:cubicBezTo>
                    <a:pt x="188" y="42"/>
                    <a:pt x="186" y="39"/>
                    <a:pt x="185" y="41"/>
                  </a:cubicBezTo>
                  <a:cubicBezTo>
                    <a:pt x="184" y="44"/>
                    <a:pt x="179" y="42"/>
                    <a:pt x="178" y="44"/>
                  </a:cubicBezTo>
                  <a:cubicBezTo>
                    <a:pt x="176" y="46"/>
                    <a:pt x="172" y="47"/>
                    <a:pt x="165" y="40"/>
                  </a:cubicBezTo>
                  <a:cubicBezTo>
                    <a:pt x="159" y="33"/>
                    <a:pt x="160" y="22"/>
                    <a:pt x="163" y="20"/>
                  </a:cubicBezTo>
                  <a:cubicBezTo>
                    <a:pt x="166" y="18"/>
                    <a:pt x="166" y="12"/>
                    <a:pt x="162" y="11"/>
                  </a:cubicBezTo>
                  <a:cubicBezTo>
                    <a:pt x="158" y="9"/>
                    <a:pt x="162" y="2"/>
                    <a:pt x="157" y="1"/>
                  </a:cubicBezTo>
                  <a:cubicBezTo>
                    <a:pt x="153" y="0"/>
                    <a:pt x="153" y="7"/>
                    <a:pt x="150" y="8"/>
                  </a:cubicBezTo>
                  <a:cubicBezTo>
                    <a:pt x="147" y="9"/>
                    <a:pt x="140" y="14"/>
                    <a:pt x="136" y="13"/>
                  </a:cubicBezTo>
                  <a:cubicBezTo>
                    <a:pt x="133" y="12"/>
                    <a:pt x="129" y="14"/>
                    <a:pt x="129" y="17"/>
                  </a:cubicBezTo>
                  <a:cubicBezTo>
                    <a:pt x="129" y="21"/>
                    <a:pt x="125" y="20"/>
                    <a:pt x="124" y="17"/>
                  </a:cubicBezTo>
                  <a:cubicBezTo>
                    <a:pt x="124" y="14"/>
                    <a:pt x="116" y="16"/>
                    <a:pt x="114" y="14"/>
                  </a:cubicBezTo>
                  <a:cubicBezTo>
                    <a:pt x="112" y="12"/>
                    <a:pt x="103" y="13"/>
                    <a:pt x="107" y="15"/>
                  </a:cubicBezTo>
                  <a:cubicBezTo>
                    <a:pt x="111" y="17"/>
                    <a:pt x="111" y="20"/>
                    <a:pt x="111" y="23"/>
                  </a:cubicBezTo>
                  <a:cubicBezTo>
                    <a:pt x="111" y="27"/>
                    <a:pt x="114" y="26"/>
                    <a:pt x="114" y="31"/>
                  </a:cubicBezTo>
                  <a:cubicBezTo>
                    <a:pt x="114" y="35"/>
                    <a:pt x="118" y="32"/>
                    <a:pt x="120" y="32"/>
                  </a:cubicBezTo>
                  <a:cubicBezTo>
                    <a:pt x="123" y="32"/>
                    <a:pt x="123" y="36"/>
                    <a:pt x="119" y="37"/>
                  </a:cubicBezTo>
                  <a:cubicBezTo>
                    <a:pt x="115" y="37"/>
                    <a:pt x="113" y="39"/>
                    <a:pt x="112" y="43"/>
                  </a:cubicBezTo>
                  <a:cubicBezTo>
                    <a:pt x="111" y="46"/>
                    <a:pt x="108" y="44"/>
                    <a:pt x="105" y="46"/>
                  </a:cubicBezTo>
                  <a:cubicBezTo>
                    <a:pt x="102" y="49"/>
                    <a:pt x="99" y="52"/>
                    <a:pt x="97" y="51"/>
                  </a:cubicBezTo>
                  <a:cubicBezTo>
                    <a:pt x="95" y="49"/>
                    <a:pt x="93" y="50"/>
                    <a:pt x="91" y="52"/>
                  </a:cubicBezTo>
                  <a:cubicBezTo>
                    <a:pt x="89" y="53"/>
                    <a:pt x="88" y="52"/>
                    <a:pt x="84" y="49"/>
                  </a:cubicBezTo>
                  <a:cubicBezTo>
                    <a:pt x="82" y="47"/>
                    <a:pt x="80" y="42"/>
                    <a:pt x="76" y="37"/>
                  </a:cubicBezTo>
                  <a:cubicBezTo>
                    <a:pt x="73" y="39"/>
                    <a:pt x="68" y="41"/>
                    <a:pt x="65" y="41"/>
                  </a:cubicBezTo>
                  <a:cubicBezTo>
                    <a:pt x="61" y="41"/>
                    <a:pt x="48" y="40"/>
                    <a:pt x="48" y="42"/>
                  </a:cubicBezTo>
                  <a:cubicBezTo>
                    <a:pt x="47" y="44"/>
                    <a:pt x="49" y="48"/>
                    <a:pt x="51" y="48"/>
                  </a:cubicBezTo>
                  <a:cubicBezTo>
                    <a:pt x="53" y="49"/>
                    <a:pt x="57" y="50"/>
                    <a:pt x="53" y="53"/>
                  </a:cubicBezTo>
                  <a:cubicBezTo>
                    <a:pt x="49" y="56"/>
                    <a:pt x="45" y="52"/>
                    <a:pt x="45" y="59"/>
                  </a:cubicBezTo>
                  <a:cubicBezTo>
                    <a:pt x="45" y="66"/>
                    <a:pt x="54" y="71"/>
                    <a:pt x="52" y="77"/>
                  </a:cubicBezTo>
                  <a:cubicBezTo>
                    <a:pt x="51" y="81"/>
                    <a:pt x="50" y="89"/>
                    <a:pt x="50" y="93"/>
                  </a:cubicBezTo>
                  <a:cubicBezTo>
                    <a:pt x="50" y="96"/>
                    <a:pt x="49" y="107"/>
                    <a:pt x="46" y="108"/>
                  </a:cubicBezTo>
                  <a:cubicBezTo>
                    <a:pt x="43" y="109"/>
                    <a:pt x="40" y="105"/>
                    <a:pt x="36" y="109"/>
                  </a:cubicBezTo>
                  <a:cubicBezTo>
                    <a:pt x="32" y="112"/>
                    <a:pt x="27" y="110"/>
                    <a:pt x="22" y="114"/>
                  </a:cubicBezTo>
                  <a:cubicBezTo>
                    <a:pt x="18" y="117"/>
                    <a:pt x="13" y="116"/>
                    <a:pt x="12" y="120"/>
                  </a:cubicBezTo>
                  <a:cubicBezTo>
                    <a:pt x="12" y="125"/>
                    <a:pt x="8" y="127"/>
                    <a:pt x="9" y="131"/>
                  </a:cubicBezTo>
                  <a:cubicBezTo>
                    <a:pt x="10" y="135"/>
                    <a:pt x="7" y="134"/>
                    <a:pt x="4" y="137"/>
                  </a:cubicBezTo>
                  <a:cubicBezTo>
                    <a:pt x="1" y="140"/>
                    <a:pt x="4" y="142"/>
                    <a:pt x="2" y="144"/>
                  </a:cubicBezTo>
                  <a:cubicBezTo>
                    <a:pt x="0" y="147"/>
                    <a:pt x="3" y="150"/>
                    <a:pt x="5" y="154"/>
                  </a:cubicBezTo>
                  <a:cubicBezTo>
                    <a:pt x="7" y="158"/>
                    <a:pt x="10" y="160"/>
                    <a:pt x="10" y="164"/>
                  </a:cubicBezTo>
                  <a:cubicBezTo>
                    <a:pt x="9" y="167"/>
                    <a:pt x="12" y="168"/>
                    <a:pt x="15" y="168"/>
                  </a:cubicBezTo>
                  <a:cubicBezTo>
                    <a:pt x="19" y="168"/>
                    <a:pt x="16" y="174"/>
                    <a:pt x="21" y="174"/>
                  </a:cubicBezTo>
                  <a:cubicBezTo>
                    <a:pt x="27" y="174"/>
                    <a:pt x="32" y="176"/>
                    <a:pt x="33" y="173"/>
                  </a:cubicBezTo>
                  <a:cubicBezTo>
                    <a:pt x="35" y="170"/>
                    <a:pt x="38" y="167"/>
                    <a:pt x="38" y="172"/>
                  </a:cubicBezTo>
                  <a:cubicBezTo>
                    <a:pt x="38" y="176"/>
                    <a:pt x="37" y="188"/>
                    <a:pt x="41" y="186"/>
                  </a:cubicBezTo>
                  <a:cubicBezTo>
                    <a:pt x="45" y="185"/>
                    <a:pt x="52" y="185"/>
                    <a:pt x="56" y="187"/>
                  </a:cubicBezTo>
                  <a:cubicBezTo>
                    <a:pt x="59" y="188"/>
                    <a:pt x="63" y="187"/>
                    <a:pt x="65" y="184"/>
                  </a:cubicBezTo>
                  <a:cubicBezTo>
                    <a:pt x="68" y="182"/>
                    <a:pt x="70" y="182"/>
                    <a:pt x="75" y="179"/>
                  </a:cubicBezTo>
                  <a:cubicBezTo>
                    <a:pt x="80" y="177"/>
                    <a:pt x="84" y="173"/>
                    <a:pt x="88" y="173"/>
                  </a:cubicBezTo>
                  <a:cubicBezTo>
                    <a:pt x="93" y="173"/>
                    <a:pt x="100" y="171"/>
                    <a:pt x="99" y="174"/>
                  </a:cubicBezTo>
                  <a:cubicBezTo>
                    <a:pt x="98" y="177"/>
                    <a:pt x="97" y="190"/>
                    <a:pt x="103" y="196"/>
                  </a:cubicBezTo>
                  <a:cubicBezTo>
                    <a:pt x="108" y="202"/>
                    <a:pt x="111" y="205"/>
                    <a:pt x="116" y="204"/>
                  </a:cubicBezTo>
                  <a:cubicBezTo>
                    <a:pt x="121" y="203"/>
                    <a:pt x="120" y="206"/>
                    <a:pt x="124" y="206"/>
                  </a:cubicBezTo>
                  <a:cubicBezTo>
                    <a:pt x="128" y="205"/>
                    <a:pt x="125" y="210"/>
                    <a:pt x="129" y="210"/>
                  </a:cubicBezTo>
                  <a:cubicBezTo>
                    <a:pt x="132" y="210"/>
                    <a:pt x="138" y="210"/>
                    <a:pt x="138" y="214"/>
                  </a:cubicBezTo>
                  <a:cubicBezTo>
                    <a:pt x="138" y="218"/>
                    <a:pt x="148" y="215"/>
                    <a:pt x="150" y="217"/>
                  </a:cubicBezTo>
                  <a:cubicBezTo>
                    <a:pt x="153" y="219"/>
                    <a:pt x="155" y="220"/>
                    <a:pt x="155" y="224"/>
                  </a:cubicBezTo>
                  <a:cubicBezTo>
                    <a:pt x="154" y="228"/>
                    <a:pt x="160" y="231"/>
                    <a:pt x="156" y="233"/>
                  </a:cubicBezTo>
                  <a:cubicBezTo>
                    <a:pt x="153" y="235"/>
                    <a:pt x="157" y="238"/>
                    <a:pt x="158" y="242"/>
                  </a:cubicBezTo>
                  <a:cubicBezTo>
                    <a:pt x="158" y="247"/>
                    <a:pt x="163" y="248"/>
                    <a:pt x="170" y="248"/>
                  </a:cubicBezTo>
                  <a:cubicBezTo>
                    <a:pt x="177" y="248"/>
                    <a:pt x="179" y="248"/>
                    <a:pt x="179" y="254"/>
                  </a:cubicBezTo>
                  <a:cubicBezTo>
                    <a:pt x="179" y="259"/>
                    <a:pt x="184" y="260"/>
                    <a:pt x="186" y="265"/>
                  </a:cubicBezTo>
                  <a:cubicBezTo>
                    <a:pt x="188" y="270"/>
                    <a:pt x="184" y="275"/>
                    <a:pt x="185" y="279"/>
                  </a:cubicBezTo>
                  <a:cubicBezTo>
                    <a:pt x="185" y="282"/>
                    <a:pt x="183" y="286"/>
                    <a:pt x="181" y="287"/>
                  </a:cubicBezTo>
                  <a:cubicBezTo>
                    <a:pt x="184" y="290"/>
                    <a:pt x="184" y="292"/>
                    <a:pt x="182" y="293"/>
                  </a:cubicBezTo>
                  <a:cubicBezTo>
                    <a:pt x="179" y="295"/>
                    <a:pt x="185" y="299"/>
                    <a:pt x="184" y="307"/>
                  </a:cubicBezTo>
                  <a:cubicBezTo>
                    <a:pt x="182" y="314"/>
                    <a:pt x="182" y="316"/>
                    <a:pt x="190" y="316"/>
                  </a:cubicBezTo>
                  <a:cubicBezTo>
                    <a:pt x="197" y="316"/>
                    <a:pt x="197" y="319"/>
                    <a:pt x="199" y="317"/>
                  </a:cubicBezTo>
                  <a:cubicBezTo>
                    <a:pt x="202" y="315"/>
                    <a:pt x="206" y="323"/>
                    <a:pt x="207" y="326"/>
                  </a:cubicBezTo>
                  <a:cubicBezTo>
                    <a:pt x="208" y="330"/>
                    <a:pt x="211" y="339"/>
                    <a:pt x="213" y="339"/>
                  </a:cubicBezTo>
                  <a:cubicBezTo>
                    <a:pt x="214" y="339"/>
                    <a:pt x="218" y="335"/>
                    <a:pt x="222" y="337"/>
                  </a:cubicBezTo>
                  <a:cubicBezTo>
                    <a:pt x="226" y="339"/>
                    <a:pt x="221" y="351"/>
                    <a:pt x="221" y="357"/>
                  </a:cubicBezTo>
                  <a:cubicBezTo>
                    <a:pt x="224" y="357"/>
                    <a:pt x="227" y="357"/>
                    <a:pt x="228" y="358"/>
                  </a:cubicBezTo>
                  <a:cubicBezTo>
                    <a:pt x="230" y="359"/>
                    <a:pt x="231" y="372"/>
                    <a:pt x="230" y="375"/>
                  </a:cubicBezTo>
                  <a:cubicBezTo>
                    <a:pt x="229" y="377"/>
                    <a:pt x="221" y="380"/>
                    <a:pt x="217" y="382"/>
                  </a:cubicBezTo>
                  <a:cubicBezTo>
                    <a:pt x="212" y="385"/>
                    <a:pt x="202" y="395"/>
                    <a:pt x="197" y="403"/>
                  </a:cubicBezTo>
                  <a:cubicBezTo>
                    <a:pt x="194" y="408"/>
                    <a:pt x="190" y="411"/>
                    <a:pt x="187" y="415"/>
                  </a:cubicBezTo>
                  <a:cubicBezTo>
                    <a:pt x="189" y="415"/>
                    <a:pt x="190" y="415"/>
                    <a:pt x="191" y="415"/>
                  </a:cubicBezTo>
                  <a:cubicBezTo>
                    <a:pt x="193" y="413"/>
                    <a:pt x="196" y="413"/>
                    <a:pt x="200" y="418"/>
                  </a:cubicBezTo>
                  <a:cubicBezTo>
                    <a:pt x="204" y="423"/>
                    <a:pt x="204" y="426"/>
                    <a:pt x="205" y="426"/>
                  </a:cubicBezTo>
                  <a:cubicBezTo>
                    <a:pt x="207" y="426"/>
                    <a:pt x="209" y="420"/>
                    <a:pt x="212" y="424"/>
                  </a:cubicBezTo>
                  <a:cubicBezTo>
                    <a:pt x="215" y="428"/>
                    <a:pt x="223" y="432"/>
                    <a:pt x="224" y="434"/>
                  </a:cubicBezTo>
                  <a:cubicBezTo>
                    <a:pt x="226" y="436"/>
                    <a:pt x="232" y="437"/>
                    <a:pt x="232" y="443"/>
                  </a:cubicBezTo>
                  <a:cubicBezTo>
                    <a:pt x="232" y="446"/>
                    <a:pt x="230" y="454"/>
                    <a:pt x="233" y="460"/>
                  </a:cubicBezTo>
                  <a:cubicBezTo>
                    <a:pt x="235" y="458"/>
                    <a:pt x="236" y="456"/>
                    <a:pt x="238" y="455"/>
                  </a:cubicBezTo>
                  <a:close/>
                </a:path>
              </a:pathLst>
            </a:custGeom>
            <a:solidFill>
              <a:srgbClr val="DB5355"/>
            </a:solid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06" name="Freeform 107"/>
            <p:cNvSpPr/>
            <p:nvPr/>
          </p:nvSpPr>
          <p:spPr bwMode="auto">
            <a:xfrm>
              <a:off x="3090863" y="3932238"/>
              <a:ext cx="106363" cy="117475"/>
            </a:xfrm>
            <a:custGeom>
              <a:cxnLst>
                <a:cxn ang="0">
                  <a:pos x="55" y="30"/>
                </a:cxn>
                <a:cxn ang="0">
                  <a:pos x="47" y="21"/>
                </a:cxn>
                <a:cxn ang="0">
                  <a:pos x="35" y="11"/>
                </a:cxn>
                <a:cxn ang="0">
                  <a:pos x="28" y="13"/>
                </a:cxn>
                <a:cxn ang="0">
                  <a:pos x="23" y="5"/>
                </a:cxn>
                <a:cxn ang="0">
                  <a:pos x="14" y="2"/>
                </a:cxn>
                <a:cxn ang="0">
                  <a:pos x="10" y="2"/>
                </a:cxn>
                <a:cxn ang="0">
                  <a:pos x="7" y="8"/>
                </a:cxn>
                <a:cxn ang="0">
                  <a:pos x="3" y="27"/>
                </a:cxn>
                <a:cxn ang="0">
                  <a:pos x="0" y="42"/>
                </a:cxn>
                <a:cxn ang="0">
                  <a:pos x="3" y="49"/>
                </a:cxn>
                <a:cxn ang="0">
                  <a:pos x="2" y="54"/>
                </a:cxn>
                <a:cxn ang="0">
                  <a:pos x="7" y="56"/>
                </a:cxn>
                <a:cxn ang="0">
                  <a:pos x="21" y="60"/>
                </a:cxn>
                <a:cxn ang="0">
                  <a:pos x="30" y="60"/>
                </a:cxn>
                <a:cxn ang="0">
                  <a:pos x="47" y="57"/>
                </a:cxn>
                <a:cxn ang="0">
                  <a:pos x="56" y="47"/>
                </a:cxn>
                <a:cxn ang="0">
                  <a:pos x="55" y="30"/>
                </a:cxn>
              </a:cxnLst>
              <a:rect b="b" l="0" r="r" t="0"/>
              <a:pathLst>
                <a:path h="62" w="56">
                  <a:moveTo>
                    <a:pt x="55" y="30"/>
                  </a:moveTo>
                  <a:cubicBezTo>
                    <a:pt x="55" y="24"/>
                    <a:pt x="49" y="23"/>
                    <a:pt x="47" y="21"/>
                  </a:cubicBezTo>
                  <a:cubicBezTo>
                    <a:pt x="46" y="19"/>
                    <a:pt x="38" y="15"/>
                    <a:pt x="35" y="11"/>
                  </a:cubicBezTo>
                  <a:cubicBezTo>
                    <a:pt x="32" y="7"/>
                    <a:pt x="30" y="13"/>
                    <a:pt x="28" y="13"/>
                  </a:cubicBezTo>
                  <a:cubicBezTo>
                    <a:pt x="27" y="13"/>
                    <a:pt x="27" y="10"/>
                    <a:pt x="23" y="5"/>
                  </a:cubicBezTo>
                  <a:cubicBezTo>
                    <a:pt x="19" y="0"/>
                    <a:pt x="16" y="0"/>
                    <a:pt x="14" y="2"/>
                  </a:cubicBezTo>
                  <a:cubicBezTo>
                    <a:pt x="13" y="2"/>
                    <a:pt x="12" y="2"/>
                    <a:pt x="10" y="2"/>
                  </a:cubicBezTo>
                  <a:cubicBezTo>
                    <a:pt x="8" y="4"/>
                    <a:pt x="7" y="6"/>
                    <a:pt x="7" y="8"/>
                  </a:cubicBezTo>
                  <a:cubicBezTo>
                    <a:pt x="7" y="13"/>
                    <a:pt x="3" y="18"/>
                    <a:pt x="3" y="27"/>
                  </a:cubicBezTo>
                  <a:cubicBezTo>
                    <a:pt x="3" y="36"/>
                    <a:pt x="0" y="35"/>
                    <a:pt x="0" y="42"/>
                  </a:cubicBezTo>
                  <a:cubicBezTo>
                    <a:pt x="0" y="49"/>
                    <a:pt x="2" y="48"/>
                    <a:pt x="3" y="49"/>
                  </a:cubicBezTo>
                  <a:cubicBezTo>
                    <a:pt x="4" y="49"/>
                    <a:pt x="3" y="52"/>
                    <a:pt x="2" y="54"/>
                  </a:cubicBezTo>
                  <a:cubicBezTo>
                    <a:pt x="3" y="55"/>
                    <a:pt x="5" y="56"/>
                    <a:pt x="7" y="56"/>
                  </a:cubicBezTo>
                  <a:cubicBezTo>
                    <a:pt x="11" y="55"/>
                    <a:pt x="16" y="57"/>
                    <a:pt x="21" y="60"/>
                  </a:cubicBezTo>
                  <a:cubicBezTo>
                    <a:pt x="27" y="62"/>
                    <a:pt x="25" y="59"/>
                    <a:pt x="30" y="60"/>
                  </a:cubicBezTo>
                  <a:cubicBezTo>
                    <a:pt x="35" y="60"/>
                    <a:pt x="41" y="61"/>
                    <a:pt x="47" y="57"/>
                  </a:cubicBezTo>
                  <a:cubicBezTo>
                    <a:pt x="51" y="55"/>
                    <a:pt x="53" y="51"/>
                    <a:pt x="56" y="47"/>
                  </a:cubicBezTo>
                  <a:cubicBezTo>
                    <a:pt x="53" y="41"/>
                    <a:pt x="55" y="33"/>
                    <a:pt x="55" y="30"/>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07" name="Freeform 108"/>
            <p:cNvSpPr>
              <a:spLocks noEditPoints="1"/>
            </p:cNvSpPr>
            <p:nvPr/>
          </p:nvSpPr>
          <p:spPr bwMode="auto">
            <a:xfrm>
              <a:off x="2757488" y="3736975"/>
              <a:ext cx="436563" cy="860425"/>
            </a:xfrm>
            <a:custGeom>
              <a:cxnLst>
                <a:cxn ang="0">
                  <a:pos x="65" y="427"/>
                </a:cxn>
                <a:cxn ang="0">
                  <a:pos x="60" y="417"/>
                </a:cxn>
                <a:cxn ang="0">
                  <a:pos x="56" y="448"/>
                </a:cxn>
                <a:cxn ang="0">
                  <a:pos x="80" y="449"/>
                </a:cxn>
                <a:cxn ang="0">
                  <a:pos x="87" y="441"/>
                </a:cxn>
                <a:cxn ang="0">
                  <a:pos x="218" y="46"/>
                </a:cxn>
                <a:cxn ang="0">
                  <a:pos x="212" y="64"/>
                </a:cxn>
                <a:cxn ang="0">
                  <a:pos x="194" y="70"/>
                </a:cxn>
                <a:cxn ang="0">
                  <a:pos x="172" y="67"/>
                </a:cxn>
                <a:cxn ang="0">
                  <a:pos x="185" y="44"/>
                </a:cxn>
                <a:cxn ang="0">
                  <a:pos x="151" y="27"/>
                </a:cxn>
                <a:cxn ang="0">
                  <a:pos x="123" y="3"/>
                </a:cxn>
                <a:cxn ang="0">
                  <a:pos x="105" y="10"/>
                </a:cxn>
                <a:cxn ang="0">
                  <a:pos x="82" y="5"/>
                </a:cxn>
                <a:cxn ang="0">
                  <a:pos x="72" y="25"/>
                </a:cxn>
                <a:cxn ang="0">
                  <a:pos x="58" y="43"/>
                </a:cxn>
                <a:cxn ang="0">
                  <a:pos x="60" y="63"/>
                </a:cxn>
                <a:cxn ang="0">
                  <a:pos x="49" y="78"/>
                </a:cxn>
                <a:cxn ang="0">
                  <a:pos x="41" y="94"/>
                </a:cxn>
                <a:cxn ang="0">
                  <a:pos x="37" y="115"/>
                </a:cxn>
                <a:cxn ang="0">
                  <a:pos x="40" y="138"/>
                </a:cxn>
                <a:cxn ang="0">
                  <a:pos x="40" y="157"/>
                </a:cxn>
                <a:cxn ang="0">
                  <a:pos x="37" y="180"/>
                </a:cxn>
                <a:cxn ang="0">
                  <a:pos x="28" y="206"/>
                </a:cxn>
                <a:cxn ang="0">
                  <a:pos x="25" y="216"/>
                </a:cxn>
                <a:cxn ang="0">
                  <a:pos x="21" y="232"/>
                </a:cxn>
                <a:cxn ang="0">
                  <a:pos x="20" y="248"/>
                </a:cxn>
                <a:cxn ang="0">
                  <a:pos x="18" y="272"/>
                </a:cxn>
                <a:cxn ang="0">
                  <a:pos x="21" y="285"/>
                </a:cxn>
                <a:cxn ang="0">
                  <a:pos x="26" y="296"/>
                </a:cxn>
                <a:cxn ang="0">
                  <a:pos x="23" y="305"/>
                </a:cxn>
                <a:cxn ang="0">
                  <a:pos x="21" y="323"/>
                </a:cxn>
                <a:cxn ang="0">
                  <a:pos x="13" y="338"/>
                </a:cxn>
                <a:cxn ang="0">
                  <a:pos x="9" y="355"/>
                </a:cxn>
                <a:cxn ang="0">
                  <a:pos x="3" y="373"/>
                </a:cxn>
                <a:cxn ang="0">
                  <a:pos x="15" y="384"/>
                </a:cxn>
                <a:cxn ang="0">
                  <a:pos x="21" y="401"/>
                </a:cxn>
                <a:cxn ang="0">
                  <a:pos x="47" y="404"/>
                </a:cxn>
                <a:cxn ang="0">
                  <a:pos x="52" y="395"/>
                </a:cxn>
                <a:cxn ang="0">
                  <a:pos x="53" y="376"/>
                </a:cxn>
                <a:cxn ang="0">
                  <a:pos x="66" y="364"/>
                </a:cxn>
                <a:cxn ang="0">
                  <a:pos x="87" y="340"/>
                </a:cxn>
                <a:cxn ang="0">
                  <a:pos x="78" y="326"/>
                </a:cxn>
                <a:cxn ang="0">
                  <a:pos x="89" y="299"/>
                </a:cxn>
                <a:cxn ang="0">
                  <a:pos x="95" y="285"/>
                </a:cxn>
                <a:cxn ang="0">
                  <a:pos x="102" y="270"/>
                </a:cxn>
                <a:cxn ang="0">
                  <a:pos x="109" y="269"/>
                </a:cxn>
                <a:cxn ang="0">
                  <a:pos x="106" y="262"/>
                </a:cxn>
                <a:cxn ang="0">
                  <a:pos x="98" y="251"/>
                </a:cxn>
                <a:cxn ang="0">
                  <a:pos x="115" y="245"/>
                </a:cxn>
                <a:cxn ang="0">
                  <a:pos x="129" y="228"/>
                </a:cxn>
                <a:cxn ang="0">
                  <a:pos x="133" y="215"/>
                </a:cxn>
                <a:cxn ang="0">
                  <a:pos x="183" y="203"/>
                </a:cxn>
                <a:cxn ang="0">
                  <a:pos x="189" y="181"/>
                </a:cxn>
                <a:cxn ang="0">
                  <a:pos x="180" y="164"/>
                </a:cxn>
                <a:cxn ang="0">
                  <a:pos x="176" y="156"/>
                </a:cxn>
                <a:cxn ang="0">
                  <a:pos x="174" y="144"/>
                </a:cxn>
                <a:cxn ang="0">
                  <a:pos x="181" y="110"/>
                </a:cxn>
                <a:cxn ang="0">
                  <a:pos x="214" y="71"/>
                </a:cxn>
                <a:cxn ang="0">
                  <a:pos x="225" y="47"/>
                </a:cxn>
              </a:cxnLst>
              <a:rect b="b" l="0" r="r" t="0"/>
              <a:pathLst>
                <a:path h="450" w="228">
                  <a:moveTo>
                    <a:pt x="87" y="441"/>
                  </a:moveTo>
                  <a:cubicBezTo>
                    <a:pt x="81" y="441"/>
                    <a:pt x="68" y="430"/>
                    <a:pt x="65" y="427"/>
                  </a:cubicBezTo>
                  <a:cubicBezTo>
                    <a:pt x="61" y="424"/>
                    <a:pt x="64" y="421"/>
                    <a:pt x="59" y="421"/>
                  </a:cubicBezTo>
                  <a:cubicBezTo>
                    <a:pt x="55" y="422"/>
                    <a:pt x="58" y="418"/>
                    <a:pt x="60" y="417"/>
                  </a:cubicBezTo>
                  <a:cubicBezTo>
                    <a:pt x="62" y="415"/>
                    <a:pt x="59" y="411"/>
                    <a:pt x="56" y="410"/>
                  </a:cubicBezTo>
                  <a:cubicBezTo>
                    <a:pt x="56" y="417"/>
                    <a:pt x="54" y="447"/>
                    <a:pt x="56" y="448"/>
                  </a:cubicBezTo>
                  <a:cubicBezTo>
                    <a:pt x="58" y="448"/>
                    <a:pt x="71" y="446"/>
                    <a:pt x="75" y="449"/>
                  </a:cubicBezTo>
                  <a:cubicBezTo>
                    <a:pt x="77" y="449"/>
                    <a:pt x="79" y="450"/>
                    <a:pt x="80" y="449"/>
                  </a:cubicBezTo>
                  <a:cubicBezTo>
                    <a:pt x="83" y="446"/>
                    <a:pt x="90" y="447"/>
                    <a:pt x="94" y="445"/>
                  </a:cubicBezTo>
                  <a:cubicBezTo>
                    <a:pt x="98" y="442"/>
                    <a:pt x="93" y="442"/>
                    <a:pt x="87" y="441"/>
                  </a:cubicBezTo>
                  <a:close/>
                  <a:moveTo>
                    <a:pt x="225" y="47"/>
                  </a:moveTo>
                  <a:cubicBezTo>
                    <a:pt x="224" y="46"/>
                    <a:pt x="221" y="46"/>
                    <a:pt x="218" y="46"/>
                  </a:cubicBezTo>
                  <a:cubicBezTo>
                    <a:pt x="218" y="46"/>
                    <a:pt x="218" y="47"/>
                    <a:pt x="218" y="47"/>
                  </a:cubicBezTo>
                  <a:cubicBezTo>
                    <a:pt x="219" y="52"/>
                    <a:pt x="216" y="64"/>
                    <a:pt x="212" y="64"/>
                  </a:cubicBezTo>
                  <a:cubicBezTo>
                    <a:pt x="209" y="63"/>
                    <a:pt x="206" y="69"/>
                    <a:pt x="203" y="68"/>
                  </a:cubicBezTo>
                  <a:cubicBezTo>
                    <a:pt x="201" y="67"/>
                    <a:pt x="197" y="72"/>
                    <a:pt x="194" y="70"/>
                  </a:cubicBezTo>
                  <a:cubicBezTo>
                    <a:pt x="190" y="68"/>
                    <a:pt x="186" y="71"/>
                    <a:pt x="183" y="69"/>
                  </a:cubicBezTo>
                  <a:cubicBezTo>
                    <a:pt x="180" y="67"/>
                    <a:pt x="172" y="69"/>
                    <a:pt x="172" y="67"/>
                  </a:cubicBezTo>
                  <a:cubicBezTo>
                    <a:pt x="172" y="65"/>
                    <a:pt x="176" y="65"/>
                    <a:pt x="176" y="59"/>
                  </a:cubicBezTo>
                  <a:cubicBezTo>
                    <a:pt x="176" y="53"/>
                    <a:pt x="186" y="47"/>
                    <a:pt x="185" y="44"/>
                  </a:cubicBezTo>
                  <a:cubicBezTo>
                    <a:pt x="183" y="42"/>
                    <a:pt x="166" y="37"/>
                    <a:pt x="164" y="34"/>
                  </a:cubicBezTo>
                  <a:cubicBezTo>
                    <a:pt x="161" y="31"/>
                    <a:pt x="158" y="28"/>
                    <a:pt x="151" y="27"/>
                  </a:cubicBezTo>
                  <a:cubicBezTo>
                    <a:pt x="145" y="27"/>
                    <a:pt x="145" y="23"/>
                    <a:pt x="139" y="19"/>
                  </a:cubicBezTo>
                  <a:cubicBezTo>
                    <a:pt x="134" y="16"/>
                    <a:pt x="126" y="8"/>
                    <a:pt x="123" y="3"/>
                  </a:cubicBezTo>
                  <a:cubicBezTo>
                    <a:pt x="119" y="3"/>
                    <a:pt x="113" y="2"/>
                    <a:pt x="112" y="4"/>
                  </a:cubicBezTo>
                  <a:cubicBezTo>
                    <a:pt x="110" y="6"/>
                    <a:pt x="108" y="15"/>
                    <a:pt x="105" y="10"/>
                  </a:cubicBezTo>
                  <a:cubicBezTo>
                    <a:pt x="103" y="6"/>
                    <a:pt x="97" y="6"/>
                    <a:pt x="92" y="5"/>
                  </a:cubicBezTo>
                  <a:cubicBezTo>
                    <a:pt x="87" y="4"/>
                    <a:pt x="88" y="0"/>
                    <a:pt x="82" y="5"/>
                  </a:cubicBezTo>
                  <a:cubicBezTo>
                    <a:pt x="80" y="8"/>
                    <a:pt x="77" y="10"/>
                    <a:pt x="74" y="12"/>
                  </a:cubicBezTo>
                  <a:cubicBezTo>
                    <a:pt x="74" y="17"/>
                    <a:pt x="73" y="23"/>
                    <a:pt x="72" y="25"/>
                  </a:cubicBezTo>
                  <a:cubicBezTo>
                    <a:pt x="70" y="28"/>
                    <a:pt x="59" y="33"/>
                    <a:pt x="59" y="35"/>
                  </a:cubicBezTo>
                  <a:cubicBezTo>
                    <a:pt x="59" y="38"/>
                    <a:pt x="60" y="42"/>
                    <a:pt x="58" y="43"/>
                  </a:cubicBezTo>
                  <a:cubicBezTo>
                    <a:pt x="56" y="45"/>
                    <a:pt x="63" y="54"/>
                    <a:pt x="59" y="56"/>
                  </a:cubicBezTo>
                  <a:cubicBezTo>
                    <a:pt x="56" y="58"/>
                    <a:pt x="62" y="61"/>
                    <a:pt x="60" y="63"/>
                  </a:cubicBezTo>
                  <a:cubicBezTo>
                    <a:pt x="57" y="65"/>
                    <a:pt x="53" y="66"/>
                    <a:pt x="53" y="69"/>
                  </a:cubicBezTo>
                  <a:cubicBezTo>
                    <a:pt x="53" y="71"/>
                    <a:pt x="53" y="77"/>
                    <a:pt x="49" y="78"/>
                  </a:cubicBezTo>
                  <a:cubicBezTo>
                    <a:pt x="46" y="79"/>
                    <a:pt x="44" y="84"/>
                    <a:pt x="44" y="88"/>
                  </a:cubicBezTo>
                  <a:cubicBezTo>
                    <a:pt x="44" y="92"/>
                    <a:pt x="40" y="89"/>
                    <a:pt x="41" y="94"/>
                  </a:cubicBezTo>
                  <a:cubicBezTo>
                    <a:pt x="43" y="99"/>
                    <a:pt x="45" y="105"/>
                    <a:pt x="41" y="106"/>
                  </a:cubicBezTo>
                  <a:cubicBezTo>
                    <a:pt x="38" y="107"/>
                    <a:pt x="39" y="115"/>
                    <a:pt x="37" y="115"/>
                  </a:cubicBezTo>
                  <a:cubicBezTo>
                    <a:pt x="35" y="115"/>
                    <a:pt x="34" y="123"/>
                    <a:pt x="37" y="127"/>
                  </a:cubicBezTo>
                  <a:cubicBezTo>
                    <a:pt x="40" y="131"/>
                    <a:pt x="40" y="134"/>
                    <a:pt x="40" y="138"/>
                  </a:cubicBezTo>
                  <a:cubicBezTo>
                    <a:pt x="40" y="142"/>
                    <a:pt x="44" y="144"/>
                    <a:pt x="43" y="148"/>
                  </a:cubicBezTo>
                  <a:cubicBezTo>
                    <a:pt x="42" y="152"/>
                    <a:pt x="42" y="155"/>
                    <a:pt x="40" y="157"/>
                  </a:cubicBezTo>
                  <a:cubicBezTo>
                    <a:pt x="38" y="159"/>
                    <a:pt x="40" y="164"/>
                    <a:pt x="37" y="165"/>
                  </a:cubicBezTo>
                  <a:cubicBezTo>
                    <a:pt x="34" y="167"/>
                    <a:pt x="39" y="177"/>
                    <a:pt x="37" y="180"/>
                  </a:cubicBezTo>
                  <a:cubicBezTo>
                    <a:pt x="34" y="182"/>
                    <a:pt x="28" y="183"/>
                    <a:pt x="28" y="191"/>
                  </a:cubicBezTo>
                  <a:cubicBezTo>
                    <a:pt x="28" y="198"/>
                    <a:pt x="29" y="202"/>
                    <a:pt x="28" y="206"/>
                  </a:cubicBezTo>
                  <a:cubicBezTo>
                    <a:pt x="28" y="208"/>
                    <a:pt x="32" y="208"/>
                    <a:pt x="31" y="212"/>
                  </a:cubicBezTo>
                  <a:cubicBezTo>
                    <a:pt x="31" y="216"/>
                    <a:pt x="25" y="214"/>
                    <a:pt x="25" y="216"/>
                  </a:cubicBezTo>
                  <a:cubicBezTo>
                    <a:pt x="24" y="219"/>
                    <a:pt x="26" y="225"/>
                    <a:pt x="24" y="225"/>
                  </a:cubicBezTo>
                  <a:cubicBezTo>
                    <a:pt x="22" y="225"/>
                    <a:pt x="21" y="227"/>
                    <a:pt x="21" y="232"/>
                  </a:cubicBezTo>
                  <a:cubicBezTo>
                    <a:pt x="21" y="237"/>
                    <a:pt x="18" y="237"/>
                    <a:pt x="18" y="240"/>
                  </a:cubicBezTo>
                  <a:cubicBezTo>
                    <a:pt x="18" y="242"/>
                    <a:pt x="20" y="245"/>
                    <a:pt x="20" y="248"/>
                  </a:cubicBezTo>
                  <a:cubicBezTo>
                    <a:pt x="20" y="250"/>
                    <a:pt x="22" y="259"/>
                    <a:pt x="20" y="260"/>
                  </a:cubicBezTo>
                  <a:cubicBezTo>
                    <a:pt x="17" y="260"/>
                    <a:pt x="16" y="270"/>
                    <a:pt x="18" y="272"/>
                  </a:cubicBezTo>
                  <a:cubicBezTo>
                    <a:pt x="20" y="273"/>
                    <a:pt x="20" y="276"/>
                    <a:pt x="19" y="278"/>
                  </a:cubicBezTo>
                  <a:cubicBezTo>
                    <a:pt x="18" y="280"/>
                    <a:pt x="24" y="282"/>
                    <a:pt x="21" y="285"/>
                  </a:cubicBezTo>
                  <a:cubicBezTo>
                    <a:pt x="18" y="288"/>
                    <a:pt x="20" y="292"/>
                    <a:pt x="24" y="291"/>
                  </a:cubicBezTo>
                  <a:cubicBezTo>
                    <a:pt x="27" y="290"/>
                    <a:pt x="29" y="296"/>
                    <a:pt x="26" y="296"/>
                  </a:cubicBezTo>
                  <a:cubicBezTo>
                    <a:pt x="22" y="296"/>
                    <a:pt x="18" y="296"/>
                    <a:pt x="21" y="298"/>
                  </a:cubicBezTo>
                  <a:cubicBezTo>
                    <a:pt x="24" y="300"/>
                    <a:pt x="27" y="304"/>
                    <a:pt x="23" y="305"/>
                  </a:cubicBezTo>
                  <a:cubicBezTo>
                    <a:pt x="19" y="307"/>
                    <a:pt x="22" y="310"/>
                    <a:pt x="21" y="314"/>
                  </a:cubicBezTo>
                  <a:cubicBezTo>
                    <a:pt x="20" y="318"/>
                    <a:pt x="24" y="322"/>
                    <a:pt x="21" y="323"/>
                  </a:cubicBezTo>
                  <a:cubicBezTo>
                    <a:pt x="18" y="324"/>
                    <a:pt x="22" y="330"/>
                    <a:pt x="18" y="331"/>
                  </a:cubicBezTo>
                  <a:cubicBezTo>
                    <a:pt x="13" y="331"/>
                    <a:pt x="16" y="336"/>
                    <a:pt x="13" y="338"/>
                  </a:cubicBezTo>
                  <a:cubicBezTo>
                    <a:pt x="10" y="341"/>
                    <a:pt x="17" y="345"/>
                    <a:pt x="13" y="347"/>
                  </a:cubicBezTo>
                  <a:cubicBezTo>
                    <a:pt x="10" y="349"/>
                    <a:pt x="12" y="355"/>
                    <a:pt x="9" y="355"/>
                  </a:cubicBezTo>
                  <a:cubicBezTo>
                    <a:pt x="5" y="355"/>
                    <a:pt x="3" y="360"/>
                    <a:pt x="2" y="362"/>
                  </a:cubicBezTo>
                  <a:cubicBezTo>
                    <a:pt x="2" y="365"/>
                    <a:pt x="0" y="369"/>
                    <a:pt x="3" y="373"/>
                  </a:cubicBezTo>
                  <a:cubicBezTo>
                    <a:pt x="6" y="376"/>
                    <a:pt x="2" y="379"/>
                    <a:pt x="5" y="380"/>
                  </a:cubicBezTo>
                  <a:cubicBezTo>
                    <a:pt x="7" y="382"/>
                    <a:pt x="17" y="380"/>
                    <a:pt x="15" y="384"/>
                  </a:cubicBezTo>
                  <a:cubicBezTo>
                    <a:pt x="14" y="388"/>
                    <a:pt x="14" y="396"/>
                    <a:pt x="16" y="396"/>
                  </a:cubicBezTo>
                  <a:cubicBezTo>
                    <a:pt x="18" y="396"/>
                    <a:pt x="19" y="402"/>
                    <a:pt x="21" y="401"/>
                  </a:cubicBezTo>
                  <a:cubicBezTo>
                    <a:pt x="24" y="401"/>
                    <a:pt x="36" y="399"/>
                    <a:pt x="41" y="401"/>
                  </a:cubicBezTo>
                  <a:cubicBezTo>
                    <a:pt x="44" y="402"/>
                    <a:pt x="46" y="403"/>
                    <a:pt x="47" y="404"/>
                  </a:cubicBezTo>
                  <a:cubicBezTo>
                    <a:pt x="50" y="403"/>
                    <a:pt x="57" y="407"/>
                    <a:pt x="58" y="406"/>
                  </a:cubicBezTo>
                  <a:cubicBezTo>
                    <a:pt x="60" y="404"/>
                    <a:pt x="52" y="398"/>
                    <a:pt x="52" y="395"/>
                  </a:cubicBezTo>
                  <a:cubicBezTo>
                    <a:pt x="52" y="393"/>
                    <a:pt x="51" y="389"/>
                    <a:pt x="51" y="387"/>
                  </a:cubicBezTo>
                  <a:cubicBezTo>
                    <a:pt x="51" y="384"/>
                    <a:pt x="50" y="379"/>
                    <a:pt x="53" y="376"/>
                  </a:cubicBezTo>
                  <a:cubicBezTo>
                    <a:pt x="57" y="374"/>
                    <a:pt x="57" y="371"/>
                    <a:pt x="59" y="372"/>
                  </a:cubicBezTo>
                  <a:cubicBezTo>
                    <a:pt x="61" y="372"/>
                    <a:pt x="66" y="370"/>
                    <a:pt x="66" y="364"/>
                  </a:cubicBezTo>
                  <a:cubicBezTo>
                    <a:pt x="66" y="358"/>
                    <a:pt x="69" y="356"/>
                    <a:pt x="74" y="351"/>
                  </a:cubicBezTo>
                  <a:cubicBezTo>
                    <a:pt x="80" y="347"/>
                    <a:pt x="89" y="342"/>
                    <a:pt x="87" y="340"/>
                  </a:cubicBezTo>
                  <a:cubicBezTo>
                    <a:pt x="86" y="338"/>
                    <a:pt x="89" y="332"/>
                    <a:pt x="89" y="329"/>
                  </a:cubicBezTo>
                  <a:cubicBezTo>
                    <a:pt x="89" y="327"/>
                    <a:pt x="81" y="327"/>
                    <a:pt x="78" y="326"/>
                  </a:cubicBezTo>
                  <a:cubicBezTo>
                    <a:pt x="75" y="325"/>
                    <a:pt x="65" y="318"/>
                    <a:pt x="70" y="309"/>
                  </a:cubicBezTo>
                  <a:cubicBezTo>
                    <a:pt x="75" y="300"/>
                    <a:pt x="86" y="299"/>
                    <a:pt x="89" y="299"/>
                  </a:cubicBezTo>
                  <a:cubicBezTo>
                    <a:pt x="92" y="298"/>
                    <a:pt x="89" y="294"/>
                    <a:pt x="92" y="293"/>
                  </a:cubicBezTo>
                  <a:cubicBezTo>
                    <a:pt x="94" y="291"/>
                    <a:pt x="95" y="289"/>
                    <a:pt x="95" y="285"/>
                  </a:cubicBezTo>
                  <a:cubicBezTo>
                    <a:pt x="95" y="281"/>
                    <a:pt x="95" y="274"/>
                    <a:pt x="99" y="273"/>
                  </a:cubicBezTo>
                  <a:cubicBezTo>
                    <a:pt x="104" y="273"/>
                    <a:pt x="105" y="270"/>
                    <a:pt x="102" y="270"/>
                  </a:cubicBezTo>
                  <a:cubicBezTo>
                    <a:pt x="99" y="269"/>
                    <a:pt x="98" y="266"/>
                    <a:pt x="103" y="265"/>
                  </a:cubicBezTo>
                  <a:cubicBezTo>
                    <a:pt x="107" y="265"/>
                    <a:pt x="106" y="269"/>
                    <a:pt x="109" y="269"/>
                  </a:cubicBezTo>
                  <a:cubicBezTo>
                    <a:pt x="112" y="269"/>
                    <a:pt x="118" y="263"/>
                    <a:pt x="113" y="260"/>
                  </a:cubicBezTo>
                  <a:cubicBezTo>
                    <a:pt x="109" y="257"/>
                    <a:pt x="108" y="262"/>
                    <a:pt x="106" y="262"/>
                  </a:cubicBezTo>
                  <a:cubicBezTo>
                    <a:pt x="103" y="263"/>
                    <a:pt x="102" y="259"/>
                    <a:pt x="99" y="259"/>
                  </a:cubicBezTo>
                  <a:cubicBezTo>
                    <a:pt x="97" y="259"/>
                    <a:pt x="99" y="253"/>
                    <a:pt x="98" y="251"/>
                  </a:cubicBezTo>
                  <a:cubicBezTo>
                    <a:pt x="97" y="248"/>
                    <a:pt x="95" y="243"/>
                    <a:pt x="97" y="240"/>
                  </a:cubicBezTo>
                  <a:cubicBezTo>
                    <a:pt x="99" y="237"/>
                    <a:pt x="108" y="244"/>
                    <a:pt x="115" y="245"/>
                  </a:cubicBezTo>
                  <a:cubicBezTo>
                    <a:pt x="123" y="245"/>
                    <a:pt x="128" y="241"/>
                    <a:pt x="128" y="238"/>
                  </a:cubicBezTo>
                  <a:cubicBezTo>
                    <a:pt x="128" y="236"/>
                    <a:pt x="125" y="231"/>
                    <a:pt x="129" y="228"/>
                  </a:cubicBezTo>
                  <a:cubicBezTo>
                    <a:pt x="134" y="225"/>
                    <a:pt x="130" y="224"/>
                    <a:pt x="129" y="220"/>
                  </a:cubicBezTo>
                  <a:cubicBezTo>
                    <a:pt x="127" y="216"/>
                    <a:pt x="131" y="213"/>
                    <a:pt x="133" y="215"/>
                  </a:cubicBezTo>
                  <a:cubicBezTo>
                    <a:pt x="135" y="217"/>
                    <a:pt x="149" y="216"/>
                    <a:pt x="162" y="213"/>
                  </a:cubicBezTo>
                  <a:cubicBezTo>
                    <a:pt x="174" y="211"/>
                    <a:pt x="182" y="206"/>
                    <a:pt x="183" y="203"/>
                  </a:cubicBezTo>
                  <a:cubicBezTo>
                    <a:pt x="184" y="199"/>
                    <a:pt x="192" y="191"/>
                    <a:pt x="193" y="188"/>
                  </a:cubicBezTo>
                  <a:cubicBezTo>
                    <a:pt x="195" y="185"/>
                    <a:pt x="194" y="181"/>
                    <a:pt x="189" y="181"/>
                  </a:cubicBezTo>
                  <a:cubicBezTo>
                    <a:pt x="184" y="180"/>
                    <a:pt x="184" y="174"/>
                    <a:pt x="187" y="171"/>
                  </a:cubicBezTo>
                  <a:cubicBezTo>
                    <a:pt x="189" y="168"/>
                    <a:pt x="185" y="165"/>
                    <a:pt x="180" y="164"/>
                  </a:cubicBezTo>
                  <a:cubicBezTo>
                    <a:pt x="176" y="164"/>
                    <a:pt x="168" y="160"/>
                    <a:pt x="172" y="156"/>
                  </a:cubicBezTo>
                  <a:cubicBezTo>
                    <a:pt x="174" y="154"/>
                    <a:pt x="175" y="155"/>
                    <a:pt x="176" y="156"/>
                  </a:cubicBezTo>
                  <a:cubicBezTo>
                    <a:pt x="177" y="154"/>
                    <a:pt x="178" y="151"/>
                    <a:pt x="177" y="151"/>
                  </a:cubicBezTo>
                  <a:cubicBezTo>
                    <a:pt x="176" y="150"/>
                    <a:pt x="174" y="151"/>
                    <a:pt x="174" y="144"/>
                  </a:cubicBezTo>
                  <a:cubicBezTo>
                    <a:pt x="174" y="137"/>
                    <a:pt x="177" y="138"/>
                    <a:pt x="177" y="129"/>
                  </a:cubicBezTo>
                  <a:cubicBezTo>
                    <a:pt x="177" y="120"/>
                    <a:pt x="181" y="115"/>
                    <a:pt x="181" y="110"/>
                  </a:cubicBezTo>
                  <a:cubicBezTo>
                    <a:pt x="181" y="105"/>
                    <a:pt x="189" y="100"/>
                    <a:pt x="194" y="92"/>
                  </a:cubicBezTo>
                  <a:cubicBezTo>
                    <a:pt x="199" y="84"/>
                    <a:pt x="209" y="74"/>
                    <a:pt x="214" y="71"/>
                  </a:cubicBezTo>
                  <a:cubicBezTo>
                    <a:pt x="218" y="69"/>
                    <a:pt x="226" y="66"/>
                    <a:pt x="227" y="64"/>
                  </a:cubicBezTo>
                  <a:cubicBezTo>
                    <a:pt x="228" y="61"/>
                    <a:pt x="227" y="48"/>
                    <a:pt x="225" y="47"/>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08" name="Freeform 109"/>
            <p:cNvSpPr/>
            <p:nvPr/>
          </p:nvSpPr>
          <p:spPr bwMode="auto">
            <a:xfrm>
              <a:off x="2709863" y="3640138"/>
              <a:ext cx="190500" cy="973138"/>
            </a:xfrm>
            <a:custGeom>
              <a:cxnLst>
                <a:cxn ang="0">
                  <a:pos x="40" y="435"/>
                </a:cxn>
                <a:cxn ang="0">
                  <a:pos x="27" y="413"/>
                </a:cxn>
                <a:cxn ang="0">
                  <a:pos x="38" y="389"/>
                </a:cxn>
                <a:cxn ang="0">
                  <a:pos x="46" y="365"/>
                </a:cxn>
                <a:cxn ang="0">
                  <a:pos x="51" y="347"/>
                </a:cxn>
                <a:cxn ang="0">
                  <a:pos x="44" y="329"/>
                </a:cxn>
                <a:cxn ang="0">
                  <a:pos x="45" y="299"/>
                </a:cxn>
                <a:cxn ang="0">
                  <a:pos x="49" y="276"/>
                </a:cxn>
                <a:cxn ang="0">
                  <a:pos x="53" y="257"/>
                </a:cxn>
                <a:cxn ang="0">
                  <a:pos x="62" y="216"/>
                </a:cxn>
                <a:cxn ang="0">
                  <a:pos x="65" y="189"/>
                </a:cxn>
                <a:cxn ang="0">
                  <a:pos x="66" y="157"/>
                </a:cxn>
                <a:cxn ang="0">
                  <a:pos x="74" y="129"/>
                </a:cxn>
                <a:cxn ang="0">
                  <a:pos x="84" y="107"/>
                </a:cxn>
                <a:cxn ang="0">
                  <a:pos x="97" y="76"/>
                </a:cxn>
                <a:cxn ang="0">
                  <a:pos x="89" y="53"/>
                </a:cxn>
                <a:cxn ang="0">
                  <a:pos x="84" y="25"/>
                </a:cxn>
                <a:cxn ang="0">
                  <a:pos x="71" y="2"/>
                </a:cxn>
                <a:cxn ang="0">
                  <a:pos x="64" y="23"/>
                </a:cxn>
                <a:cxn ang="0">
                  <a:pos x="62" y="75"/>
                </a:cxn>
                <a:cxn ang="0">
                  <a:pos x="53" y="128"/>
                </a:cxn>
                <a:cxn ang="0">
                  <a:pos x="48" y="163"/>
                </a:cxn>
                <a:cxn ang="0">
                  <a:pos x="41" y="210"/>
                </a:cxn>
                <a:cxn ang="0">
                  <a:pos x="26" y="251"/>
                </a:cxn>
                <a:cxn ang="0">
                  <a:pos x="24" y="286"/>
                </a:cxn>
                <a:cxn ang="0">
                  <a:pos x="17" y="319"/>
                </a:cxn>
                <a:cxn ang="0">
                  <a:pos x="32" y="302"/>
                </a:cxn>
                <a:cxn ang="0">
                  <a:pos x="34" y="320"/>
                </a:cxn>
                <a:cxn ang="0">
                  <a:pos x="30" y="342"/>
                </a:cxn>
                <a:cxn ang="0">
                  <a:pos x="25" y="357"/>
                </a:cxn>
                <a:cxn ang="0">
                  <a:pos x="23" y="354"/>
                </a:cxn>
                <a:cxn ang="0">
                  <a:pos x="15" y="357"/>
                </a:cxn>
                <a:cxn ang="0">
                  <a:pos x="2" y="374"/>
                </a:cxn>
                <a:cxn ang="0">
                  <a:pos x="17" y="376"/>
                </a:cxn>
                <a:cxn ang="0">
                  <a:pos x="25" y="389"/>
                </a:cxn>
                <a:cxn ang="0">
                  <a:pos x="11" y="393"/>
                </a:cxn>
                <a:cxn ang="0">
                  <a:pos x="13" y="400"/>
                </a:cxn>
                <a:cxn ang="0">
                  <a:pos x="6" y="412"/>
                </a:cxn>
                <a:cxn ang="0">
                  <a:pos x="15" y="416"/>
                </a:cxn>
                <a:cxn ang="0">
                  <a:pos x="16" y="427"/>
                </a:cxn>
                <a:cxn ang="0">
                  <a:pos x="9" y="441"/>
                </a:cxn>
                <a:cxn ang="0">
                  <a:pos x="23" y="444"/>
                </a:cxn>
                <a:cxn ang="0">
                  <a:pos x="28" y="448"/>
                </a:cxn>
                <a:cxn ang="0">
                  <a:pos x="22" y="462"/>
                </a:cxn>
                <a:cxn ang="0">
                  <a:pos x="41" y="462"/>
                </a:cxn>
                <a:cxn ang="0">
                  <a:pos x="28" y="472"/>
                </a:cxn>
                <a:cxn ang="0">
                  <a:pos x="42" y="470"/>
                </a:cxn>
                <a:cxn ang="0">
                  <a:pos x="26" y="481"/>
                </a:cxn>
                <a:cxn ang="0">
                  <a:pos x="41" y="483"/>
                </a:cxn>
                <a:cxn ang="0">
                  <a:pos x="64" y="461"/>
                </a:cxn>
                <a:cxn ang="0">
                  <a:pos x="71" y="473"/>
                </a:cxn>
                <a:cxn ang="0">
                  <a:pos x="61" y="477"/>
                </a:cxn>
                <a:cxn ang="0">
                  <a:pos x="50" y="486"/>
                </a:cxn>
                <a:cxn ang="0">
                  <a:pos x="58" y="503"/>
                </a:cxn>
                <a:cxn ang="0">
                  <a:pos x="74" y="500"/>
                </a:cxn>
                <a:cxn ang="0">
                  <a:pos x="91" y="501"/>
                </a:cxn>
                <a:cxn ang="0">
                  <a:pos x="81" y="499"/>
                </a:cxn>
                <a:cxn ang="0">
                  <a:pos x="71" y="457"/>
                </a:cxn>
                <a:cxn ang="0">
                  <a:pos x="46" y="452"/>
                </a:cxn>
              </a:cxnLst>
              <a:rect b="b" l="0" r="r" t="0"/>
              <a:pathLst>
                <a:path h="510" w="100">
                  <a:moveTo>
                    <a:pt x="46" y="452"/>
                  </a:moveTo>
                  <a:cubicBezTo>
                    <a:pt x="44" y="453"/>
                    <a:pt x="43" y="447"/>
                    <a:pt x="41" y="447"/>
                  </a:cubicBezTo>
                  <a:cubicBezTo>
                    <a:pt x="39" y="447"/>
                    <a:pt x="39" y="439"/>
                    <a:pt x="40" y="435"/>
                  </a:cubicBezTo>
                  <a:cubicBezTo>
                    <a:pt x="42" y="431"/>
                    <a:pt x="32" y="433"/>
                    <a:pt x="30" y="431"/>
                  </a:cubicBezTo>
                  <a:cubicBezTo>
                    <a:pt x="27" y="430"/>
                    <a:pt x="31" y="427"/>
                    <a:pt x="28" y="424"/>
                  </a:cubicBezTo>
                  <a:cubicBezTo>
                    <a:pt x="25" y="420"/>
                    <a:pt x="27" y="416"/>
                    <a:pt x="27" y="413"/>
                  </a:cubicBezTo>
                  <a:cubicBezTo>
                    <a:pt x="28" y="411"/>
                    <a:pt x="30" y="406"/>
                    <a:pt x="34" y="406"/>
                  </a:cubicBezTo>
                  <a:cubicBezTo>
                    <a:pt x="37" y="406"/>
                    <a:pt x="35" y="400"/>
                    <a:pt x="38" y="398"/>
                  </a:cubicBezTo>
                  <a:cubicBezTo>
                    <a:pt x="42" y="396"/>
                    <a:pt x="35" y="392"/>
                    <a:pt x="38" y="389"/>
                  </a:cubicBezTo>
                  <a:cubicBezTo>
                    <a:pt x="41" y="387"/>
                    <a:pt x="38" y="382"/>
                    <a:pt x="43" y="382"/>
                  </a:cubicBezTo>
                  <a:cubicBezTo>
                    <a:pt x="47" y="381"/>
                    <a:pt x="43" y="375"/>
                    <a:pt x="46" y="374"/>
                  </a:cubicBezTo>
                  <a:cubicBezTo>
                    <a:pt x="49" y="373"/>
                    <a:pt x="45" y="369"/>
                    <a:pt x="46" y="365"/>
                  </a:cubicBezTo>
                  <a:cubicBezTo>
                    <a:pt x="47" y="361"/>
                    <a:pt x="44" y="358"/>
                    <a:pt x="48" y="356"/>
                  </a:cubicBezTo>
                  <a:cubicBezTo>
                    <a:pt x="52" y="355"/>
                    <a:pt x="49" y="351"/>
                    <a:pt x="46" y="349"/>
                  </a:cubicBezTo>
                  <a:cubicBezTo>
                    <a:pt x="43" y="347"/>
                    <a:pt x="47" y="347"/>
                    <a:pt x="51" y="347"/>
                  </a:cubicBezTo>
                  <a:cubicBezTo>
                    <a:pt x="54" y="347"/>
                    <a:pt x="52" y="341"/>
                    <a:pt x="49" y="342"/>
                  </a:cubicBezTo>
                  <a:cubicBezTo>
                    <a:pt x="45" y="343"/>
                    <a:pt x="43" y="339"/>
                    <a:pt x="46" y="336"/>
                  </a:cubicBezTo>
                  <a:cubicBezTo>
                    <a:pt x="49" y="333"/>
                    <a:pt x="43" y="331"/>
                    <a:pt x="44" y="329"/>
                  </a:cubicBezTo>
                  <a:cubicBezTo>
                    <a:pt x="45" y="327"/>
                    <a:pt x="45" y="324"/>
                    <a:pt x="43" y="323"/>
                  </a:cubicBezTo>
                  <a:cubicBezTo>
                    <a:pt x="41" y="321"/>
                    <a:pt x="42" y="311"/>
                    <a:pt x="45" y="311"/>
                  </a:cubicBezTo>
                  <a:cubicBezTo>
                    <a:pt x="47" y="310"/>
                    <a:pt x="45" y="301"/>
                    <a:pt x="45" y="299"/>
                  </a:cubicBezTo>
                  <a:cubicBezTo>
                    <a:pt x="45" y="296"/>
                    <a:pt x="43" y="293"/>
                    <a:pt x="43" y="291"/>
                  </a:cubicBezTo>
                  <a:cubicBezTo>
                    <a:pt x="43" y="288"/>
                    <a:pt x="46" y="288"/>
                    <a:pt x="46" y="283"/>
                  </a:cubicBezTo>
                  <a:cubicBezTo>
                    <a:pt x="46" y="278"/>
                    <a:pt x="47" y="276"/>
                    <a:pt x="49" y="276"/>
                  </a:cubicBezTo>
                  <a:cubicBezTo>
                    <a:pt x="51" y="276"/>
                    <a:pt x="49" y="270"/>
                    <a:pt x="50" y="267"/>
                  </a:cubicBezTo>
                  <a:cubicBezTo>
                    <a:pt x="50" y="265"/>
                    <a:pt x="56" y="267"/>
                    <a:pt x="56" y="263"/>
                  </a:cubicBezTo>
                  <a:cubicBezTo>
                    <a:pt x="57" y="259"/>
                    <a:pt x="53" y="259"/>
                    <a:pt x="53" y="257"/>
                  </a:cubicBezTo>
                  <a:cubicBezTo>
                    <a:pt x="54" y="253"/>
                    <a:pt x="53" y="249"/>
                    <a:pt x="53" y="242"/>
                  </a:cubicBezTo>
                  <a:cubicBezTo>
                    <a:pt x="53" y="234"/>
                    <a:pt x="59" y="233"/>
                    <a:pt x="62" y="231"/>
                  </a:cubicBezTo>
                  <a:cubicBezTo>
                    <a:pt x="64" y="228"/>
                    <a:pt x="59" y="218"/>
                    <a:pt x="62" y="216"/>
                  </a:cubicBezTo>
                  <a:cubicBezTo>
                    <a:pt x="65" y="215"/>
                    <a:pt x="63" y="210"/>
                    <a:pt x="65" y="208"/>
                  </a:cubicBezTo>
                  <a:cubicBezTo>
                    <a:pt x="67" y="206"/>
                    <a:pt x="67" y="203"/>
                    <a:pt x="68" y="199"/>
                  </a:cubicBezTo>
                  <a:cubicBezTo>
                    <a:pt x="69" y="195"/>
                    <a:pt x="65" y="193"/>
                    <a:pt x="65" y="189"/>
                  </a:cubicBezTo>
                  <a:cubicBezTo>
                    <a:pt x="65" y="185"/>
                    <a:pt x="65" y="182"/>
                    <a:pt x="62" y="178"/>
                  </a:cubicBezTo>
                  <a:cubicBezTo>
                    <a:pt x="59" y="174"/>
                    <a:pt x="60" y="166"/>
                    <a:pt x="62" y="166"/>
                  </a:cubicBezTo>
                  <a:cubicBezTo>
                    <a:pt x="64" y="166"/>
                    <a:pt x="63" y="158"/>
                    <a:pt x="66" y="157"/>
                  </a:cubicBezTo>
                  <a:cubicBezTo>
                    <a:pt x="70" y="156"/>
                    <a:pt x="68" y="150"/>
                    <a:pt x="66" y="145"/>
                  </a:cubicBezTo>
                  <a:cubicBezTo>
                    <a:pt x="65" y="140"/>
                    <a:pt x="69" y="143"/>
                    <a:pt x="69" y="139"/>
                  </a:cubicBezTo>
                  <a:cubicBezTo>
                    <a:pt x="69" y="135"/>
                    <a:pt x="71" y="130"/>
                    <a:pt x="74" y="129"/>
                  </a:cubicBezTo>
                  <a:cubicBezTo>
                    <a:pt x="78" y="128"/>
                    <a:pt x="78" y="122"/>
                    <a:pt x="78" y="120"/>
                  </a:cubicBezTo>
                  <a:cubicBezTo>
                    <a:pt x="78" y="117"/>
                    <a:pt x="82" y="116"/>
                    <a:pt x="85" y="114"/>
                  </a:cubicBezTo>
                  <a:cubicBezTo>
                    <a:pt x="87" y="112"/>
                    <a:pt x="81" y="109"/>
                    <a:pt x="84" y="107"/>
                  </a:cubicBezTo>
                  <a:cubicBezTo>
                    <a:pt x="88" y="105"/>
                    <a:pt x="81" y="96"/>
                    <a:pt x="83" y="94"/>
                  </a:cubicBezTo>
                  <a:cubicBezTo>
                    <a:pt x="85" y="93"/>
                    <a:pt x="84" y="89"/>
                    <a:pt x="84" y="86"/>
                  </a:cubicBezTo>
                  <a:cubicBezTo>
                    <a:pt x="84" y="84"/>
                    <a:pt x="95" y="79"/>
                    <a:pt x="97" y="76"/>
                  </a:cubicBezTo>
                  <a:cubicBezTo>
                    <a:pt x="98" y="74"/>
                    <a:pt x="99" y="68"/>
                    <a:pt x="99" y="63"/>
                  </a:cubicBezTo>
                  <a:cubicBezTo>
                    <a:pt x="96" y="65"/>
                    <a:pt x="93" y="66"/>
                    <a:pt x="92" y="65"/>
                  </a:cubicBezTo>
                  <a:cubicBezTo>
                    <a:pt x="91" y="63"/>
                    <a:pt x="92" y="56"/>
                    <a:pt x="89" y="53"/>
                  </a:cubicBezTo>
                  <a:cubicBezTo>
                    <a:pt x="86" y="50"/>
                    <a:pt x="88" y="44"/>
                    <a:pt x="85" y="43"/>
                  </a:cubicBezTo>
                  <a:cubicBezTo>
                    <a:pt x="82" y="41"/>
                    <a:pt x="79" y="35"/>
                    <a:pt x="81" y="33"/>
                  </a:cubicBezTo>
                  <a:cubicBezTo>
                    <a:pt x="84" y="31"/>
                    <a:pt x="81" y="27"/>
                    <a:pt x="84" y="25"/>
                  </a:cubicBezTo>
                  <a:cubicBezTo>
                    <a:pt x="86" y="23"/>
                    <a:pt x="82" y="23"/>
                    <a:pt x="79" y="19"/>
                  </a:cubicBezTo>
                  <a:cubicBezTo>
                    <a:pt x="76" y="15"/>
                    <a:pt x="80" y="10"/>
                    <a:pt x="76" y="7"/>
                  </a:cubicBezTo>
                  <a:cubicBezTo>
                    <a:pt x="72" y="4"/>
                    <a:pt x="72" y="0"/>
                    <a:pt x="71" y="2"/>
                  </a:cubicBezTo>
                  <a:cubicBezTo>
                    <a:pt x="70" y="4"/>
                    <a:pt x="70" y="9"/>
                    <a:pt x="67" y="11"/>
                  </a:cubicBezTo>
                  <a:cubicBezTo>
                    <a:pt x="66" y="11"/>
                    <a:pt x="65" y="12"/>
                    <a:pt x="64" y="13"/>
                  </a:cubicBezTo>
                  <a:cubicBezTo>
                    <a:pt x="64" y="15"/>
                    <a:pt x="63" y="20"/>
                    <a:pt x="64" y="23"/>
                  </a:cubicBezTo>
                  <a:cubicBezTo>
                    <a:pt x="66" y="27"/>
                    <a:pt x="67" y="45"/>
                    <a:pt x="65" y="52"/>
                  </a:cubicBezTo>
                  <a:cubicBezTo>
                    <a:pt x="64" y="59"/>
                    <a:pt x="62" y="65"/>
                    <a:pt x="61" y="69"/>
                  </a:cubicBezTo>
                  <a:cubicBezTo>
                    <a:pt x="59" y="73"/>
                    <a:pt x="64" y="73"/>
                    <a:pt x="62" y="75"/>
                  </a:cubicBezTo>
                  <a:cubicBezTo>
                    <a:pt x="60" y="77"/>
                    <a:pt x="61" y="82"/>
                    <a:pt x="61" y="90"/>
                  </a:cubicBezTo>
                  <a:cubicBezTo>
                    <a:pt x="61" y="98"/>
                    <a:pt x="56" y="112"/>
                    <a:pt x="56" y="116"/>
                  </a:cubicBezTo>
                  <a:cubicBezTo>
                    <a:pt x="56" y="120"/>
                    <a:pt x="52" y="123"/>
                    <a:pt x="53" y="128"/>
                  </a:cubicBezTo>
                  <a:cubicBezTo>
                    <a:pt x="53" y="133"/>
                    <a:pt x="51" y="135"/>
                    <a:pt x="48" y="138"/>
                  </a:cubicBezTo>
                  <a:cubicBezTo>
                    <a:pt x="45" y="140"/>
                    <a:pt x="52" y="147"/>
                    <a:pt x="52" y="151"/>
                  </a:cubicBezTo>
                  <a:cubicBezTo>
                    <a:pt x="52" y="155"/>
                    <a:pt x="47" y="157"/>
                    <a:pt x="48" y="163"/>
                  </a:cubicBezTo>
                  <a:cubicBezTo>
                    <a:pt x="49" y="171"/>
                    <a:pt x="48" y="185"/>
                    <a:pt x="48" y="188"/>
                  </a:cubicBezTo>
                  <a:cubicBezTo>
                    <a:pt x="48" y="191"/>
                    <a:pt x="45" y="191"/>
                    <a:pt x="45" y="196"/>
                  </a:cubicBezTo>
                  <a:cubicBezTo>
                    <a:pt x="46" y="201"/>
                    <a:pt x="42" y="202"/>
                    <a:pt x="41" y="210"/>
                  </a:cubicBezTo>
                  <a:cubicBezTo>
                    <a:pt x="41" y="217"/>
                    <a:pt x="35" y="228"/>
                    <a:pt x="33" y="234"/>
                  </a:cubicBezTo>
                  <a:cubicBezTo>
                    <a:pt x="30" y="240"/>
                    <a:pt x="30" y="243"/>
                    <a:pt x="27" y="243"/>
                  </a:cubicBezTo>
                  <a:cubicBezTo>
                    <a:pt x="24" y="243"/>
                    <a:pt x="24" y="246"/>
                    <a:pt x="26" y="251"/>
                  </a:cubicBezTo>
                  <a:cubicBezTo>
                    <a:pt x="28" y="256"/>
                    <a:pt x="24" y="260"/>
                    <a:pt x="27" y="265"/>
                  </a:cubicBezTo>
                  <a:cubicBezTo>
                    <a:pt x="30" y="270"/>
                    <a:pt x="29" y="272"/>
                    <a:pt x="28" y="277"/>
                  </a:cubicBezTo>
                  <a:cubicBezTo>
                    <a:pt x="26" y="282"/>
                    <a:pt x="24" y="282"/>
                    <a:pt x="24" y="286"/>
                  </a:cubicBezTo>
                  <a:cubicBezTo>
                    <a:pt x="24" y="291"/>
                    <a:pt x="21" y="295"/>
                    <a:pt x="23" y="300"/>
                  </a:cubicBezTo>
                  <a:cubicBezTo>
                    <a:pt x="25" y="305"/>
                    <a:pt x="24" y="306"/>
                    <a:pt x="22" y="306"/>
                  </a:cubicBezTo>
                  <a:cubicBezTo>
                    <a:pt x="19" y="306"/>
                    <a:pt x="18" y="310"/>
                    <a:pt x="17" y="319"/>
                  </a:cubicBezTo>
                  <a:cubicBezTo>
                    <a:pt x="16" y="327"/>
                    <a:pt x="16" y="327"/>
                    <a:pt x="22" y="326"/>
                  </a:cubicBezTo>
                  <a:cubicBezTo>
                    <a:pt x="28" y="326"/>
                    <a:pt x="24" y="306"/>
                    <a:pt x="27" y="306"/>
                  </a:cubicBezTo>
                  <a:cubicBezTo>
                    <a:pt x="31" y="306"/>
                    <a:pt x="28" y="303"/>
                    <a:pt x="32" y="302"/>
                  </a:cubicBezTo>
                  <a:cubicBezTo>
                    <a:pt x="35" y="301"/>
                    <a:pt x="32" y="305"/>
                    <a:pt x="35" y="306"/>
                  </a:cubicBezTo>
                  <a:cubicBezTo>
                    <a:pt x="37" y="307"/>
                    <a:pt x="39" y="309"/>
                    <a:pt x="35" y="311"/>
                  </a:cubicBezTo>
                  <a:cubicBezTo>
                    <a:pt x="32" y="313"/>
                    <a:pt x="36" y="318"/>
                    <a:pt x="34" y="320"/>
                  </a:cubicBezTo>
                  <a:cubicBezTo>
                    <a:pt x="33" y="323"/>
                    <a:pt x="30" y="326"/>
                    <a:pt x="32" y="329"/>
                  </a:cubicBezTo>
                  <a:cubicBezTo>
                    <a:pt x="33" y="333"/>
                    <a:pt x="30" y="332"/>
                    <a:pt x="30" y="337"/>
                  </a:cubicBezTo>
                  <a:cubicBezTo>
                    <a:pt x="29" y="341"/>
                    <a:pt x="32" y="341"/>
                    <a:pt x="30" y="342"/>
                  </a:cubicBezTo>
                  <a:cubicBezTo>
                    <a:pt x="28" y="343"/>
                    <a:pt x="32" y="346"/>
                    <a:pt x="30" y="347"/>
                  </a:cubicBezTo>
                  <a:cubicBezTo>
                    <a:pt x="27" y="347"/>
                    <a:pt x="29" y="351"/>
                    <a:pt x="30" y="354"/>
                  </a:cubicBezTo>
                  <a:cubicBezTo>
                    <a:pt x="32" y="357"/>
                    <a:pt x="27" y="355"/>
                    <a:pt x="25" y="357"/>
                  </a:cubicBezTo>
                  <a:cubicBezTo>
                    <a:pt x="22" y="359"/>
                    <a:pt x="27" y="362"/>
                    <a:pt x="26" y="364"/>
                  </a:cubicBezTo>
                  <a:cubicBezTo>
                    <a:pt x="24" y="367"/>
                    <a:pt x="20" y="363"/>
                    <a:pt x="18" y="361"/>
                  </a:cubicBezTo>
                  <a:cubicBezTo>
                    <a:pt x="17" y="360"/>
                    <a:pt x="21" y="357"/>
                    <a:pt x="23" y="354"/>
                  </a:cubicBezTo>
                  <a:cubicBezTo>
                    <a:pt x="26" y="351"/>
                    <a:pt x="21" y="344"/>
                    <a:pt x="17" y="346"/>
                  </a:cubicBezTo>
                  <a:cubicBezTo>
                    <a:pt x="14" y="347"/>
                    <a:pt x="21" y="351"/>
                    <a:pt x="21" y="355"/>
                  </a:cubicBezTo>
                  <a:cubicBezTo>
                    <a:pt x="21" y="358"/>
                    <a:pt x="15" y="354"/>
                    <a:pt x="15" y="357"/>
                  </a:cubicBezTo>
                  <a:cubicBezTo>
                    <a:pt x="15" y="361"/>
                    <a:pt x="11" y="360"/>
                    <a:pt x="9" y="362"/>
                  </a:cubicBezTo>
                  <a:cubicBezTo>
                    <a:pt x="6" y="365"/>
                    <a:pt x="12" y="367"/>
                    <a:pt x="9" y="368"/>
                  </a:cubicBezTo>
                  <a:cubicBezTo>
                    <a:pt x="7" y="368"/>
                    <a:pt x="2" y="372"/>
                    <a:pt x="2" y="374"/>
                  </a:cubicBezTo>
                  <a:cubicBezTo>
                    <a:pt x="2" y="377"/>
                    <a:pt x="5" y="377"/>
                    <a:pt x="5" y="375"/>
                  </a:cubicBezTo>
                  <a:cubicBezTo>
                    <a:pt x="5" y="372"/>
                    <a:pt x="9" y="372"/>
                    <a:pt x="10" y="375"/>
                  </a:cubicBezTo>
                  <a:cubicBezTo>
                    <a:pt x="11" y="378"/>
                    <a:pt x="13" y="375"/>
                    <a:pt x="17" y="376"/>
                  </a:cubicBezTo>
                  <a:cubicBezTo>
                    <a:pt x="20" y="376"/>
                    <a:pt x="20" y="382"/>
                    <a:pt x="18" y="381"/>
                  </a:cubicBezTo>
                  <a:cubicBezTo>
                    <a:pt x="16" y="381"/>
                    <a:pt x="14" y="385"/>
                    <a:pt x="14" y="388"/>
                  </a:cubicBezTo>
                  <a:cubicBezTo>
                    <a:pt x="15" y="392"/>
                    <a:pt x="22" y="388"/>
                    <a:pt x="25" y="389"/>
                  </a:cubicBezTo>
                  <a:cubicBezTo>
                    <a:pt x="28" y="390"/>
                    <a:pt x="27" y="396"/>
                    <a:pt x="25" y="394"/>
                  </a:cubicBezTo>
                  <a:cubicBezTo>
                    <a:pt x="23" y="392"/>
                    <a:pt x="19" y="389"/>
                    <a:pt x="17" y="392"/>
                  </a:cubicBezTo>
                  <a:cubicBezTo>
                    <a:pt x="16" y="395"/>
                    <a:pt x="13" y="394"/>
                    <a:pt x="11" y="393"/>
                  </a:cubicBezTo>
                  <a:cubicBezTo>
                    <a:pt x="8" y="392"/>
                    <a:pt x="0" y="397"/>
                    <a:pt x="3" y="399"/>
                  </a:cubicBezTo>
                  <a:cubicBezTo>
                    <a:pt x="6" y="401"/>
                    <a:pt x="6" y="404"/>
                    <a:pt x="7" y="404"/>
                  </a:cubicBezTo>
                  <a:cubicBezTo>
                    <a:pt x="9" y="404"/>
                    <a:pt x="12" y="402"/>
                    <a:pt x="13" y="400"/>
                  </a:cubicBezTo>
                  <a:cubicBezTo>
                    <a:pt x="14" y="398"/>
                    <a:pt x="17" y="396"/>
                    <a:pt x="18" y="401"/>
                  </a:cubicBezTo>
                  <a:cubicBezTo>
                    <a:pt x="18" y="405"/>
                    <a:pt x="13" y="403"/>
                    <a:pt x="12" y="406"/>
                  </a:cubicBezTo>
                  <a:cubicBezTo>
                    <a:pt x="11" y="408"/>
                    <a:pt x="9" y="410"/>
                    <a:pt x="6" y="412"/>
                  </a:cubicBezTo>
                  <a:cubicBezTo>
                    <a:pt x="3" y="415"/>
                    <a:pt x="6" y="418"/>
                    <a:pt x="8" y="417"/>
                  </a:cubicBezTo>
                  <a:cubicBezTo>
                    <a:pt x="11" y="416"/>
                    <a:pt x="8" y="420"/>
                    <a:pt x="11" y="421"/>
                  </a:cubicBezTo>
                  <a:cubicBezTo>
                    <a:pt x="14" y="421"/>
                    <a:pt x="15" y="419"/>
                    <a:pt x="15" y="416"/>
                  </a:cubicBezTo>
                  <a:cubicBezTo>
                    <a:pt x="14" y="414"/>
                    <a:pt x="16" y="408"/>
                    <a:pt x="19" y="411"/>
                  </a:cubicBezTo>
                  <a:cubicBezTo>
                    <a:pt x="22" y="414"/>
                    <a:pt x="18" y="416"/>
                    <a:pt x="18" y="419"/>
                  </a:cubicBezTo>
                  <a:cubicBezTo>
                    <a:pt x="18" y="421"/>
                    <a:pt x="16" y="425"/>
                    <a:pt x="16" y="427"/>
                  </a:cubicBezTo>
                  <a:cubicBezTo>
                    <a:pt x="16" y="430"/>
                    <a:pt x="13" y="429"/>
                    <a:pt x="13" y="432"/>
                  </a:cubicBezTo>
                  <a:cubicBezTo>
                    <a:pt x="13" y="435"/>
                    <a:pt x="6" y="433"/>
                    <a:pt x="9" y="435"/>
                  </a:cubicBezTo>
                  <a:cubicBezTo>
                    <a:pt x="13" y="437"/>
                    <a:pt x="7" y="439"/>
                    <a:pt x="9" y="441"/>
                  </a:cubicBezTo>
                  <a:cubicBezTo>
                    <a:pt x="11" y="443"/>
                    <a:pt x="12" y="439"/>
                    <a:pt x="15" y="440"/>
                  </a:cubicBezTo>
                  <a:cubicBezTo>
                    <a:pt x="18" y="441"/>
                    <a:pt x="17" y="441"/>
                    <a:pt x="21" y="440"/>
                  </a:cubicBezTo>
                  <a:cubicBezTo>
                    <a:pt x="24" y="438"/>
                    <a:pt x="26" y="443"/>
                    <a:pt x="23" y="444"/>
                  </a:cubicBezTo>
                  <a:cubicBezTo>
                    <a:pt x="20" y="445"/>
                    <a:pt x="16" y="448"/>
                    <a:pt x="18" y="449"/>
                  </a:cubicBezTo>
                  <a:cubicBezTo>
                    <a:pt x="19" y="449"/>
                    <a:pt x="24" y="446"/>
                    <a:pt x="25" y="450"/>
                  </a:cubicBezTo>
                  <a:cubicBezTo>
                    <a:pt x="26" y="453"/>
                    <a:pt x="28" y="452"/>
                    <a:pt x="28" y="448"/>
                  </a:cubicBezTo>
                  <a:cubicBezTo>
                    <a:pt x="29" y="445"/>
                    <a:pt x="35" y="448"/>
                    <a:pt x="36" y="451"/>
                  </a:cubicBezTo>
                  <a:cubicBezTo>
                    <a:pt x="37" y="454"/>
                    <a:pt x="29" y="456"/>
                    <a:pt x="26" y="455"/>
                  </a:cubicBezTo>
                  <a:cubicBezTo>
                    <a:pt x="22" y="454"/>
                    <a:pt x="20" y="458"/>
                    <a:pt x="22" y="462"/>
                  </a:cubicBezTo>
                  <a:cubicBezTo>
                    <a:pt x="25" y="465"/>
                    <a:pt x="28" y="462"/>
                    <a:pt x="31" y="459"/>
                  </a:cubicBezTo>
                  <a:cubicBezTo>
                    <a:pt x="33" y="456"/>
                    <a:pt x="47" y="457"/>
                    <a:pt x="48" y="460"/>
                  </a:cubicBezTo>
                  <a:cubicBezTo>
                    <a:pt x="49" y="463"/>
                    <a:pt x="42" y="460"/>
                    <a:pt x="41" y="462"/>
                  </a:cubicBezTo>
                  <a:cubicBezTo>
                    <a:pt x="40" y="464"/>
                    <a:pt x="35" y="465"/>
                    <a:pt x="34" y="463"/>
                  </a:cubicBezTo>
                  <a:cubicBezTo>
                    <a:pt x="33" y="461"/>
                    <a:pt x="28" y="464"/>
                    <a:pt x="28" y="467"/>
                  </a:cubicBezTo>
                  <a:cubicBezTo>
                    <a:pt x="27" y="471"/>
                    <a:pt x="23" y="471"/>
                    <a:pt x="28" y="472"/>
                  </a:cubicBezTo>
                  <a:cubicBezTo>
                    <a:pt x="32" y="473"/>
                    <a:pt x="31" y="467"/>
                    <a:pt x="38" y="468"/>
                  </a:cubicBezTo>
                  <a:cubicBezTo>
                    <a:pt x="45" y="468"/>
                    <a:pt x="49" y="461"/>
                    <a:pt x="51" y="465"/>
                  </a:cubicBezTo>
                  <a:cubicBezTo>
                    <a:pt x="53" y="469"/>
                    <a:pt x="45" y="472"/>
                    <a:pt x="42" y="470"/>
                  </a:cubicBezTo>
                  <a:cubicBezTo>
                    <a:pt x="40" y="467"/>
                    <a:pt x="36" y="472"/>
                    <a:pt x="37" y="475"/>
                  </a:cubicBezTo>
                  <a:cubicBezTo>
                    <a:pt x="37" y="479"/>
                    <a:pt x="29" y="474"/>
                    <a:pt x="25" y="474"/>
                  </a:cubicBezTo>
                  <a:cubicBezTo>
                    <a:pt x="21" y="473"/>
                    <a:pt x="22" y="478"/>
                    <a:pt x="26" y="481"/>
                  </a:cubicBezTo>
                  <a:cubicBezTo>
                    <a:pt x="29" y="485"/>
                    <a:pt x="31" y="481"/>
                    <a:pt x="36" y="484"/>
                  </a:cubicBezTo>
                  <a:cubicBezTo>
                    <a:pt x="40" y="486"/>
                    <a:pt x="40" y="489"/>
                    <a:pt x="43" y="487"/>
                  </a:cubicBezTo>
                  <a:cubicBezTo>
                    <a:pt x="46" y="484"/>
                    <a:pt x="43" y="484"/>
                    <a:pt x="41" y="483"/>
                  </a:cubicBezTo>
                  <a:cubicBezTo>
                    <a:pt x="39" y="482"/>
                    <a:pt x="41" y="477"/>
                    <a:pt x="45" y="480"/>
                  </a:cubicBezTo>
                  <a:cubicBezTo>
                    <a:pt x="50" y="482"/>
                    <a:pt x="56" y="478"/>
                    <a:pt x="54" y="472"/>
                  </a:cubicBezTo>
                  <a:cubicBezTo>
                    <a:pt x="53" y="466"/>
                    <a:pt x="58" y="463"/>
                    <a:pt x="64" y="461"/>
                  </a:cubicBezTo>
                  <a:cubicBezTo>
                    <a:pt x="70" y="459"/>
                    <a:pt x="67" y="465"/>
                    <a:pt x="63" y="466"/>
                  </a:cubicBezTo>
                  <a:cubicBezTo>
                    <a:pt x="58" y="468"/>
                    <a:pt x="58" y="469"/>
                    <a:pt x="61" y="473"/>
                  </a:cubicBezTo>
                  <a:cubicBezTo>
                    <a:pt x="64" y="476"/>
                    <a:pt x="68" y="471"/>
                    <a:pt x="71" y="473"/>
                  </a:cubicBezTo>
                  <a:cubicBezTo>
                    <a:pt x="74" y="476"/>
                    <a:pt x="66" y="476"/>
                    <a:pt x="65" y="478"/>
                  </a:cubicBezTo>
                  <a:cubicBezTo>
                    <a:pt x="64" y="481"/>
                    <a:pt x="70" y="484"/>
                    <a:pt x="65" y="486"/>
                  </a:cubicBezTo>
                  <a:cubicBezTo>
                    <a:pt x="61" y="488"/>
                    <a:pt x="63" y="478"/>
                    <a:pt x="61" y="477"/>
                  </a:cubicBezTo>
                  <a:cubicBezTo>
                    <a:pt x="58" y="476"/>
                    <a:pt x="56" y="478"/>
                    <a:pt x="58" y="484"/>
                  </a:cubicBezTo>
                  <a:cubicBezTo>
                    <a:pt x="61" y="490"/>
                    <a:pt x="55" y="485"/>
                    <a:pt x="53" y="482"/>
                  </a:cubicBezTo>
                  <a:cubicBezTo>
                    <a:pt x="50" y="479"/>
                    <a:pt x="47" y="483"/>
                    <a:pt x="50" y="486"/>
                  </a:cubicBezTo>
                  <a:cubicBezTo>
                    <a:pt x="53" y="489"/>
                    <a:pt x="44" y="486"/>
                    <a:pt x="44" y="491"/>
                  </a:cubicBezTo>
                  <a:cubicBezTo>
                    <a:pt x="44" y="496"/>
                    <a:pt x="48" y="492"/>
                    <a:pt x="52" y="493"/>
                  </a:cubicBezTo>
                  <a:cubicBezTo>
                    <a:pt x="57" y="494"/>
                    <a:pt x="55" y="500"/>
                    <a:pt x="58" y="503"/>
                  </a:cubicBezTo>
                  <a:cubicBezTo>
                    <a:pt x="61" y="505"/>
                    <a:pt x="59" y="495"/>
                    <a:pt x="62" y="494"/>
                  </a:cubicBezTo>
                  <a:cubicBezTo>
                    <a:pt x="66" y="493"/>
                    <a:pt x="62" y="502"/>
                    <a:pt x="70" y="504"/>
                  </a:cubicBezTo>
                  <a:cubicBezTo>
                    <a:pt x="78" y="507"/>
                    <a:pt x="71" y="503"/>
                    <a:pt x="74" y="500"/>
                  </a:cubicBezTo>
                  <a:cubicBezTo>
                    <a:pt x="78" y="498"/>
                    <a:pt x="82" y="508"/>
                    <a:pt x="86" y="509"/>
                  </a:cubicBezTo>
                  <a:cubicBezTo>
                    <a:pt x="90" y="510"/>
                    <a:pt x="87" y="504"/>
                    <a:pt x="84" y="501"/>
                  </a:cubicBezTo>
                  <a:cubicBezTo>
                    <a:pt x="82" y="498"/>
                    <a:pt x="87" y="500"/>
                    <a:pt x="91" y="501"/>
                  </a:cubicBezTo>
                  <a:cubicBezTo>
                    <a:pt x="95" y="503"/>
                    <a:pt x="98" y="503"/>
                    <a:pt x="98" y="500"/>
                  </a:cubicBezTo>
                  <a:cubicBezTo>
                    <a:pt x="99" y="499"/>
                    <a:pt x="99" y="499"/>
                    <a:pt x="100" y="500"/>
                  </a:cubicBezTo>
                  <a:cubicBezTo>
                    <a:pt x="96" y="497"/>
                    <a:pt x="83" y="499"/>
                    <a:pt x="81" y="499"/>
                  </a:cubicBezTo>
                  <a:cubicBezTo>
                    <a:pt x="79" y="498"/>
                    <a:pt x="81" y="468"/>
                    <a:pt x="81" y="461"/>
                  </a:cubicBezTo>
                  <a:cubicBezTo>
                    <a:pt x="81" y="461"/>
                    <a:pt x="81" y="461"/>
                    <a:pt x="80" y="461"/>
                  </a:cubicBezTo>
                  <a:cubicBezTo>
                    <a:pt x="77" y="461"/>
                    <a:pt x="70" y="462"/>
                    <a:pt x="71" y="457"/>
                  </a:cubicBezTo>
                  <a:cubicBezTo>
                    <a:pt x="71" y="456"/>
                    <a:pt x="72" y="456"/>
                    <a:pt x="72" y="455"/>
                  </a:cubicBezTo>
                  <a:cubicBezTo>
                    <a:pt x="71" y="454"/>
                    <a:pt x="69" y="453"/>
                    <a:pt x="66" y="452"/>
                  </a:cubicBezTo>
                  <a:cubicBezTo>
                    <a:pt x="61" y="450"/>
                    <a:pt x="49" y="452"/>
                    <a:pt x="46" y="452"/>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09" name="Freeform 110"/>
            <p:cNvSpPr/>
            <p:nvPr/>
          </p:nvSpPr>
          <p:spPr bwMode="auto">
            <a:xfrm>
              <a:off x="2992438" y="3683000"/>
              <a:ext cx="192088" cy="192088"/>
            </a:xfrm>
            <a:custGeom>
              <a:cxnLst>
                <a:cxn ang="0">
                  <a:pos x="96" y="54"/>
                </a:cxn>
                <a:cxn ang="0">
                  <a:pos x="87" y="56"/>
                </a:cxn>
                <a:cxn ang="0">
                  <a:pos x="81" y="43"/>
                </a:cxn>
                <a:cxn ang="0">
                  <a:pos x="73" y="34"/>
                </a:cxn>
                <a:cxn ang="0">
                  <a:pos x="64" y="33"/>
                </a:cxn>
                <a:cxn ang="0">
                  <a:pos x="58" y="24"/>
                </a:cxn>
                <a:cxn ang="0">
                  <a:pos x="56" y="10"/>
                </a:cxn>
                <a:cxn ang="0">
                  <a:pos x="55" y="4"/>
                </a:cxn>
                <a:cxn ang="0">
                  <a:pos x="53" y="5"/>
                </a:cxn>
                <a:cxn ang="0">
                  <a:pos x="43" y="0"/>
                </a:cxn>
                <a:cxn ang="0">
                  <a:pos x="30" y="1"/>
                </a:cxn>
                <a:cxn ang="0">
                  <a:pos x="16" y="4"/>
                </a:cxn>
                <a:cxn ang="0">
                  <a:pos x="7" y="14"/>
                </a:cxn>
                <a:cxn ang="0">
                  <a:pos x="4" y="32"/>
                </a:cxn>
                <a:cxn ang="0">
                  <a:pos x="0" y="31"/>
                </a:cxn>
                <a:cxn ang="0">
                  <a:pos x="16" y="47"/>
                </a:cxn>
                <a:cxn ang="0">
                  <a:pos x="28" y="55"/>
                </a:cxn>
                <a:cxn ang="0">
                  <a:pos x="41" y="62"/>
                </a:cxn>
                <a:cxn ang="0">
                  <a:pos x="62" y="72"/>
                </a:cxn>
                <a:cxn ang="0">
                  <a:pos x="53" y="87"/>
                </a:cxn>
                <a:cxn ang="0">
                  <a:pos x="49" y="95"/>
                </a:cxn>
                <a:cxn ang="0">
                  <a:pos x="60" y="97"/>
                </a:cxn>
                <a:cxn ang="0">
                  <a:pos x="71" y="98"/>
                </a:cxn>
                <a:cxn ang="0">
                  <a:pos x="80" y="96"/>
                </a:cxn>
                <a:cxn ang="0">
                  <a:pos x="89" y="92"/>
                </a:cxn>
                <a:cxn ang="0">
                  <a:pos x="95" y="75"/>
                </a:cxn>
                <a:cxn ang="0">
                  <a:pos x="96" y="54"/>
                </a:cxn>
              </a:cxnLst>
              <a:rect b="b" l="0" r="r" t="0"/>
              <a:pathLst>
                <a:path h="100" w="100">
                  <a:moveTo>
                    <a:pt x="96" y="54"/>
                  </a:moveTo>
                  <a:cubicBezTo>
                    <a:pt x="92" y="52"/>
                    <a:pt x="88" y="56"/>
                    <a:pt x="87" y="56"/>
                  </a:cubicBezTo>
                  <a:cubicBezTo>
                    <a:pt x="85" y="56"/>
                    <a:pt x="82" y="47"/>
                    <a:pt x="81" y="43"/>
                  </a:cubicBezTo>
                  <a:cubicBezTo>
                    <a:pt x="80" y="40"/>
                    <a:pt x="76" y="32"/>
                    <a:pt x="73" y="34"/>
                  </a:cubicBezTo>
                  <a:cubicBezTo>
                    <a:pt x="71" y="36"/>
                    <a:pt x="71" y="33"/>
                    <a:pt x="64" y="33"/>
                  </a:cubicBezTo>
                  <a:cubicBezTo>
                    <a:pt x="56" y="33"/>
                    <a:pt x="56" y="31"/>
                    <a:pt x="58" y="24"/>
                  </a:cubicBezTo>
                  <a:cubicBezTo>
                    <a:pt x="59" y="16"/>
                    <a:pt x="53" y="12"/>
                    <a:pt x="56" y="10"/>
                  </a:cubicBezTo>
                  <a:cubicBezTo>
                    <a:pt x="58" y="9"/>
                    <a:pt x="58" y="7"/>
                    <a:pt x="55" y="4"/>
                  </a:cubicBezTo>
                  <a:cubicBezTo>
                    <a:pt x="55" y="4"/>
                    <a:pt x="54" y="5"/>
                    <a:pt x="53" y="5"/>
                  </a:cubicBezTo>
                  <a:cubicBezTo>
                    <a:pt x="51" y="5"/>
                    <a:pt x="47" y="0"/>
                    <a:pt x="43" y="0"/>
                  </a:cubicBezTo>
                  <a:cubicBezTo>
                    <a:pt x="38" y="0"/>
                    <a:pt x="33" y="0"/>
                    <a:pt x="30" y="1"/>
                  </a:cubicBezTo>
                  <a:cubicBezTo>
                    <a:pt x="26" y="3"/>
                    <a:pt x="20" y="1"/>
                    <a:pt x="16" y="4"/>
                  </a:cubicBezTo>
                  <a:cubicBezTo>
                    <a:pt x="12" y="6"/>
                    <a:pt x="7" y="12"/>
                    <a:pt x="7" y="14"/>
                  </a:cubicBezTo>
                  <a:cubicBezTo>
                    <a:pt x="8" y="17"/>
                    <a:pt x="6" y="31"/>
                    <a:pt x="4" y="32"/>
                  </a:cubicBezTo>
                  <a:cubicBezTo>
                    <a:pt x="3" y="32"/>
                    <a:pt x="2" y="32"/>
                    <a:pt x="0" y="31"/>
                  </a:cubicBezTo>
                  <a:cubicBezTo>
                    <a:pt x="3" y="36"/>
                    <a:pt x="11" y="44"/>
                    <a:pt x="16" y="47"/>
                  </a:cubicBezTo>
                  <a:cubicBezTo>
                    <a:pt x="22" y="51"/>
                    <a:pt x="22" y="55"/>
                    <a:pt x="28" y="55"/>
                  </a:cubicBezTo>
                  <a:cubicBezTo>
                    <a:pt x="35" y="56"/>
                    <a:pt x="38" y="59"/>
                    <a:pt x="41" y="62"/>
                  </a:cubicBezTo>
                  <a:cubicBezTo>
                    <a:pt x="43" y="65"/>
                    <a:pt x="60" y="70"/>
                    <a:pt x="62" y="72"/>
                  </a:cubicBezTo>
                  <a:cubicBezTo>
                    <a:pt x="63" y="75"/>
                    <a:pt x="53" y="81"/>
                    <a:pt x="53" y="87"/>
                  </a:cubicBezTo>
                  <a:cubicBezTo>
                    <a:pt x="53" y="93"/>
                    <a:pt x="49" y="93"/>
                    <a:pt x="49" y="95"/>
                  </a:cubicBezTo>
                  <a:cubicBezTo>
                    <a:pt x="49" y="97"/>
                    <a:pt x="57" y="95"/>
                    <a:pt x="60" y="97"/>
                  </a:cubicBezTo>
                  <a:cubicBezTo>
                    <a:pt x="63" y="99"/>
                    <a:pt x="67" y="96"/>
                    <a:pt x="71" y="98"/>
                  </a:cubicBezTo>
                  <a:cubicBezTo>
                    <a:pt x="74" y="100"/>
                    <a:pt x="78" y="95"/>
                    <a:pt x="80" y="96"/>
                  </a:cubicBezTo>
                  <a:cubicBezTo>
                    <a:pt x="83" y="97"/>
                    <a:pt x="86" y="91"/>
                    <a:pt x="89" y="92"/>
                  </a:cubicBezTo>
                  <a:cubicBezTo>
                    <a:pt x="93" y="92"/>
                    <a:pt x="96" y="80"/>
                    <a:pt x="95" y="75"/>
                  </a:cubicBezTo>
                  <a:cubicBezTo>
                    <a:pt x="94" y="70"/>
                    <a:pt x="100" y="56"/>
                    <a:pt x="96" y="54"/>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10" name="Freeform 111"/>
            <p:cNvSpPr/>
            <p:nvPr/>
          </p:nvSpPr>
          <p:spPr bwMode="auto">
            <a:xfrm>
              <a:off x="2492375" y="3016250"/>
              <a:ext cx="71438" cy="57150"/>
            </a:xfrm>
            <a:custGeom>
              <a:cxnLst>
                <a:cxn ang="0">
                  <a:pos x="36" y="24"/>
                </a:cxn>
                <a:cxn ang="0">
                  <a:pos x="38" y="17"/>
                </a:cxn>
                <a:cxn ang="0">
                  <a:pos x="26" y="3"/>
                </a:cxn>
                <a:cxn ang="0">
                  <a:pos x="21" y="2"/>
                </a:cxn>
                <a:cxn ang="0">
                  <a:pos x="10" y="0"/>
                </a:cxn>
                <a:cxn ang="0">
                  <a:pos x="3" y="0"/>
                </a:cxn>
                <a:cxn ang="0">
                  <a:pos x="3" y="5"/>
                </a:cxn>
                <a:cxn ang="0">
                  <a:pos x="6" y="14"/>
                </a:cxn>
                <a:cxn ang="0">
                  <a:pos x="12" y="13"/>
                </a:cxn>
                <a:cxn ang="0">
                  <a:pos x="17" y="17"/>
                </a:cxn>
                <a:cxn ang="0">
                  <a:pos x="25" y="24"/>
                </a:cxn>
                <a:cxn ang="0">
                  <a:pos x="32" y="30"/>
                </a:cxn>
                <a:cxn ang="0">
                  <a:pos x="34" y="30"/>
                </a:cxn>
                <a:cxn ang="0">
                  <a:pos x="36" y="24"/>
                </a:cxn>
              </a:cxnLst>
              <a:rect b="b" l="0" r="r" t="0"/>
              <a:pathLst>
                <a:path h="30" w="38">
                  <a:moveTo>
                    <a:pt x="36" y="24"/>
                  </a:moveTo>
                  <a:cubicBezTo>
                    <a:pt x="35" y="23"/>
                    <a:pt x="36" y="19"/>
                    <a:pt x="38" y="17"/>
                  </a:cubicBezTo>
                  <a:cubicBezTo>
                    <a:pt x="33" y="12"/>
                    <a:pt x="29" y="6"/>
                    <a:pt x="26" y="3"/>
                  </a:cubicBezTo>
                  <a:cubicBezTo>
                    <a:pt x="24" y="3"/>
                    <a:pt x="22" y="3"/>
                    <a:pt x="21" y="2"/>
                  </a:cubicBezTo>
                  <a:cubicBezTo>
                    <a:pt x="18" y="0"/>
                    <a:pt x="12" y="2"/>
                    <a:pt x="10" y="0"/>
                  </a:cubicBezTo>
                  <a:cubicBezTo>
                    <a:pt x="8" y="0"/>
                    <a:pt x="6" y="0"/>
                    <a:pt x="3" y="0"/>
                  </a:cubicBezTo>
                  <a:cubicBezTo>
                    <a:pt x="4" y="2"/>
                    <a:pt x="4" y="4"/>
                    <a:pt x="3" y="5"/>
                  </a:cubicBezTo>
                  <a:cubicBezTo>
                    <a:pt x="0" y="6"/>
                    <a:pt x="0" y="12"/>
                    <a:pt x="6" y="14"/>
                  </a:cubicBezTo>
                  <a:cubicBezTo>
                    <a:pt x="11" y="17"/>
                    <a:pt x="9" y="13"/>
                    <a:pt x="12" y="13"/>
                  </a:cubicBezTo>
                  <a:cubicBezTo>
                    <a:pt x="15" y="13"/>
                    <a:pt x="15" y="17"/>
                    <a:pt x="17" y="17"/>
                  </a:cubicBezTo>
                  <a:cubicBezTo>
                    <a:pt x="20" y="17"/>
                    <a:pt x="25" y="20"/>
                    <a:pt x="25" y="24"/>
                  </a:cubicBezTo>
                  <a:cubicBezTo>
                    <a:pt x="25" y="28"/>
                    <a:pt x="27" y="30"/>
                    <a:pt x="32" y="30"/>
                  </a:cubicBezTo>
                  <a:cubicBezTo>
                    <a:pt x="32" y="30"/>
                    <a:pt x="33" y="30"/>
                    <a:pt x="34" y="30"/>
                  </a:cubicBezTo>
                  <a:cubicBezTo>
                    <a:pt x="35" y="28"/>
                    <a:pt x="36" y="25"/>
                    <a:pt x="36" y="24"/>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11" name="Freeform 112"/>
            <p:cNvSpPr/>
            <p:nvPr/>
          </p:nvSpPr>
          <p:spPr bwMode="auto">
            <a:xfrm>
              <a:off x="2557463" y="3044825"/>
              <a:ext cx="125413" cy="60325"/>
            </a:xfrm>
            <a:custGeom>
              <a:cxnLst>
                <a:cxn ang="0">
                  <a:pos x="59" y="9"/>
                </a:cxn>
                <a:cxn ang="0">
                  <a:pos x="43" y="2"/>
                </a:cxn>
                <a:cxn ang="0">
                  <a:pos x="27" y="8"/>
                </a:cxn>
                <a:cxn ang="0">
                  <a:pos x="9" y="7"/>
                </a:cxn>
                <a:cxn ang="0">
                  <a:pos x="4" y="2"/>
                </a:cxn>
                <a:cxn ang="0">
                  <a:pos x="2" y="9"/>
                </a:cxn>
                <a:cxn ang="0">
                  <a:pos x="0" y="15"/>
                </a:cxn>
                <a:cxn ang="0">
                  <a:pos x="15" y="22"/>
                </a:cxn>
                <a:cxn ang="0">
                  <a:pos x="23" y="27"/>
                </a:cxn>
                <a:cxn ang="0">
                  <a:pos x="32" y="25"/>
                </a:cxn>
                <a:cxn ang="0">
                  <a:pos x="29" y="19"/>
                </a:cxn>
                <a:cxn ang="0">
                  <a:pos x="35" y="13"/>
                </a:cxn>
                <a:cxn ang="0">
                  <a:pos x="47" y="9"/>
                </a:cxn>
                <a:cxn ang="0">
                  <a:pos x="50" y="17"/>
                </a:cxn>
                <a:cxn ang="0">
                  <a:pos x="57" y="29"/>
                </a:cxn>
                <a:cxn ang="0">
                  <a:pos x="65" y="21"/>
                </a:cxn>
                <a:cxn ang="0">
                  <a:pos x="66" y="18"/>
                </a:cxn>
                <a:cxn ang="0">
                  <a:pos x="59" y="9"/>
                </a:cxn>
              </a:cxnLst>
              <a:rect b="b" l="0" r="r" t="0"/>
              <a:pathLst>
                <a:path h="31" w="66">
                  <a:moveTo>
                    <a:pt x="59" y="9"/>
                  </a:moveTo>
                  <a:cubicBezTo>
                    <a:pt x="55" y="3"/>
                    <a:pt x="48" y="4"/>
                    <a:pt x="43" y="2"/>
                  </a:cubicBezTo>
                  <a:cubicBezTo>
                    <a:pt x="39" y="0"/>
                    <a:pt x="33" y="2"/>
                    <a:pt x="27" y="8"/>
                  </a:cubicBezTo>
                  <a:cubicBezTo>
                    <a:pt x="22" y="13"/>
                    <a:pt x="14" y="10"/>
                    <a:pt x="9" y="7"/>
                  </a:cubicBezTo>
                  <a:cubicBezTo>
                    <a:pt x="8" y="6"/>
                    <a:pt x="6" y="4"/>
                    <a:pt x="4" y="2"/>
                  </a:cubicBezTo>
                  <a:cubicBezTo>
                    <a:pt x="2" y="4"/>
                    <a:pt x="1" y="8"/>
                    <a:pt x="2" y="9"/>
                  </a:cubicBezTo>
                  <a:cubicBezTo>
                    <a:pt x="2" y="10"/>
                    <a:pt x="1" y="13"/>
                    <a:pt x="0" y="15"/>
                  </a:cubicBezTo>
                  <a:cubicBezTo>
                    <a:pt x="5" y="16"/>
                    <a:pt x="12" y="18"/>
                    <a:pt x="15" y="22"/>
                  </a:cubicBezTo>
                  <a:cubicBezTo>
                    <a:pt x="19" y="26"/>
                    <a:pt x="21" y="23"/>
                    <a:pt x="23" y="27"/>
                  </a:cubicBezTo>
                  <a:cubicBezTo>
                    <a:pt x="25" y="31"/>
                    <a:pt x="31" y="28"/>
                    <a:pt x="32" y="25"/>
                  </a:cubicBezTo>
                  <a:cubicBezTo>
                    <a:pt x="33" y="23"/>
                    <a:pt x="29" y="22"/>
                    <a:pt x="29" y="19"/>
                  </a:cubicBezTo>
                  <a:cubicBezTo>
                    <a:pt x="28" y="16"/>
                    <a:pt x="34" y="17"/>
                    <a:pt x="35" y="13"/>
                  </a:cubicBezTo>
                  <a:cubicBezTo>
                    <a:pt x="36" y="10"/>
                    <a:pt x="44" y="8"/>
                    <a:pt x="47" y="9"/>
                  </a:cubicBezTo>
                  <a:cubicBezTo>
                    <a:pt x="51" y="11"/>
                    <a:pt x="54" y="13"/>
                    <a:pt x="50" y="17"/>
                  </a:cubicBezTo>
                  <a:cubicBezTo>
                    <a:pt x="48" y="20"/>
                    <a:pt x="53" y="25"/>
                    <a:pt x="57" y="29"/>
                  </a:cubicBezTo>
                  <a:cubicBezTo>
                    <a:pt x="60" y="26"/>
                    <a:pt x="63" y="22"/>
                    <a:pt x="65" y="21"/>
                  </a:cubicBezTo>
                  <a:cubicBezTo>
                    <a:pt x="65" y="21"/>
                    <a:pt x="66" y="19"/>
                    <a:pt x="66" y="18"/>
                  </a:cubicBezTo>
                  <a:cubicBezTo>
                    <a:pt x="64" y="17"/>
                    <a:pt x="62" y="13"/>
                    <a:pt x="59" y="9"/>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12" name="Freeform 113"/>
            <p:cNvSpPr/>
            <p:nvPr/>
          </p:nvSpPr>
          <p:spPr bwMode="auto">
            <a:xfrm>
              <a:off x="2643188" y="2982913"/>
              <a:ext cx="257175" cy="366713"/>
            </a:xfrm>
            <a:custGeom>
              <a:cxnLst>
                <a:cxn ang="0">
                  <a:pos x="21" y="140"/>
                </a:cxn>
                <a:cxn ang="0">
                  <a:pos x="30" y="140"/>
                </a:cxn>
                <a:cxn ang="0">
                  <a:pos x="38" y="146"/>
                </a:cxn>
                <a:cxn ang="0">
                  <a:pos x="38" y="147"/>
                </a:cxn>
                <a:cxn ang="0">
                  <a:pos x="48" y="147"/>
                </a:cxn>
                <a:cxn ang="0">
                  <a:pos x="55" y="156"/>
                </a:cxn>
                <a:cxn ang="0">
                  <a:pos x="62" y="163"/>
                </a:cxn>
                <a:cxn ang="0">
                  <a:pos x="66" y="170"/>
                </a:cxn>
                <a:cxn ang="0">
                  <a:pos x="79" y="172"/>
                </a:cxn>
                <a:cxn ang="0">
                  <a:pos x="86" y="171"/>
                </a:cxn>
                <a:cxn ang="0">
                  <a:pos x="93" y="170"/>
                </a:cxn>
                <a:cxn ang="0">
                  <a:pos x="101" y="177"/>
                </a:cxn>
                <a:cxn ang="0">
                  <a:pos x="95" y="187"/>
                </a:cxn>
                <a:cxn ang="0">
                  <a:pos x="102" y="192"/>
                </a:cxn>
                <a:cxn ang="0">
                  <a:pos x="103" y="192"/>
                </a:cxn>
                <a:cxn ang="0">
                  <a:pos x="107" y="177"/>
                </a:cxn>
                <a:cxn ang="0">
                  <a:pos x="109" y="161"/>
                </a:cxn>
                <a:cxn ang="0">
                  <a:pos x="102" y="143"/>
                </a:cxn>
                <a:cxn ang="0">
                  <a:pos x="110" y="137"/>
                </a:cxn>
                <a:cxn ang="0">
                  <a:pos x="108" y="132"/>
                </a:cxn>
                <a:cxn ang="0">
                  <a:pos x="105" y="126"/>
                </a:cxn>
                <a:cxn ang="0">
                  <a:pos x="122" y="125"/>
                </a:cxn>
                <a:cxn ang="0">
                  <a:pos x="134" y="121"/>
                </a:cxn>
                <a:cxn ang="0">
                  <a:pos x="132" y="115"/>
                </a:cxn>
                <a:cxn ang="0">
                  <a:pos x="133" y="106"/>
                </a:cxn>
                <a:cxn ang="0">
                  <a:pos x="128" y="98"/>
                </a:cxn>
                <a:cxn ang="0">
                  <a:pos x="131" y="77"/>
                </a:cxn>
                <a:cxn ang="0">
                  <a:pos x="118" y="74"/>
                </a:cxn>
                <a:cxn ang="0">
                  <a:pos x="102" y="67"/>
                </a:cxn>
                <a:cxn ang="0">
                  <a:pos x="83" y="65"/>
                </a:cxn>
                <a:cxn ang="0">
                  <a:pos x="75" y="50"/>
                </a:cxn>
                <a:cxn ang="0">
                  <a:pos x="70" y="43"/>
                </a:cxn>
                <a:cxn ang="0">
                  <a:pos x="65" y="40"/>
                </a:cxn>
                <a:cxn ang="0">
                  <a:pos x="67" y="35"/>
                </a:cxn>
                <a:cxn ang="0">
                  <a:pos x="69" y="27"/>
                </a:cxn>
                <a:cxn ang="0">
                  <a:pos x="78" y="14"/>
                </a:cxn>
                <a:cxn ang="0">
                  <a:pos x="82" y="12"/>
                </a:cxn>
                <a:cxn ang="0">
                  <a:pos x="85" y="10"/>
                </a:cxn>
                <a:cxn ang="0">
                  <a:pos x="87" y="3"/>
                </a:cxn>
                <a:cxn ang="0">
                  <a:pos x="75" y="9"/>
                </a:cxn>
                <a:cxn ang="0">
                  <a:pos x="65" y="14"/>
                </a:cxn>
                <a:cxn ang="0">
                  <a:pos x="55" y="18"/>
                </a:cxn>
                <a:cxn ang="0">
                  <a:pos x="49" y="17"/>
                </a:cxn>
                <a:cxn ang="0">
                  <a:pos x="39" y="27"/>
                </a:cxn>
                <a:cxn ang="0">
                  <a:pos x="35" y="37"/>
                </a:cxn>
                <a:cxn ang="0">
                  <a:pos x="24" y="50"/>
                </a:cxn>
                <a:cxn ang="0">
                  <a:pos x="21" y="51"/>
                </a:cxn>
                <a:cxn ang="0">
                  <a:pos x="20" y="54"/>
                </a:cxn>
                <a:cxn ang="0">
                  <a:pos x="12" y="62"/>
                </a:cxn>
                <a:cxn ang="0">
                  <a:pos x="16" y="65"/>
                </a:cxn>
                <a:cxn ang="0">
                  <a:pos x="18" y="74"/>
                </a:cxn>
                <a:cxn ang="0">
                  <a:pos x="18" y="80"/>
                </a:cxn>
                <a:cxn ang="0">
                  <a:pos x="20" y="98"/>
                </a:cxn>
                <a:cxn ang="0">
                  <a:pos x="17" y="108"/>
                </a:cxn>
                <a:cxn ang="0">
                  <a:pos x="8" y="115"/>
                </a:cxn>
                <a:cxn ang="0">
                  <a:pos x="2" y="122"/>
                </a:cxn>
                <a:cxn ang="0">
                  <a:pos x="0" y="127"/>
                </a:cxn>
                <a:cxn ang="0">
                  <a:pos x="14" y="135"/>
                </a:cxn>
                <a:cxn ang="0">
                  <a:pos x="21" y="140"/>
                </a:cxn>
              </a:cxnLst>
              <a:rect b="b" l="0" r="r" t="0"/>
              <a:pathLst>
                <a:path h="192" w="135">
                  <a:moveTo>
                    <a:pt x="21" y="140"/>
                  </a:moveTo>
                  <a:cubicBezTo>
                    <a:pt x="24" y="142"/>
                    <a:pt x="29" y="141"/>
                    <a:pt x="30" y="140"/>
                  </a:cubicBezTo>
                  <a:cubicBezTo>
                    <a:pt x="31" y="139"/>
                    <a:pt x="34" y="142"/>
                    <a:pt x="38" y="146"/>
                  </a:cubicBezTo>
                  <a:cubicBezTo>
                    <a:pt x="38" y="146"/>
                    <a:pt x="38" y="147"/>
                    <a:pt x="38" y="147"/>
                  </a:cubicBezTo>
                  <a:cubicBezTo>
                    <a:pt x="42" y="146"/>
                    <a:pt x="46" y="145"/>
                    <a:pt x="48" y="147"/>
                  </a:cubicBezTo>
                  <a:cubicBezTo>
                    <a:pt x="51" y="148"/>
                    <a:pt x="50" y="156"/>
                    <a:pt x="55" y="156"/>
                  </a:cubicBezTo>
                  <a:cubicBezTo>
                    <a:pt x="59" y="156"/>
                    <a:pt x="62" y="161"/>
                    <a:pt x="62" y="163"/>
                  </a:cubicBezTo>
                  <a:cubicBezTo>
                    <a:pt x="61" y="165"/>
                    <a:pt x="66" y="167"/>
                    <a:pt x="66" y="170"/>
                  </a:cubicBezTo>
                  <a:cubicBezTo>
                    <a:pt x="66" y="174"/>
                    <a:pt x="77" y="173"/>
                    <a:pt x="79" y="172"/>
                  </a:cubicBezTo>
                  <a:cubicBezTo>
                    <a:pt x="81" y="170"/>
                    <a:pt x="84" y="170"/>
                    <a:pt x="86" y="171"/>
                  </a:cubicBezTo>
                  <a:cubicBezTo>
                    <a:pt x="88" y="172"/>
                    <a:pt x="91" y="170"/>
                    <a:pt x="93" y="170"/>
                  </a:cubicBezTo>
                  <a:cubicBezTo>
                    <a:pt x="95" y="171"/>
                    <a:pt x="103" y="174"/>
                    <a:pt x="101" y="177"/>
                  </a:cubicBezTo>
                  <a:cubicBezTo>
                    <a:pt x="100" y="180"/>
                    <a:pt x="94" y="184"/>
                    <a:pt x="95" y="187"/>
                  </a:cubicBezTo>
                  <a:cubicBezTo>
                    <a:pt x="96" y="188"/>
                    <a:pt x="100" y="190"/>
                    <a:pt x="102" y="192"/>
                  </a:cubicBezTo>
                  <a:cubicBezTo>
                    <a:pt x="102" y="192"/>
                    <a:pt x="103" y="192"/>
                    <a:pt x="103" y="192"/>
                  </a:cubicBezTo>
                  <a:cubicBezTo>
                    <a:pt x="106" y="191"/>
                    <a:pt x="107" y="180"/>
                    <a:pt x="107" y="177"/>
                  </a:cubicBezTo>
                  <a:cubicBezTo>
                    <a:pt x="107" y="173"/>
                    <a:pt x="108" y="165"/>
                    <a:pt x="109" y="161"/>
                  </a:cubicBezTo>
                  <a:cubicBezTo>
                    <a:pt x="111" y="155"/>
                    <a:pt x="102" y="150"/>
                    <a:pt x="102" y="143"/>
                  </a:cubicBezTo>
                  <a:cubicBezTo>
                    <a:pt x="102" y="136"/>
                    <a:pt x="106" y="140"/>
                    <a:pt x="110" y="137"/>
                  </a:cubicBezTo>
                  <a:cubicBezTo>
                    <a:pt x="114" y="134"/>
                    <a:pt x="110" y="133"/>
                    <a:pt x="108" y="132"/>
                  </a:cubicBezTo>
                  <a:cubicBezTo>
                    <a:pt x="106" y="132"/>
                    <a:pt x="104" y="128"/>
                    <a:pt x="105" y="126"/>
                  </a:cubicBezTo>
                  <a:cubicBezTo>
                    <a:pt x="105" y="124"/>
                    <a:pt x="118" y="125"/>
                    <a:pt x="122" y="125"/>
                  </a:cubicBezTo>
                  <a:cubicBezTo>
                    <a:pt x="126" y="125"/>
                    <a:pt x="134" y="121"/>
                    <a:pt x="134" y="121"/>
                  </a:cubicBezTo>
                  <a:cubicBezTo>
                    <a:pt x="134" y="120"/>
                    <a:pt x="135" y="117"/>
                    <a:pt x="132" y="115"/>
                  </a:cubicBezTo>
                  <a:cubicBezTo>
                    <a:pt x="129" y="112"/>
                    <a:pt x="130" y="109"/>
                    <a:pt x="133" y="106"/>
                  </a:cubicBezTo>
                  <a:cubicBezTo>
                    <a:pt x="135" y="104"/>
                    <a:pt x="131" y="101"/>
                    <a:pt x="128" y="98"/>
                  </a:cubicBezTo>
                  <a:cubicBezTo>
                    <a:pt x="125" y="94"/>
                    <a:pt x="128" y="83"/>
                    <a:pt x="131" y="77"/>
                  </a:cubicBezTo>
                  <a:cubicBezTo>
                    <a:pt x="134" y="72"/>
                    <a:pt x="124" y="73"/>
                    <a:pt x="118" y="74"/>
                  </a:cubicBezTo>
                  <a:cubicBezTo>
                    <a:pt x="111" y="74"/>
                    <a:pt x="106" y="72"/>
                    <a:pt x="102" y="67"/>
                  </a:cubicBezTo>
                  <a:cubicBezTo>
                    <a:pt x="98" y="61"/>
                    <a:pt x="92" y="65"/>
                    <a:pt x="83" y="65"/>
                  </a:cubicBezTo>
                  <a:cubicBezTo>
                    <a:pt x="73" y="65"/>
                    <a:pt x="75" y="54"/>
                    <a:pt x="75" y="50"/>
                  </a:cubicBezTo>
                  <a:cubicBezTo>
                    <a:pt x="76" y="46"/>
                    <a:pt x="70" y="45"/>
                    <a:pt x="70" y="43"/>
                  </a:cubicBezTo>
                  <a:cubicBezTo>
                    <a:pt x="70" y="40"/>
                    <a:pt x="68" y="40"/>
                    <a:pt x="65" y="40"/>
                  </a:cubicBezTo>
                  <a:cubicBezTo>
                    <a:pt x="63" y="40"/>
                    <a:pt x="65" y="37"/>
                    <a:pt x="67" y="35"/>
                  </a:cubicBezTo>
                  <a:cubicBezTo>
                    <a:pt x="69" y="33"/>
                    <a:pt x="68" y="31"/>
                    <a:pt x="69" y="27"/>
                  </a:cubicBezTo>
                  <a:cubicBezTo>
                    <a:pt x="69" y="22"/>
                    <a:pt x="75" y="18"/>
                    <a:pt x="78" y="14"/>
                  </a:cubicBezTo>
                  <a:cubicBezTo>
                    <a:pt x="79" y="13"/>
                    <a:pt x="80" y="12"/>
                    <a:pt x="82" y="12"/>
                  </a:cubicBezTo>
                  <a:cubicBezTo>
                    <a:pt x="82" y="11"/>
                    <a:pt x="83" y="10"/>
                    <a:pt x="85" y="10"/>
                  </a:cubicBezTo>
                  <a:cubicBezTo>
                    <a:pt x="90" y="9"/>
                    <a:pt x="92" y="5"/>
                    <a:pt x="87" y="3"/>
                  </a:cubicBezTo>
                  <a:cubicBezTo>
                    <a:pt x="83" y="0"/>
                    <a:pt x="80" y="8"/>
                    <a:pt x="75" y="9"/>
                  </a:cubicBezTo>
                  <a:cubicBezTo>
                    <a:pt x="69" y="9"/>
                    <a:pt x="68" y="13"/>
                    <a:pt x="65" y="14"/>
                  </a:cubicBezTo>
                  <a:cubicBezTo>
                    <a:pt x="61" y="16"/>
                    <a:pt x="55" y="15"/>
                    <a:pt x="55" y="18"/>
                  </a:cubicBezTo>
                  <a:cubicBezTo>
                    <a:pt x="54" y="21"/>
                    <a:pt x="52" y="18"/>
                    <a:pt x="49" y="17"/>
                  </a:cubicBezTo>
                  <a:cubicBezTo>
                    <a:pt x="46" y="16"/>
                    <a:pt x="39" y="23"/>
                    <a:pt x="39" y="27"/>
                  </a:cubicBezTo>
                  <a:cubicBezTo>
                    <a:pt x="39" y="30"/>
                    <a:pt x="40" y="34"/>
                    <a:pt x="35" y="37"/>
                  </a:cubicBezTo>
                  <a:cubicBezTo>
                    <a:pt x="29" y="41"/>
                    <a:pt x="26" y="47"/>
                    <a:pt x="24" y="50"/>
                  </a:cubicBezTo>
                  <a:cubicBezTo>
                    <a:pt x="23" y="51"/>
                    <a:pt x="22" y="51"/>
                    <a:pt x="21" y="51"/>
                  </a:cubicBezTo>
                  <a:cubicBezTo>
                    <a:pt x="21" y="52"/>
                    <a:pt x="20" y="54"/>
                    <a:pt x="20" y="54"/>
                  </a:cubicBezTo>
                  <a:cubicBezTo>
                    <a:pt x="18" y="55"/>
                    <a:pt x="15" y="59"/>
                    <a:pt x="12" y="62"/>
                  </a:cubicBezTo>
                  <a:cubicBezTo>
                    <a:pt x="13" y="63"/>
                    <a:pt x="15" y="64"/>
                    <a:pt x="16" y="65"/>
                  </a:cubicBezTo>
                  <a:cubicBezTo>
                    <a:pt x="19" y="69"/>
                    <a:pt x="17" y="72"/>
                    <a:pt x="18" y="74"/>
                  </a:cubicBezTo>
                  <a:cubicBezTo>
                    <a:pt x="19" y="76"/>
                    <a:pt x="20" y="79"/>
                    <a:pt x="18" y="80"/>
                  </a:cubicBezTo>
                  <a:cubicBezTo>
                    <a:pt x="16" y="82"/>
                    <a:pt x="18" y="95"/>
                    <a:pt x="20" y="98"/>
                  </a:cubicBezTo>
                  <a:cubicBezTo>
                    <a:pt x="22" y="100"/>
                    <a:pt x="20" y="103"/>
                    <a:pt x="17" y="108"/>
                  </a:cubicBezTo>
                  <a:cubicBezTo>
                    <a:pt x="15" y="113"/>
                    <a:pt x="13" y="115"/>
                    <a:pt x="8" y="115"/>
                  </a:cubicBezTo>
                  <a:cubicBezTo>
                    <a:pt x="4" y="115"/>
                    <a:pt x="4" y="122"/>
                    <a:pt x="2" y="122"/>
                  </a:cubicBezTo>
                  <a:cubicBezTo>
                    <a:pt x="1" y="122"/>
                    <a:pt x="0" y="125"/>
                    <a:pt x="0" y="127"/>
                  </a:cubicBezTo>
                  <a:cubicBezTo>
                    <a:pt x="4" y="131"/>
                    <a:pt x="12" y="135"/>
                    <a:pt x="14" y="135"/>
                  </a:cubicBezTo>
                  <a:cubicBezTo>
                    <a:pt x="16" y="135"/>
                    <a:pt x="18" y="138"/>
                    <a:pt x="21" y="140"/>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13" name="Freeform 114"/>
            <p:cNvSpPr/>
            <p:nvPr/>
          </p:nvSpPr>
          <p:spPr bwMode="auto">
            <a:xfrm>
              <a:off x="2844800" y="3470275"/>
              <a:ext cx="266700" cy="300038"/>
            </a:xfrm>
            <a:custGeom>
              <a:cxnLst>
                <a:cxn ang="0">
                  <a:pos x="137" y="94"/>
                </a:cxn>
                <a:cxn ang="0">
                  <a:pos x="130" y="83"/>
                </a:cxn>
                <a:cxn ang="0">
                  <a:pos x="121" y="77"/>
                </a:cxn>
                <a:cxn ang="0">
                  <a:pos x="109" y="71"/>
                </a:cxn>
                <a:cxn ang="0">
                  <a:pos x="107" y="62"/>
                </a:cxn>
                <a:cxn ang="0">
                  <a:pos x="106" y="53"/>
                </a:cxn>
                <a:cxn ang="0">
                  <a:pos x="101" y="46"/>
                </a:cxn>
                <a:cxn ang="0">
                  <a:pos x="89" y="43"/>
                </a:cxn>
                <a:cxn ang="0">
                  <a:pos x="80" y="39"/>
                </a:cxn>
                <a:cxn ang="0">
                  <a:pos x="75" y="35"/>
                </a:cxn>
                <a:cxn ang="0">
                  <a:pos x="67" y="33"/>
                </a:cxn>
                <a:cxn ang="0">
                  <a:pos x="54" y="25"/>
                </a:cxn>
                <a:cxn ang="0">
                  <a:pos x="50" y="3"/>
                </a:cxn>
                <a:cxn ang="0">
                  <a:pos x="39" y="2"/>
                </a:cxn>
                <a:cxn ang="0">
                  <a:pos x="26" y="8"/>
                </a:cxn>
                <a:cxn ang="0">
                  <a:pos x="16" y="13"/>
                </a:cxn>
                <a:cxn ang="0">
                  <a:pos x="7" y="16"/>
                </a:cxn>
                <a:cxn ang="0">
                  <a:pos x="3" y="15"/>
                </a:cxn>
                <a:cxn ang="0">
                  <a:pos x="11" y="31"/>
                </a:cxn>
                <a:cxn ang="0">
                  <a:pos x="8" y="37"/>
                </a:cxn>
                <a:cxn ang="0">
                  <a:pos x="9" y="53"/>
                </a:cxn>
                <a:cxn ang="0">
                  <a:pos x="6" y="62"/>
                </a:cxn>
                <a:cxn ang="0">
                  <a:pos x="3" y="72"/>
                </a:cxn>
                <a:cxn ang="0">
                  <a:pos x="8" y="77"/>
                </a:cxn>
                <a:cxn ang="0">
                  <a:pos x="2" y="86"/>
                </a:cxn>
                <a:cxn ang="0">
                  <a:pos x="1" y="90"/>
                </a:cxn>
                <a:cxn ang="0">
                  <a:pos x="5" y="96"/>
                </a:cxn>
                <a:cxn ang="0">
                  <a:pos x="8" y="108"/>
                </a:cxn>
                <a:cxn ang="0">
                  <a:pos x="13" y="114"/>
                </a:cxn>
                <a:cxn ang="0">
                  <a:pos x="10" y="122"/>
                </a:cxn>
                <a:cxn ang="0">
                  <a:pos x="14" y="132"/>
                </a:cxn>
                <a:cxn ang="0">
                  <a:pos x="18" y="142"/>
                </a:cxn>
                <a:cxn ang="0">
                  <a:pos x="21" y="154"/>
                </a:cxn>
                <a:cxn ang="0">
                  <a:pos x="36" y="145"/>
                </a:cxn>
                <a:cxn ang="0">
                  <a:pos x="46" y="145"/>
                </a:cxn>
                <a:cxn ang="0">
                  <a:pos x="59" y="150"/>
                </a:cxn>
                <a:cxn ang="0">
                  <a:pos x="66" y="144"/>
                </a:cxn>
                <a:cxn ang="0">
                  <a:pos x="81" y="144"/>
                </a:cxn>
                <a:cxn ang="0">
                  <a:pos x="84" y="126"/>
                </a:cxn>
                <a:cxn ang="0">
                  <a:pos x="93" y="116"/>
                </a:cxn>
                <a:cxn ang="0">
                  <a:pos x="107" y="113"/>
                </a:cxn>
                <a:cxn ang="0">
                  <a:pos x="120" y="112"/>
                </a:cxn>
                <a:cxn ang="0">
                  <a:pos x="130" y="117"/>
                </a:cxn>
                <a:cxn ang="0">
                  <a:pos x="136" y="108"/>
                </a:cxn>
                <a:cxn ang="0">
                  <a:pos x="137" y="94"/>
                </a:cxn>
              </a:cxnLst>
              <a:rect b="b" l="0" r="r" t="0"/>
              <a:pathLst>
                <a:path h="157" w="139">
                  <a:moveTo>
                    <a:pt x="137" y="94"/>
                  </a:moveTo>
                  <a:cubicBezTo>
                    <a:pt x="135" y="89"/>
                    <a:pt x="130" y="88"/>
                    <a:pt x="130" y="83"/>
                  </a:cubicBezTo>
                  <a:cubicBezTo>
                    <a:pt x="130" y="77"/>
                    <a:pt x="128" y="77"/>
                    <a:pt x="121" y="77"/>
                  </a:cubicBezTo>
                  <a:cubicBezTo>
                    <a:pt x="114" y="77"/>
                    <a:pt x="109" y="76"/>
                    <a:pt x="109" y="71"/>
                  </a:cubicBezTo>
                  <a:cubicBezTo>
                    <a:pt x="108" y="67"/>
                    <a:pt x="104" y="64"/>
                    <a:pt x="107" y="62"/>
                  </a:cubicBezTo>
                  <a:cubicBezTo>
                    <a:pt x="111" y="60"/>
                    <a:pt x="105" y="57"/>
                    <a:pt x="106" y="53"/>
                  </a:cubicBezTo>
                  <a:cubicBezTo>
                    <a:pt x="106" y="49"/>
                    <a:pt x="104" y="48"/>
                    <a:pt x="101" y="46"/>
                  </a:cubicBezTo>
                  <a:cubicBezTo>
                    <a:pt x="99" y="44"/>
                    <a:pt x="89" y="47"/>
                    <a:pt x="89" y="43"/>
                  </a:cubicBezTo>
                  <a:cubicBezTo>
                    <a:pt x="89" y="39"/>
                    <a:pt x="83" y="39"/>
                    <a:pt x="80" y="39"/>
                  </a:cubicBezTo>
                  <a:cubicBezTo>
                    <a:pt x="76" y="39"/>
                    <a:pt x="79" y="34"/>
                    <a:pt x="75" y="35"/>
                  </a:cubicBezTo>
                  <a:cubicBezTo>
                    <a:pt x="71" y="35"/>
                    <a:pt x="72" y="32"/>
                    <a:pt x="67" y="33"/>
                  </a:cubicBezTo>
                  <a:cubicBezTo>
                    <a:pt x="62" y="34"/>
                    <a:pt x="59" y="31"/>
                    <a:pt x="54" y="25"/>
                  </a:cubicBezTo>
                  <a:cubicBezTo>
                    <a:pt x="48" y="19"/>
                    <a:pt x="49" y="6"/>
                    <a:pt x="50" y="3"/>
                  </a:cubicBezTo>
                  <a:cubicBezTo>
                    <a:pt x="51" y="0"/>
                    <a:pt x="44" y="2"/>
                    <a:pt x="39" y="2"/>
                  </a:cubicBezTo>
                  <a:cubicBezTo>
                    <a:pt x="35" y="2"/>
                    <a:pt x="31" y="6"/>
                    <a:pt x="26" y="8"/>
                  </a:cubicBezTo>
                  <a:cubicBezTo>
                    <a:pt x="21" y="11"/>
                    <a:pt x="19" y="11"/>
                    <a:pt x="16" y="13"/>
                  </a:cubicBezTo>
                  <a:cubicBezTo>
                    <a:pt x="14" y="16"/>
                    <a:pt x="10" y="17"/>
                    <a:pt x="7" y="16"/>
                  </a:cubicBezTo>
                  <a:cubicBezTo>
                    <a:pt x="6" y="15"/>
                    <a:pt x="4" y="15"/>
                    <a:pt x="3" y="15"/>
                  </a:cubicBezTo>
                  <a:cubicBezTo>
                    <a:pt x="5" y="20"/>
                    <a:pt x="10" y="28"/>
                    <a:pt x="11" y="31"/>
                  </a:cubicBezTo>
                  <a:cubicBezTo>
                    <a:pt x="12" y="34"/>
                    <a:pt x="9" y="35"/>
                    <a:pt x="8" y="37"/>
                  </a:cubicBezTo>
                  <a:cubicBezTo>
                    <a:pt x="6" y="38"/>
                    <a:pt x="8" y="50"/>
                    <a:pt x="9" y="53"/>
                  </a:cubicBezTo>
                  <a:cubicBezTo>
                    <a:pt x="9" y="55"/>
                    <a:pt x="4" y="60"/>
                    <a:pt x="6" y="62"/>
                  </a:cubicBezTo>
                  <a:cubicBezTo>
                    <a:pt x="8" y="64"/>
                    <a:pt x="3" y="69"/>
                    <a:pt x="3" y="72"/>
                  </a:cubicBezTo>
                  <a:cubicBezTo>
                    <a:pt x="3" y="75"/>
                    <a:pt x="8" y="75"/>
                    <a:pt x="8" y="77"/>
                  </a:cubicBezTo>
                  <a:cubicBezTo>
                    <a:pt x="8" y="79"/>
                    <a:pt x="4" y="85"/>
                    <a:pt x="2" y="86"/>
                  </a:cubicBezTo>
                  <a:cubicBezTo>
                    <a:pt x="0" y="87"/>
                    <a:pt x="0" y="88"/>
                    <a:pt x="1" y="90"/>
                  </a:cubicBezTo>
                  <a:cubicBezTo>
                    <a:pt x="1" y="90"/>
                    <a:pt x="2" y="93"/>
                    <a:pt x="5" y="96"/>
                  </a:cubicBezTo>
                  <a:cubicBezTo>
                    <a:pt x="9" y="99"/>
                    <a:pt x="5" y="104"/>
                    <a:pt x="8" y="108"/>
                  </a:cubicBezTo>
                  <a:cubicBezTo>
                    <a:pt x="11" y="112"/>
                    <a:pt x="15" y="112"/>
                    <a:pt x="13" y="114"/>
                  </a:cubicBezTo>
                  <a:cubicBezTo>
                    <a:pt x="10" y="116"/>
                    <a:pt x="13" y="120"/>
                    <a:pt x="10" y="122"/>
                  </a:cubicBezTo>
                  <a:cubicBezTo>
                    <a:pt x="8" y="124"/>
                    <a:pt x="11" y="130"/>
                    <a:pt x="14" y="132"/>
                  </a:cubicBezTo>
                  <a:cubicBezTo>
                    <a:pt x="17" y="133"/>
                    <a:pt x="15" y="139"/>
                    <a:pt x="18" y="142"/>
                  </a:cubicBezTo>
                  <a:cubicBezTo>
                    <a:pt x="21" y="145"/>
                    <a:pt x="20" y="152"/>
                    <a:pt x="21" y="154"/>
                  </a:cubicBezTo>
                  <a:cubicBezTo>
                    <a:pt x="22" y="157"/>
                    <a:pt x="31" y="151"/>
                    <a:pt x="36" y="145"/>
                  </a:cubicBezTo>
                  <a:cubicBezTo>
                    <a:pt x="42" y="140"/>
                    <a:pt x="41" y="144"/>
                    <a:pt x="46" y="145"/>
                  </a:cubicBezTo>
                  <a:cubicBezTo>
                    <a:pt x="51" y="146"/>
                    <a:pt x="57" y="146"/>
                    <a:pt x="59" y="150"/>
                  </a:cubicBezTo>
                  <a:cubicBezTo>
                    <a:pt x="62" y="155"/>
                    <a:pt x="64" y="146"/>
                    <a:pt x="66" y="144"/>
                  </a:cubicBezTo>
                  <a:cubicBezTo>
                    <a:pt x="68" y="142"/>
                    <a:pt x="79" y="144"/>
                    <a:pt x="81" y="144"/>
                  </a:cubicBezTo>
                  <a:cubicBezTo>
                    <a:pt x="83" y="143"/>
                    <a:pt x="85" y="129"/>
                    <a:pt x="84" y="126"/>
                  </a:cubicBezTo>
                  <a:cubicBezTo>
                    <a:pt x="84" y="124"/>
                    <a:pt x="89" y="118"/>
                    <a:pt x="93" y="116"/>
                  </a:cubicBezTo>
                  <a:cubicBezTo>
                    <a:pt x="97" y="113"/>
                    <a:pt x="103" y="115"/>
                    <a:pt x="107" y="113"/>
                  </a:cubicBezTo>
                  <a:cubicBezTo>
                    <a:pt x="110" y="112"/>
                    <a:pt x="115" y="112"/>
                    <a:pt x="120" y="112"/>
                  </a:cubicBezTo>
                  <a:cubicBezTo>
                    <a:pt x="124" y="112"/>
                    <a:pt x="128" y="117"/>
                    <a:pt x="130" y="117"/>
                  </a:cubicBezTo>
                  <a:cubicBezTo>
                    <a:pt x="133" y="117"/>
                    <a:pt x="136" y="112"/>
                    <a:pt x="136" y="108"/>
                  </a:cubicBezTo>
                  <a:cubicBezTo>
                    <a:pt x="135" y="104"/>
                    <a:pt x="139" y="99"/>
                    <a:pt x="137" y="94"/>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14" name="Freeform 115"/>
            <p:cNvSpPr/>
            <p:nvPr/>
          </p:nvSpPr>
          <p:spPr bwMode="auto">
            <a:xfrm>
              <a:off x="2589213" y="3259138"/>
              <a:ext cx="279400" cy="404813"/>
            </a:xfrm>
            <a:custGeom>
              <a:cxnLst>
                <a:cxn ang="0">
                  <a:pos x="134" y="201"/>
                </a:cxn>
                <a:cxn ang="0">
                  <a:pos x="135" y="200"/>
                </a:cxn>
                <a:cxn ang="0">
                  <a:pos x="136" y="196"/>
                </a:cxn>
                <a:cxn ang="0">
                  <a:pos x="142" y="187"/>
                </a:cxn>
                <a:cxn ang="0">
                  <a:pos x="137" y="182"/>
                </a:cxn>
                <a:cxn ang="0">
                  <a:pos x="140" y="172"/>
                </a:cxn>
                <a:cxn ang="0">
                  <a:pos x="143" y="163"/>
                </a:cxn>
                <a:cxn ang="0">
                  <a:pos x="142" y="147"/>
                </a:cxn>
                <a:cxn ang="0">
                  <a:pos x="145" y="141"/>
                </a:cxn>
                <a:cxn ang="0">
                  <a:pos x="137" y="125"/>
                </a:cxn>
                <a:cxn ang="0">
                  <a:pos x="126" y="125"/>
                </a:cxn>
                <a:cxn ang="0">
                  <a:pos x="123" y="111"/>
                </a:cxn>
                <a:cxn ang="0">
                  <a:pos x="118" y="112"/>
                </a:cxn>
                <a:cxn ang="0">
                  <a:pos x="106" y="113"/>
                </a:cxn>
                <a:cxn ang="0">
                  <a:pos x="100" y="107"/>
                </a:cxn>
                <a:cxn ang="0">
                  <a:pos x="95" y="103"/>
                </a:cxn>
                <a:cxn ang="0">
                  <a:pos x="90" y="93"/>
                </a:cxn>
                <a:cxn ang="0">
                  <a:pos x="87" y="83"/>
                </a:cxn>
                <a:cxn ang="0">
                  <a:pos x="89" y="76"/>
                </a:cxn>
                <a:cxn ang="0">
                  <a:pos x="94" y="70"/>
                </a:cxn>
                <a:cxn ang="0">
                  <a:pos x="97" y="59"/>
                </a:cxn>
                <a:cxn ang="0">
                  <a:pos x="107" y="53"/>
                </a:cxn>
                <a:cxn ang="0">
                  <a:pos x="121" y="48"/>
                </a:cxn>
                <a:cxn ang="0">
                  <a:pos x="130" y="47"/>
                </a:cxn>
                <a:cxn ang="0">
                  <a:pos x="123" y="42"/>
                </a:cxn>
                <a:cxn ang="0">
                  <a:pos x="129" y="32"/>
                </a:cxn>
                <a:cxn ang="0">
                  <a:pos x="121" y="25"/>
                </a:cxn>
                <a:cxn ang="0">
                  <a:pos x="114" y="26"/>
                </a:cxn>
                <a:cxn ang="0">
                  <a:pos x="107" y="27"/>
                </a:cxn>
                <a:cxn ang="0">
                  <a:pos x="94" y="25"/>
                </a:cxn>
                <a:cxn ang="0">
                  <a:pos x="90" y="18"/>
                </a:cxn>
                <a:cxn ang="0">
                  <a:pos x="83" y="11"/>
                </a:cxn>
                <a:cxn ang="0">
                  <a:pos x="76" y="2"/>
                </a:cxn>
                <a:cxn ang="0">
                  <a:pos x="66" y="2"/>
                </a:cxn>
                <a:cxn ang="0">
                  <a:pos x="69" y="10"/>
                </a:cxn>
                <a:cxn ang="0">
                  <a:pos x="63" y="21"/>
                </a:cxn>
                <a:cxn ang="0">
                  <a:pos x="40" y="33"/>
                </a:cxn>
                <a:cxn ang="0">
                  <a:pos x="30" y="51"/>
                </a:cxn>
                <a:cxn ang="0">
                  <a:pos x="22" y="52"/>
                </a:cxn>
                <a:cxn ang="0">
                  <a:pos x="14" y="49"/>
                </a:cxn>
                <a:cxn ang="0">
                  <a:pos x="14" y="44"/>
                </a:cxn>
                <a:cxn ang="0">
                  <a:pos x="11" y="38"/>
                </a:cxn>
                <a:cxn ang="0">
                  <a:pos x="2" y="48"/>
                </a:cxn>
                <a:cxn ang="0">
                  <a:pos x="6" y="63"/>
                </a:cxn>
                <a:cxn ang="0">
                  <a:pos x="3" y="66"/>
                </a:cxn>
                <a:cxn ang="0">
                  <a:pos x="15" y="76"/>
                </a:cxn>
                <a:cxn ang="0">
                  <a:pos x="26" y="92"/>
                </a:cxn>
                <a:cxn ang="0">
                  <a:pos x="34" y="109"/>
                </a:cxn>
                <a:cxn ang="0">
                  <a:pos x="52" y="142"/>
                </a:cxn>
                <a:cxn ang="0">
                  <a:pos x="59" y="157"/>
                </a:cxn>
                <a:cxn ang="0">
                  <a:pos x="63" y="167"/>
                </a:cxn>
                <a:cxn ang="0">
                  <a:pos x="81" y="179"/>
                </a:cxn>
                <a:cxn ang="0">
                  <a:pos x="113" y="199"/>
                </a:cxn>
                <a:cxn ang="0">
                  <a:pos x="127" y="210"/>
                </a:cxn>
                <a:cxn ang="0">
                  <a:pos x="127" y="212"/>
                </a:cxn>
                <a:cxn ang="0">
                  <a:pos x="130" y="210"/>
                </a:cxn>
                <a:cxn ang="0">
                  <a:pos x="134" y="201"/>
                </a:cxn>
              </a:cxnLst>
              <a:rect b="b" l="0" r="r" t="0"/>
              <a:pathLst>
                <a:path h="211" w="146">
                  <a:moveTo>
                    <a:pt x="134" y="201"/>
                  </a:moveTo>
                  <a:cubicBezTo>
                    <a:pt x="134" y="201"/>
                    <a:pt x="135" y="201"/>
                    <a:pt x="135" y="200"/>
                  </a:cubicBezTo>
                  <a:cubicBezTo>
                    <a:pt x="134" y="198"/>
                    <a:pt x="134" y="197"/>
                    <a:pt x="136" y="196"/>
                  </a:cubicBezTo>
                  <a:cubicBezTo>
                    <a:pt x="138" y="195"/>
                    <a:pt x="142" y="189"/>
                    <a:pt x="142" y="187"/>
                  </a:cubicBezTo>
                  <a:cubicBezTo>
                    <a:pt x="142" y="185"/>
                    <a:pt x="137" y="185"/>
                    <a:pt x="137" y="182"/>
                  </a:cubicBezTo>
                  <a:cubicBezTo>
                    <a:pt x="137" y="179"/>
                    <a:pt x="142" y="174"/>
                    <a:pt x="140" y="172"/>
                  </a:cubicBezTo>
                  <a:cubicBezTo>
                    <a:pt x="138" y="170"/>
                    <a:pt x="143" y="165"/>
                    <a:pt x="143" y="163"/>
                  </a:cubicBezTo>
                  <a:cubicBezTo>
                    <a:pt x="142" y="160"/>
                    <a:pt x="140" y="148"/>
                    <a:pt x="142" y="147"/>
                  </a:cubicBezTo>
                  <a:cubicBezTo>
                    <a:pt x="143" y="145"/>
                    <a:pt x="146" y="144"/>
                    <a:pt x="145" y="141"/>
                  </a:cubicBezTo>
                  <a:cubicBezTo>
                    <a:pt x="144" y="138"/>
                    <a:pt x="139" y="130"/>
                    <a:pt x="137" y="125"/>
                  </a:cubicBezTo>
                  <a:cubicBezTo>
                    <a:pt x="133" y="124"/>
                    <a:pt x="129" y="124"/>
                    <a:pt x="126" y="125"/>
                  </a:cubicBezTo>
                  <a:cubicBezTo>
                    <a:pt x="122" y="127"/>
                    <a:pt x="123" y="115"/>
                    <a:pt x="123" y="111"/>
                  </a:cubicBezTo>
                  <a:cubicBezTo>
                    <a:pt x="123" y="106"/>
                    <a:pt x="120" y="109"/>
                    <a:pt x="118" y="112"/>
                  </a:cubicBezTo>
                  <a:cubicBezTo>
                    <a:pt x="117" y="115"/>
                    <a:pt x="112" y="113"/>
                    <a:pt x="106" y="113"/>
                  </a:cubicBezTo>
                  <a:cubicBezTo>
                    <a:pt x="101" y="113"/>
                    <a:pt x="104" y="107"/>
                    <a:pt x="100" y="107"/>
                  </a:cubicBezTo>
                  <a:cubicBezTo>
                    <a:pt x="97" y="107"/>
                    <a:pt x="94" y="106"/>
                    <a:pt x="95" y="103"/>
                  </a:cubicBezTo>
                  <a:cubicBezTo>
                    <a:pt x="95" y="99"/>
                    <a:pt x="92" y="97"/>
                    <a:pt x="90" y="93"/>
                  </a:cubicBezTo>
                  <a:cubicBezTo>
                    <a:pt x="88" y="89"/>
                    <a:pt x="85" y="86"/>
                    <a:pt x="87" y="83"/>
                  </a:cubicBezTo>
                  <a:cubicBezTo>
                    <a:pt x="89" y="81"/>
                    <a:pt x="86" y="79"/>
                    <a:pt x="89" y="76"/>
                  </a:cubicBezTo>
                  <a:cubicBezTo>
                    <a:pt x="92" y="73"/>
                    <a:pt x="95" y="74"/>
                    <a:pt x="94" y="70"/>
                  </a:cubicBezTo>
                  <a:cubicBezTo>
                    <a:pt x="93" y="66"/>
                    <a:pt x="97" y="64"/>
                    <a:pt x="97" y="59"/>
                  </a:cubicBezTo>
                  <a:cubicBezTo>
                    <a:pt x="98" y="55"/>
                    <a:pt x="103" y="56"/>
                    <a:pt x="107" y="53"/>
                  </a:cubicBezTo>
                  <a:cubicBezTo>
                    <a:pt x="112" y="49"/>
                    <a:pt x="117" y="51"/>
                    <a:pt x="121" y="48"/>
                  </a:cubicBezTo>
                  <a:cubicBezTo>
                    <a:pt x="125" y="44"/>
                    <a:pt x="127" y="47"/>
                    <a:pt x="130" y="47"/>
                  </a:cubicBezTo>
                  <a:cubicBezTo>
                    <a:pt x="128" y="45"/>
                    <a:pt x="124" y="43"/>
                    <a:pt x="123" y="42"/>
                  </a:cubicBezTo>
                  <a:cubicBezTo>
                    <a:pt x="122" y="39"/>
                    <a:pt x="128" y="35"/>
                    <a:pt x="129" y="32"/>
                  </a:cubicBezTo>
                  <a:cubicBezTo>
                    <a:pt x="131" y="29"/>
                    <a:pt x="123" y="26"/>
                    <a:pt x="121" y="25"/>
                  </a:cubicBezTo>
                  <a:cubicBezTo>
                    <a:pt x="119" y="25"/>
                    <a:pt x="116" y="27"/>
                    <a:pt x="114" y="26"/>
                  </a:cubicBezTo>
                  <a:cubicBezTo>
                    <a:pt x="112" y="25"/>
                    <a:pt x="109" y="25"/>
                    <a:pt x="107" y="27"/>
                  </a:cubicBezTo>
                  <a:cubicBezTo>
                    <a:pt x="105" y="28"/>
                    <a:pt x="94" y="29"/>
                    <a:pt x="94" y="25"/>
                  </a:cubicBezTo>
                  <a:cubicBezTo>
                    <a:pt x="94" y="22"/>
                    <a:pt x="89" y="20"/>
                    <a:pt x="90" y="18"/>
                  </a:cubicBezTo>
                  <a:cubicBezTo>
                    <a:pt x="90" y="16"/>
                    <a:pt x="87" y="11"/>
                    <a:pt x="83" y="11"/>
                  </a:cubicBezTo>
                  <a:cubicBezTo>
                    <a:pt x="78" y="11"/>
                    <a:pt x="79" y="3"/>
                    <a:pt x="76" y="2"/>
                  </a:cubicBezTo>
                  <a:cubicBezTo>
                    <a:pt x="74" y="0"/>
                    <a:pt x="70" y="1"/>
                    <a:pt x="66" y="2"/>
                  </a:cubicBezTo>
                  <a:cubicBezTo>
                    <a:pt x="70" y="6"/>
                    <a:pt x="71" y="8"/>
                    <a:pt x="69" y="10"/>
                  </a:cubicBezTo>
                  <a:cubicBezTo>
                    <a:pt x="66" y="12"/>
                    <a:pt x="69" y="13"/>
                    <a:pt x="63" y="21"/>
                  </a:cubicBezTo>
                  <a:cubicBezTo>
                    <a:pt x="56" y="30"/>
                    <a:pt x="46" y="32"/>
                    <a:pt x="40" y="33"/>
                  </a:cubicBezTo>
                  <a:cubicBezTo>
                    <a:pt x="35" y="35"/>
                    <a:pt x="33" y="45"/>
                    <a:pt x="30" y="51"/>
                  </a:cubicBezTo>
                  <a:cubicBezTo>
                    <a:pt x="27" y="58"/>
                    <a:pt x="25" y="56"/>
                    <a:pt x="22" y="52"/>
                  </a:cubicBezTo>
                  <a:cubicBezTo>
                    <a:pt x="19" y="48"/>
                    <a:pt x="17" y="53"/>
                    <a:pt x="14" y="49"/>
                  </a:cubicBezTo>
                  <a:cubicBezTo>
                    <a:pt x="10" y="46"/>
                    <a:pt x="12" y="46"/>
                    <a:pt x="14" y="44"/>
                  </a:cubicBezTo>
                  <a:cubicBezTo>
                    <a:pt x="15" y="42"/>
                    <a:pt x="14" y="40"/>
                    <a:pt x="11" y="38"/>
                  </a:cubicBezTo>
                  <a:cubicBezTo>
                    <a:pt x="8" y="39"/>
                    <a:pt x="4" y="44"/>
                    <a:pt x="2" y="48"/>
                  </a:cubicBezTo>
                  <a:cubicBezTo>
                    <a:pt x="0" y="52"/>
                    <a:pt x="6" y="60"/>
                    <a:pt x="6" y="63"/>
                  </a:cubicBezTo>
                  <a:cubicBezTo>
                    <a:pt x="7" y="66"/>
                    <a:pt x="3" y="64"/>
                    <a:pt x="3" y="66"/>
                  </a:cubicBezTo>
                  <a:cubicBezTo>
                    <a:pt x="2" y="69"/>
                    <a:pt x="11" y="73"/>
                    <a:pt x="15" y="76"/>
                  </a:cubicBezTo>
                  <a:cubicBezTo>
                    <a:pt x="19" y="79"/>
                    <a:pt x="23" y="88"/>
                    <a:pt x="26" y="92"/>
                  </a:cubicBezTo>
                  <a:cubicBezTo>
                    <a:pt x="30" y="96"/>
                    <a:pt x="30" y="99"/>
                    <a:pt x="34" y="109"/>
                  </a:cubicBezTo>
                  <a:cubicBezTo>
                    <a:pt x="38" y="119"/>
                    <a:pt x="46" y="135"/>
                    <a:pt x="52" y="142"/>
                  </a:cubicBezTo>
                  <a:cubicBezTo>
                    <a:pt x="57" y="149"/>
                    <a:pt x="60" y="155"/>
                    <a:pt x="59" y="157"/>
                  </a:cubicBezTo>
                  <a:cubicBezTo>
                    <a:pt x="57" y="159"/>
                    <a:pt x="59" y="164"/>
                    <a:pt x="63" y="167"/>
                  </a:cubicBezTo>
                  <a:cubicBezTo>
                    <a:pt x="67" y="170"/>
                    <a:pt x="70" y="174"/>
                    <a:pt x="81" y="179"/>
                  </a:cubicBezTo>
                  <a:cubicBezTo>
                    <a:pt x="91" y="185"/>
                    <a:pt x="110" y="195"/>
                    <a:pt x="113" y="199"/>
                  </a:cubicBezTo>
                  <a:cubicBezTo>
                    <a:pt x="116" y="204"/>
                    <a:pt x="125" y="209"/>
                    <a:pt x="127" y="210"/>
                  </a:cubicBezTo>
                  <a:cubicBezTo>
                    <a:pt x="127" y="210"/>
                    <a:pt x="127" y="211"/>
                    <a:pt x="127" y="212"/>
                  </a:cubicBezTo>
                  <a:cubicBezTo>
                    <a:pt x="128" y="211"/>
                    <a:pt x="129" y="210"/>
                    <a:pt x="130" y="210"/>
                  </a:cubicBezTo>
                  <a:cubicBezTo>
                    <a:pt x="133" y="208"/>
                    <a:pt x="133" y="203"/>
                    <a:pt x="134" y="201"/>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15" name="Freeform 116"/>
            <p:cNvSpPr/>
            <p:nvPr/>
          </p:nvSpPr>
          <p:spPr bwMode="auto">
            <a:xfrm>
              <a:off x="2763838" y="2994025"/>
              <a:ext cx="296863" cy="250825"/>
            </a:xfrm>
            <a:custGeom>
              <a:cxnLst>
                <a:cxn ang="0">
                  <a:pos x="15" y="8"/>
                </a:cxn>
                <a:cxn ang="0">
                  <a:pos x="6" y="21"/>
                </a:cxn>
                <a:cxn ang="0">
                  <a:pos x="4" y="29"/>
                </a:cxn>
                <a:cxn ang="0">
                  <a:pos x="2" y="34"/>
                </a:cxn>
                <a:cxn ang="0">
                  <a:pos x="7" y="37"/>
                </a:cxn>
                <a:cxn ang="0">
                  <a:pos x="12" y="44"/>
                </a:cxn>
                <a:cxn ang="0">
                  <a:pos x="20" y="59"/>
                </a:cxn>
                <a:cxn ang="0">
                  <a:pos x="39" y="61"/>
                </a:cxn>
                <a:cxn ang="0">
                  <a:pos x="55" y="68"/>
                </a:cxn>
                <a:cxn ang="0">
                  <a:pos x="68" y="71"/>
                </a:cxn>
                <a:cxn ang="0">
                  <a:pos x="65" y="92"/>
                </a:cxn>
                <a:cxn ang="0">
                  <a:pos x="70" y="100"/>
                </a:cxn>
                <a:cxn ang="0">
                  <a:pos x="69" y="109"/>
                </a:cxn>
                <a:cxn ang="0">
                  <a:pos x="71" y="115"/>
                </a:cxn>
                <a:cxn ang="0">
                  <a:pos x="70" y="115"/>
                </a:cxn>
                <a:cxn ang="0">
                  <a:pos x="78" y="127"/>
                </a:cxn>
                <a:cxn ang="0">
                  <a:pos x="85" y="130"/>
                </a:cxn>
                <a:cxn ang="0">
                  <a:pos x="91" y="129"/>
                </a:cxn>
                <a:cxn ang="0">
                  <a:pos x="99" y="124"/>
                </a:cxn>
                <a:cxn ang="0">
                  <a:pos x="106" y="121"/>
                </a:cxn>
                <a:cxn ang="0">
                  <a:pos x="113" y="115"/>
                </a:cxn>
                <a:cxn ang="0">
                  <a:pos x="114" y="110"/>
                </a:cxn>
                <a:cxn ang="0">
                  <a:pos x="108" y="109"/>
                </a:cxn>
                <a:cxn ang="0">
                  <a:pos x="105" y="101"/>
                </a:cxn>
                <a:cxn ang="0">
                  <a:pos x="101" y="93"/>
                </a:cxn>
                <a:cxn ang="0">
                  <a:pos x="108" y="92"/>
                </a:cxn>
                <a:cxn ang="0">
                  <a:pos x="118" y="95"/>
                </a:cxn>
                <a:cxn ang="0">
                  <a:pos x="123" y="95"/>
                </a:cxn>
                <a:cxn ang="0">
                  <a:pos x="130" y="91"/>
                </a:cxn>
                <a:cxn ang="0">
                  <a:pos x="144" y="86"/>
                </a:cxn>
                <a:cxn ang="0">
                  <a:pos x="147" y="82"/>
                </a:cxn>
                <a:cxn ang="0">
                  <a:pos x="140" y="72"/>
                </a:cxn>
                <a:cxn ang="0">
                  <a:pos x="141" y="66"/>
                </a:cxn>
                <a:cxn ang="0">
                  <a:pos x="146" y="61"/>
                </a:cxn>
                <a:cxn ang="0">
                  <a:pos x="148" y="55"/>
                </a:cxn>
                <a:cxn ang="0">
                  <a:pos x="152" y="47"/>
                </a:cxn>
                <a:cxn ang="0">
                  <a:pos x="156" y="42"/>
                </a:cxn>
                <a:cxn ang="0">
                  <a:pos x="140" y="40"/>
                </a:cxn>
                <a:cxn ang="0">
                  <a:pos x="143" y="31"/>
                </a:cxn>
                <a:cxn ang="0">
                  <a:pos x="126" y="25"/>
                </a:cxn>
                <a:cxn ang="0">
                  <a:pos x="128" y="19"/>
                </a:cxn>
                <a:cxn ang="0">
                  <a:pos x="118" y="16"/>
                </a:cxn>
                <a:cxn ang="0">
                  <a:pos x="96" y="24"/>
                </a:cxn>
                <a:cxn ang="0">
                  <a:pos x="75" y="17"/>
                </a:cxn>
                <a:cxn ang="0">
                  <a:pos x="60" y="15"/>
                </a:cxn>
                <a:cxn ang="0">
                  <a:pos x="52" y="6"/>
                </a:cxn>
                <a:cxn ang="0">
                  <a:pos x="42" y="0"/>
                </a:cxn>
                <a:cxn ang="0">
                  <a:pos x="39" y="7"/>
                </a:cxn>
                <a:cxn ang="0">
                  <a:pos x="24" y="16"/>
                </a:cxn>
                <a:cxn ang="0">
                  <a:pos x="27" y="32"/>
                </a:cxn>
                <a:cxn ang="0">
                  <a:pos x="15" y="28"/>
                </a:cxn>
                <a:cxn ang="0">
                  <a:pos x="20" y="14"/>
                </a:cxn>
                <a:cxn ang="0">
                  <a:pos x="19" y="6"/>
                </a:cxn>
                <a:cxn ang="0">
                  <a:pos x="15" y="8"/>
                </a:cxn>
              </a:cxnLst>
              <a:rect b="b" l="0" r="r" t="0"/>
              <a:pathLst>
                <a:path h="131" w="156">
                  <a:moveTo>
                    <a:pt x="15" y="8"/>
                  </a:moveTo>
                  <a:cubicBezTo>
                    <a:pt x="12" y="12"/>
                    <a:pt x="6" y="16"/>
                    <a:pt x="6" y="21"/>
                  </a:cubicBezTo>
                  <a:cubicBezTo>
                    <a:pt x="5" y="25"/>
                    <a:pt x="6" y="27"/>
                    <a:pt x="4" y="29"/>
                  </a:cubicBezTo>
                  <a:cubicBezTo>
                    <a:pt x="2" y="31"/>
                    <a:pt x="0" y="34"/>
                    <a:pt x="2" y="34"/>
                  </a:cubicBezTo>
                  <a:cubicBezTo>
                    <a:pt x="5" y="34"/>
                    <a:pt x="7" y="34"/>
                    <a:pt x="7" y="37"/>
                  </a:cubicBezTo>
                  <a:cubicBezTo>
                    <a:pt x="7" y="39"/>
                    <a:pt x="13" y="40"/>
                    <a:pt x="12" y="44"/>
                  </a:cubicBezTo>
                  <a:cubicBezTo>
                    <a:pt x="12" y="48"/>
                    <a:pt x="10" y="59"/>
                    <a:pt x="20" y="59"/>
                  </a:cubicBezTo>
                  <a:cubicBezTo>
                    <a:pt x="29" y="59"/>
                    <a:pt x="35" y="55"/>
                    <a:pt x="39" y="61"/>
                  </a:cubicBezTo>
                  <a:cubicBezTo>
                    <a:pt x="43" y="66"/>
                    <a:pt x="48" y="68"/>
                    <a:pt x="55" y="68"/>
                  </a:cubicBezTo>
                  <a:cubicBezTo>
                    <a:pt x="61" y="67"/>
                    <a:pt x="71" y="66"/>
                    <a:pt x="68" y="71"/>
                  </a:cubicBezTo>
                  <a:cubicBezTo>
                    <a:pt x="65" y="77"/>
                    <a:pt x="62" y="88"/>
                    <a:pt x="65" y="92"/>
                  </a:cubicBezTo>
                  <a:cubicBezTo>
                    <a:pt x="68" y="95"/>
                    <a:pt x="72" y="98"/>
                    <a:pt x="70" y="100"/>
                  </a:cubicBezTo>
                  <a:cubicBezTo>
                    <a:pt x="67" y="103"/>
                    <a:pt x="66" y="106"/>
                    <a:pt x="69" y="109"/>
                  </a:cubicBezTo>
                  <a:cubicBezTo>
                    <a:pt x="72" y="111"/>
                    <a:pt x="71" y="114"/>
                    <a:pt x="71" y="115"/>
                  </a:cubicBezTo>
                  <a:cubicBezTo>
                    <a:pt x="71" y="115"/>
                    <a:pt x="71" y="115"/>
                    <a:pt x="70" y="115"/>
                  </a:cubicBezTo>
                  <a:cubicBezTo>
                    <a:pt x="74" y="120"/>
                    <a:pt x="76" y="125"/>
                    <a:pt x="78" y="127"/>
                  </a:cubicBezTo>
                  <a:cubicBezTo>
                    <a:pt x="82" y="130"/>
                    <a:pt x="83" y="131"/>
                    <a:pt x="85" y="130"/>
                  </a:cubicBezTo>
                  <a:cubicBezTo>
                    <a:pt x="87" y="128"/>
                    <a:pt x="89" y="127"/>
                    <a:pt x="91" y="129"/>
                  </a:cubicBezTo>
                  <a:cubicBezTo>
                    <a:pt x="93" y="130"/>
                    <a:pt x="96" y="127"/>
                    <a:pt x="99" y="124"/>
                  </a:cubicBezTo>
                  <a:cubicBezTo>
                    <a:pt x="102" y="122"/>
                    <a:pt x="105" y="124"/>
                    <a:pt x="106" y="121"/>
                  </a:cubicBezTo>
                  <a:cubicBezTo>
                    <a:pt x="107" y="117"/>
                    <a:pt x="109" y="115"/>
                    <a:pt x="113" y="115"/>
                  </a:cubicBezTo>
                  <a:cubicBezTo>
                    <a:pt x="117" y="114"/>
                    <a:pt x="117" y="110"/>
                    <a:pt x="114" y="110"/>
                  </a:cubicBezTo>
                  <a:cubicBezTo>
                    <a:pt x="112" y="110"/>
                    <a:pt x="108" y="113"/>
                    <a:pt x="108" y="109"/>
                  </a:cubicBezTo>
                  <a:cubicBezTo>
                    <a:pt x="108" y="104"/>
                    <a:pt x="105" y="105"/>
                    <a:pt x="105" y="101"/>
                  </a:cubicBezTo>
                  <a:cubicBezTo>
                    <a:pt x="105" y="98"/>
                    <a:pt x="105" y="95"/>
                    <a:pt x="101" y="93"/>
                  </a:cubicBezTo>
                  <a:cubicBezTo>
                    <a:pt x="97" y="91"/>
                    <a:pt x="106" y="90"/>
                    <a:pt x="108" y="92"/>
                  </a:cubicBezTo>
                  <a:cubicBezTo>
                    <a:pt x="110" y="94"/>
                    <a:pt x="118" y="92"/>
                    <a:pt x="118" y="95"/>
                  </a:cubicBezTo>
                  <a:cubicBezTo>
                    <a:pt x="119" y="98"/>
                    <a:pt x="123" y="99"/>
                    <a:pt x="123" y="95"/>
                  </a:cubicBezTo>
                  <a:cubicBezTo>
                    <a:pt x="123" y="92"/>
                    <a:pt x="127" y="90"/>
                    <a:pt x="130" y="91"/>
                  </a:cubicBezTo>
                  <a:cubicBezTo>
                    <a:pt x="134" y="92"/>
                    <a:pt x="141" y="87"/>
                    <a:pt x="144" y="86"/>
                  </a:cubicBezTo>
                  <a:cubicBezTo>
                    <a:pt x="146" y="85"/>
                    <a:pt x="146" y="83"/>
                    <a:pt x="147" y="82"/>
                  </a:cubicBezTo>
                  <a:cubicBezTo>
                    <a:pt x="145" y="78"/>
                    <a:pt x="142" y="74"/>
                    <a:pt x="140" y="72"/>
                  </a:cubicBezTo>
                  <a:cubicBezTo>
                    <a:pt x="137" y="70"/>
                    <a:pt x="142" y="69"/>
                    <a:pt x="141" y="66"/>
                  </a:cubicBezTo>
                  <a:cubicBezTo>
                    <a:pt x="141" y="64"/>
                    <a:pt x="141" y="62"/>
                    <a:pt x="146" y="61"/>
                  </a:cubicBezTo>
                  <a:cubicBezTo>
                    <a:pt x="152" y="61"/>
                    <a:pt x="151" y="57"/>
                    <a:pt x="148" y="55"/>
                  </a:cubicBezTo>
                  <a:cubicBezTo>
                    <a:pt x="145" y="53"/>
                    <a:pt x="149" y="49"/>
                    <a:pt x="152" y="47"/>
                  </a:cubicBezTo>
                  <a:cubicBezTo>
                    <a:pt x="153" y="47"/>
                    <a:pt x="155" y="45"/>
                    <a:pt x="156" y="42"/>
                  </a:cubicBezTo>
                  <a:cubicBezTo>
                    <a:pt x="151" y="40"/>
                    <a:pt x="143" y="40"/>
                    <a:pt x="140" y="40"/>
                  </a:cubicBezTo>
                  <a:cubicBezTo>
                    <a:pt x="136" y="41"/>
                    <a:pt x="143" y="36"/>
                    <a:pt x="143" y="31"/>
                  </a:cubicBezTo>
                  <a:cubicBezTo>
                    <a:pt x="143" y="27"/>
                    <a:pt x="131" y="26"/>
                    <a:pt x="126" y="25"/>
                  </a:cubicBezTo>
                  <a:cubicBezTo>
                    <a:pt x="121" y="24"/>
                    <a:pt x="123" y="19"/>
                    <a:pt x="128" y="19"/>
                  </a:cubicBezTo>
                  <a:cubicBezTo>
                    <a:pt x="133" y="18"/>
                    <a:pt x="125" y="15"/>
                    <a:pt x="118" y="16"/>
                  </a:cubicBezTo>
                  <a:cubicBezTo>
                    <a:pt x="111" y="17"/>
                    <a:pt x="102" y="21"/>
                    <a:pt x="96" y="24"/>
                  </a:cubicBezTo>
                  <a:cubicBezTo>
                    <a:pt x="91" y="27"/>
                    <a:pt x="81" y="15"/>
                    <a:pt x="75" y="17"/>
                  </a:cubicBezTo>
                  <a:cubicBezTo>
                    <a:pt x="69" y="20"/>
                    <a:pt x="60" y="20"/>
                    <a:pt x="60" y="15"/>
                  </a:cubicBezTo>
                  <a:cubicBezTo>
                    <a:pt x="61" y="10"/>
                    <a:pt x="58" y="6"/>
                    <a:pt x="52" y="6"/>
                  </a:cubicBezTo>
                  <a:cubicBezTo>
                    <a:pt x="45" y="7"/>
                    <a:pt x="47" y="0"/>
                    <a:pt x="42" y="0"/>
                  </a:cubicBezTo>
                  <a:cubicBezTo>
                    <a:pt x="37" y="0"/>
                    <a:pt x="42" y="6"/>
                    <a:pt x="39" y="7"/>
                  </a:cubicBezTo>
                  <a:cubicBezTo>
                    <a:pt x="36" y="9"/>
                    <a:pt x="24" y="11"/>
                    <a:pt x="24" y="16"/>
                  </a:cubicBezTo>
                  <a:cubicBezTo>
                    <a:pt x="23" y="20"/>
                    <a:pt x="30" y="28"/>
                    <a:pt x="27" y="32"/>
                  </a:cubicBezTo>
                  <a:cubicBezTo>
                    <a:pt x="25" y="37"/>
                    <a:pt x="18" y="33"/>
                    <a:pt x="15" y="28"/>
                  </a:cubicBezTo>
                  <a:cubicBezTo>
                    <a:pt x="13" y="24"/>
                    <a:pt x="22" y="16"/>
                    <a:pt x="20" y="14"/>
                  </a:cubicBezTo>
                  <a:cubicBezTo>
                    <a:pt x="19" y="12"/>
                    <a:pt x="18" y="8"/>
                    <a:pt x="19" y="6"/>
                  </a:cubicBezTo>
                  <a:cubicBezTo>
                    <a:pt x="17" y="6"/>
                    <a:pt x="16" y="7"/>
                    <a:pt x="15" y="8"/>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16" name="Freeform 117"/>
            <p:cNvSpPr/>
            <p:nvPr/>
          </p:nvSpPr>
          <p:spPr bwMode="auto">
            <a:xfrm>
              <a:off x="3097213" y="3122613"/>
              <a:ext cx="92075" cy="96838"/>
            </a:xfrm>
            <a:custGeom>
              <a:cxnLst>
                <a:cxn ang="0">
                  <a:pos x="11" y="10"/>
                </a:cxn>
                <a:cxn ang="0">
                  <a:pos x="6" y="16"/>
                </a:cxn>
                <a:cxn ang="0">
                  <a:pos x="2" y="25"/>
                </a:cxn>
                <a:cxn ang="0">
                  <a:pos x="11" y="37"/>
                </a:cxn>
                <a:cxn ang="0">
                  <a:pos x="18" y="50"/>
                </a:cxn>
                <a:cxn ang="0">
                  <a:pos x="23" y="50"/>
                </a:cxn>
                <a:cxn ang="0">
                  <a:pos x="28" y="43"/>
                </a:cxn>
                <a:cxn ang="0">
                  <a:pos x="41" y="43"/>
                </a:cxn>
                <a:cxn ang="0">
                  <a:pos x="42" y="45"/>
                </a:cxn>
                <a:cxn ang="0">
                  <a:pos x="45" y="39"/>
                </a:cxn>
                <a:cxn ang="0">
                  <a:pos x="44" y="24"/>
                </a:cxn>
                <a:cxn ang="0">
                  <a:pos x="46" y="11"/>
                </a:cxn>
                <a:cxn ang="0">
                  <a:pos x="48" y="5"/>
                </a:cxn>
                <a:cxn ang="0">
                  <a:pos x="37" y="3"/>
                </a:cxn>
                <a:cxn ang="0">
                  <a:pos x="22" y="3"/>
                </a:cxn>
                <a:cxn ang="0">
                  <a:pos x="14" y="3"/>
                </a:cxn>
                <a:cxn ang="0">
                  <a:pos x="13" y="3"/>
                </a:cxn>
                <a:cxn ang="0">
                  <a:pos x="11" y="10"/>
                </a:cxn>
              </a:cxnLst>
              <a:rect b="b" l="0" r="r" t="0"/>
              <a:pathLst>
                <a:path h="51" w="48">
                  <a:moveTo>
                    <a:pt x="11" y="10"/>
                  </a:moveTo>
                  <a:cubicBezTo>
                    <a:pt x="13" y="14"/>
                    <a:pt x="9" y="15"/>
                    <a:pt x="6" y="16"/>
                  </a:cubicBezTo>
                  <a:cubicBezTo>
                    <a:pt x="3" y="16"/>
                    <a:pt x="4" y="23"/>
                    <a:pt x="2" y="25"/>
                  </a:cubicBezTo>
                  <a:cubicBezTo>
                    <a:pt x="0" y="27"/>
                    <a:pt x="9" y="33"/>
                    <a:pt x="11" y="37"/>
                  </a:cubicBezTo>
                  <a:cubicBezTo>
                    <a:pt x="12" y="40"/>
                    <a:pt x="15" y="45"/>
                    <a:pt x="18" y="50"/>
                  </a:cubicBezTo>
                  <a:cubicBezTo>
                    <a:pt x="20" y="50"/>
                    <a:pt x="22" y="51"/>
                    <a:pt x="23" y="50"/>
                  </a:cubicBezTo>
                  <a:cubicBezTo>
                    <a:pt x="26" y="48"/>
                    <a:pt x="24" y="43"/>
                    <a:pt x="28" y="43"/>
                  </a:cubicBezTo>
                  <a:cubicBezTo>
                    <a:pt x="33" y="43"/>
                    <a:pt x="39" y="41"/>
                    <a:pt x="41" y="43"/>
                  </a:cubicBezTo>
                  <a:cubicBezTo>
                    <a:pt x="41" y="44"/>
                    <a:pt x="41" y="44"/>
                    <a:pt x="42" y="45"/>
                  </a:cubicBezTo>
                  <a:cubicBezTo>
                    <a:pt x="43" y="43"/>
                    <a:pt x="45" y="40"/>
                    <a:pt x="45" y="39"/>
                  </a:cubicBezTo>
                  <a:cubicBezTo>
                    <a:pt x="46" y="38"/>
                    <a:pt x="46" y="29"/>
                    <a:pt x="44" y="24"/>
                  </a:cubicBezTo>
                  <a:cubicBezTo>
                    <a:pt x="42" y="20"/>
                    <a:pt x="43" y="13"/>
                    <a:pt x="46" y="11"/>
                  </a:cubicBezTo>
                  <a:cubicBezTo>
                    <a:pt x="46" y="11"/>
                    <a:pt x="47" y="8"/>
                    <a:pt x="48" y="5"/>
                  </a:cubicBezTo>
                  <a:cubicBezTo>
                    <a:pt x="44" y="4"/>
                    <a:pt x="40" y="2"/>
                    <a:pt x="37" y="3"/>
                  </a:cubicBezTo>
                  <a:cubicBezTo>
                    <a:pt x="31" y="4"/>
                    <a:pt x="25" y="6"/>
                    <a:pt x="22" y="3"/>
                  </a:cubicBezTo>
                  <a:cubicBezTo>
                    <a:pt x="20" y="0"/>
                    <a:pt x="17" y="0"/>
                    <a:pt x="14" y="3"/>
                  </a:cubicBezTo>
                  <a:cubicBezTo>
                    <a:pt x="14" y="3"/>
                    <a:pt x="13" y="3"/>
                    <a:pt x="13" y="3"/>
                  </a:cubicBezTo>
                  <a:cubicBezTo>
                    <a:pt x="12" y="6"/>
                    <a:pt x="11" y="9"/>
                    <a:pt x="11" y="10"/>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17" name="Freeform 118"/>
            <p:cNvSpPr/>
            <p:nvPr/>
          </p:nvSpPr>
          <p:spPr bwMode="auto">
            <a:xfrm>
              <a:off x="3025775" y="3073400"/>
              <a:ext cx="106363" cy="158750"/>
            </a:xfrm>
            <a:custGeom>
              <a:cxnLst>
                <a:cxn ang="0">
                  <a:pos x="15" y="5"/>
                </a:cxn>
                <a:cxn ang="0">
                  <a:pos x="11" y="13"/>
                </a:cxn>
                <a:cxn ang="0">
                  <a:pos x="9" y="19"/>
                </a:cxn>
                <a:cxn ang="0">
                  <a:pos x="4" y="24"/>
                </a:cxn>
                <a:cxn ang="0">
                  <a:pos x="3" y="30"/>
                </a:cxn>
                <a:cxn ang="0">
                  <a:pos x="10" y="40"/>
                </a:cxn>
                <a:cxn ang="0">
                  <a:pos x="14" y="37"/>
                </a:cxn>
                <a:cxn ang="0">
                  <a:pos x="19" y="47"/>
                </a:cxn>
                <a:cxn ang="0">
                  <a:pos x="20" y="56"/>
                </a:cxn>
                <a:cxn ang="0">
                  <a:pos x="22" y="76"/>
                </a:cxn>
                <a:cxn ang="0">
                  <a:pos x="35" y="80"/>
                </a:cxn>
                <a:cxn ang="0">
                  <a:pos x="42" y="77"/>
                </a:cxn>
                <a:cxn ang="0">
                  <a:pos x="48" y="75"/>
                </a:cxn>
                <a:cxn ang="0">
                  <a:pos x="56" y="75"/>
                </a:cxn>
                <a:cxn ang="0">
                  <a:pos x="49" y="62"/>
                </a:cxn>
                <a:cxn ang="0">
                  <a:pos x="40" y="50"/>
                </a:cxn>
                <a:cxn ang="0">
                  <a:pos x="44" y="41"/>
                </a:cxn>
                <a:cxn ang="0">
                  <a:pos x="49" y="35"/>
                </a:cxn>
                <a:cxn ang="0">
                  <a:pos x="51" y="28"/>
                </a:cxn>
                <a:cxn ang="0">
                  <a:pos x="40" y="19"/>
                </a:cxn>
                <a:cxn ang="0">
                  <a:pos x="35" y="12"/>
                </a:cxn>
                <a:cxn ang="0">
                  <a:pos x="23" y="3"/>
                </a:cxn>
                <a:cxn ang="0">
                  <a:pos x="19" y="0"/>
                </a:cxn>
                <a:cxn ang="0">
                  <a:pos x="15" y="5"/>
                </a:cxn>
              </a:cxnLst>
              <a:rect b="b" l="0" r="r" t="0"/>
              <a:pathLst>
                <a:path h="83" w="56">
                  <a:moveTo>
                    <a:pt x="15" y="5"/>
                  </a:moveTo>
                  <a:cubicBezTo>
                    <a:pt x="12" y="7"/>
                    <a:pt x="8" y="11"/>
                    <a:pt x="11" y="13"/>
                  </a:cubicBezTo>
                  <a:cubicBezTo>
                    <a:pt x="14" y="15"/>
                    <a:pt x="15" y="19"/>
                    <a:pt x="9" y="19"/>
                  </a:cubicBezTo>
                  <a:cubicBezTo>
                    <a:pt x="4" y="20"/>
                    <a:pt x="4" y="22"/>
                    <a:pt x="4" y="24"/>
                  </a:cubicBezTo>
                  <a:cubicBezTo>
                    <a:pt x="5" y="27"/>
                    <a:pt x="0" y="28"/>
                    <a:pt x="3" y="30"/>
                  </a:cubicBezTo>
                  <a:cubicBezTo>
                    <a:pt x="5" y="32"/>
                    <a:pt x="8" y="36"/>
                    <a:pt x="10" y="40"/>
                  </a:cubicBezTo>
                  <a:cubicBezTo>
                    <a:pt x="11" y="38"/>
                    <a:pt x="12" y="37"/>
                    <a:pt x="14" y="37"/>
                  </a:cubicBezTo>
                  <a:cubicBezTo>
                    <a:pt x="19" y="38"/>
                    <a:pt x="15" y="45"/>
                    <a:pt x="19" y="47"/>
                  </a:cubicBezTo>
                  <a:cubicBezTo>
                    <a:pt x="23" y="48"/>
                    <a:pt x="23" y="54"/>
                    <a:pt x="20" y="56"/>
                  </a:cubicBezTo>
                  <a:cubicBezTo>
                    <a:pt x="17" y="58"/>
                    <a:pt x="16" y="69"/>
                    <a:pt x="22" y="76"/>
                  </a:cubicBezTo>
                  <a:cubicBezTo>
                    <a:pt x="29" y="83"/>
                    <a:pt x="33" y="82"/>
                    <a:pt x="35" y="80"/>
                  </a:cubicBezTo>
                  <a:cubicBezTo>
                    <a:pt x="36" y="78"/>
                    <a:pt x="41" y="80"/>
                    <a:pt x="42" y="77"/>
                  </a:cubicBezTo>
                  <a:cubicBezTo>
                    <a:pt x="43" y="75"/>
                    <a:pt x="45" y="78"/>
                    <a:pt x="48" y="75"/>
                  </a:cubicBezTo>
                  <a:cubicBezTo>
                    <a:pt x="49" y="73"/>
                    <a:pt x="53" y="74"/>
                    <a:pt x="56" y="75"/>
                  </a:cubicBezTo>
                  <a:cubicBezTo>
                    <a:pt x="53" y="70"/>
                    <a:pt x="50" y="65"/>
                    <a:pt x="49" y="62"/>
                  </a:cubicBezTo>
                  <a:cubicBezTo>
                    <a:pt x="47" y="58"/>
                    <a:pt x="38" y="52"/>
                    <a:pt x="40" y="50"/>
                  </a:cubicBezTo>
                  <a:cubicBezTo>
                    <a:pt x="42" y="48"/>
                    <a:pt x="41" y="41"/>
                    <a:pt x="44" y="41"/>
                  </a:cubicBezTo>
                  <a:cubicBezTo>
                    <a:pt x="47" y="40"/>
                    <a:pt x="51" y="39"/>
                    <a:pt x="49" y="35"/>
                  </a:cubicBezTo>
                  <a:cubicBezTo>
                    <a:pt x="49" y="34"/>
                    <a:pt x="50" y="31"/>
                    <a:pt x="51" y="28"/>
                  </a:cubicBezTo>
                  <a:cubicBezTo>
                    <a:pt x="48" y="28"/>
                    <a:pt x="43" y="19"/>
                    <a:pt x="40" y="19"/>
                  </a:cubicBezTo>
                  <a:cubicBezTo>
                    <a:pt x="37" y="19"/>
                    <a:pt x="34" y="16"/>
                    <a:pt x="35" y="12"/>
                  </a:cubicBezTo>
                  <a:cubicBezTo>
                    <a:pt x="35" y="8"/>
                    <a:pt x="28" y="7"/>
                    <a:pt x="23" y="3"/>
                  </a:cubicBezTo>
                  <a:cubicBezTo>
                    <a:pt x="22" y="1"/>
                    <a:pt x="21" y="1"/>
                    <a:pt x="19" y="0"/>
                  </a:cubicBezTo>
                  <a:cubicBezTo>
                    <a:pt x="18" y="3"/>
                    <a:pt x="16" y="5"/>
                    <a:pt x="15" y="5"/>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18" name="Freeform 119"/>
            <p:cNvSpPr/>
            <p:nvPr/>
          </p:nvSpPr>
          <p:spPr bwMode="auto">
            <a:xfrm>
              <a:off x="3178175" y="3132138"/>
              <a:ext cx="66675" cy="84138"/>
            </a:xfrm>
            <a:custGeom>
              <a:cxnLst>
                <a:cxn ang="0">
                  <a:pos x="2" y="19"/>
                </a:cxn>
                <a:cxn ang="0">
                  <a:pos x="3" y="34"/>
                </a:cxn>
                <a:cxn ang="0">
                  <a:pos x="0" y="40"/>
                </a:cxn>
                <a:cxn ang="0">
                  <a:pos x="10" y="42"/>
                </a:cxn>
                <a:cxn ang="0">
                  <a:pos x="22" y="37"/>
                </a:cxn>
                <a:cxn ang="0">
                  <a:pos x="35" y="19"/>
                </a:cxn>
                <a:cxn ang="0">
                  <a:pos x="35" y="19"/>
                </a:cxn>
                <a:cxn ang="0">
                  <a:pos x="16" y="4"/>
                </a:cxn>
                <a:cxn ang="0">
                  <a:pos x="6" y="0"/>
                </a:cxn>
                <a:cxn ang="0">
                  <a:pos x="4" y="6"/>
                </a:cxn>
                <a:cxn ang="0">
                  <a:pos x="2" y="19"/>
                </a:cxn>
              </a:cxnLst>
              <a:rect b="b" l="0" r="r" t="0"/>
              <a:pathLst>
                <a:path h="44" w="35">
                  <a:moveTo>
                    <a:pt x="2" y="19"/>
                  </a:moveTo>
                  <a:cubicBezTo>
                    <a:pt x="4" y="24"/>
                    <a:pt x="4" y="33"/>
                    <a:pt x="3" y="34"/>
                  </a:cubicBezTo>
                  <a:cubicBezTo>
                    <a:pt x="3" y="35"/>
                    <a:pt x="1" y="38"/>
                    <a:pt x="0" y="40"/>
                  </a:cubicBezTo>
                  <a:cubicBezTo>
                    <a:pt x="2" y="42"/>
                    <a:pt x="5" y="43"/>
                    <a:pt x="10" y="42"/>
                  </a:cubicBezTo>
                  <a:cubicBezTo>
                    <a:pt x="16" y="40"/>
                    <a:pt x="19" y="44"/>
                    <a:pt x="22" y="37"/>
                  </a:cubicBezTo>
                  <a:cubicBezTo>
                    <a:pt x="24" y="31"/>
                    <a:pt x="30" y="23"/>
                    <a:pt x="35" y="19"/>
                  </a:cubicBezTo>
                  <a:cubicBezTo>
                    <a:pt x="35" y="19"/>
                    <a:pt x="35" y="19"/>
                    <a:pt x="35" y="19"/>
                  </a:cubicBezTo>
                  <a:cubicBezTo>
                    <a:pt x="30" y="17"/>
                    <a:pt x="23" y="5"/>
                    <a:pt x="16" y="4"/>
                  </a:cubicBezTo>
                  <a:cubicBezTo>
                    <a:pt x="12" y="3"/>
                    <a:pt x="9" y="2"/>
                    <a:pt x="6" y="0"/>
                  </a:cubicBezTo>
                  <a:cubicBezTo>
                    <a:pt x="5" y="3"/>
                    <a:pt x="4" y="6"/>
                    <a:pt x="4" y="6"/>
                  </a:cubicBezTo>
                  <a:cubicBezTo>
                    <a:pt x="1" y="8"/>
                    <a:pt x="0" y="15"/>
                    <a:pt x="2" y="19"/>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19" name="Freeform 120"/>
            <p:cNvSpPr/>
            <p:nvPr/>
          </p:nvSpPr>
          <p:spPr bwMode="auto">
            <a:xfrm>
              <a:off x="2520950" y="2738438"/>
              <a:ext cx="227013" cy="80963"/>
            </a:xfrm>
            <a:custGeom>
              <a:cxnLst>
                <a:cxn ang="0">
                  <a:pos x="96" y="27"/>
                </a:cxn>
                <a:cxn ang="0">
                  <a:pos x="42" y="5"/>
                </a:cxn>
                <a:cxn ang="0">
                  <a:pos x="2" y="19"/>
                </a:cxn>
                <a:cxn ang="0">
                  <a:pos x="21" y="10"/>
                </a:cxn>
                <a:cxn ang="0">
                  <a:pos x="32" y="15"/>
                </a:cxn>
                <a:cxn ang="0">
                  <a:pos x="51" y="19"/>
                </a:cxn>
                <a:cxn ang="0">
                  <a:pos x="75" y="32"/>
                </a:cxn>
                <a:cxn ang="0">
                  <a:pos x="81" y="41"/>
                </a:cxn>
                <a:cxn ang="0">
                  <a:pos x="117" y="40"/>
                </a:cxn>
                <a:cxn ang="0">
                  <a:pos x="96" y="27"/>
                </a:cxn>
              </a:cxnLst>
              <a:rect b="b" l="0" r="r" t="0"/>
              <a:pathLst>
                <a:path h="43" w="119">
                  <a:moveTo>
                    <a:pt x="96" y="27"/>
                  </a:moveTo>
                  <a:cubicBezTo>
                    <a:pt x="89" y="27"/>
                    <a:pt x="64" y="10"/>
                    <a:pt x="42" y="5"/>
                  </a:cubicBezTo>
                  <a:cubicBezTo>
                    <a:pt x="19" y="0"/>
                    <a:pt x="0" y="16"/>
                    <a:pt x="2" y="19"/>
                  </a:cubicBezTo>
                  <a:cubicBezTo>
                    <a:pt x="5" y="23"/>
                    <a:pt x="16" y="14"/>
                    <a:pt x="21" y="10"/>
                  </a:cubicBezTo>
                  <a:cubicBezTo>
                    <a:pt x="27" y="6"/>
                    <a:pt x="32" y="12"/>
                    <a:pt x="32" y="15"/>
                  </a:cubicBezTo>
                  <a:cubicBezTo>
                    <a:pt x="33" y="17"/>
                    <a:pt x="40" y="19"/>
                    <a:pt x="51" y="19"/>
                  </a:cubicBezTo>
                  <a:cubicBezTo>
                    <a:pt x="63" y="20"/>
                    <a:pt x="64" y="29"/>
                    <a:pt x="75" y="32"/>
                  </a:cubicBezTo>
                  <a:cubicBezTo>
                    <a:pt x="86" y="34"/>
                    <a:pt x="75" y="39"/>
                    <a:pt x="81" y="41"/>
                  </a:cubicBezTo>
                  <a:cubicBezTo>
                    <a:pt x="86" y="43"/>
                    <a:pt x="115" y="42"/>
                    <a:pt x="117" y="40"/>
                  </a:cubicBezTo>
                  <a:cubicBezTo>
                    <a:pt x="119" y="37"/>
                    <a:pt x="104" y="27"/>
                    <a:pt x="96" y="27"/>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20" name="Freeform 121"/>
            <p:cNvSpPr/>
            <p:nvPr/>
          </p:nvSpPr>
          <p:spPr bwMode="auto">
            <a:xfrm>
              <a:off x="2651125" y="2846388"/>
              <a:ext cx="52388" cy="25400"/>
            </a:xfrm>
            <a:custGeom>
              <a:cxnLst>
                <a:cxn ang="0">
                  <a:pos x="3" y="5"/>
                </a:cxn>
                <a:cxn ang="0">
                  <a:pos x="26" y="9"/>
                </a:cxn>
                <a:cxn ang="0">
                  <a:pos x="3" y="5"/>
                </a:cxn>
              </a:cxnLst>
              <a:rect b="b" l="0" r="r" t="0"/>
              <a:pathLst>
                <a:path h="13" w="28">
                  <a:moveTo>
                    <a:pt x="3" y="5"/>
                  </a:moveTo>
                  <a:cubicBezTo>
                    <a:pt x="5" y="8"/>
                    <a:pt x="24" y="13"/>
                    <a:pt x="26" y="9"/>
                  </a:cubicBezTo>
                  <a:cubicBezTo>
                    <a:pt x="28" y="4"/>
                    <a:pt x="0" y="0"/>
                    <a:pt x="3" y="5"/>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21" name="Freeform 122"/>
            <p:cNvSpPr/>
            <p:nvPr/>
          </p:nvSpPr>
          <p:spPr bwMode="auto">
            <a:xfrm>
              <a:off x="2894013" y="2844800"/>
              <a:ext cx="47625" cy="26988"/>
            </a:xfrm>
            <a:custGeom>
              <a:cxnLst>
                <a:cxn ang="0">
                  <a:pos x="4" y="7"/>
                </a:cxn>
                <a:cxn ang="0">
                  <a:pos x="23" y="7"/>
                </a:cxn>
                <a:cxn ang="0">
                  <a:pos x="4" y="7"/>
                </a:cxn>
              </a:cxnLst>
              <a:rect b="b" l="0" r="r" t="0"/>
              <a:pathLst>
                <a:path h="14" w="25">
                  <a:moveTo>
                    <a:pt x="4" y="7"/>
                  </a:moveTo>
                  <a:cubicBezTo>
                    <a:pt x="9" y="14"/>
                    <a:pt x="22" y="9"/>
                    <a:pt x="23" y="7"/>
                  </a:cubicBezTo>
                  <a:cubicBezTo>
                    <a:pt x="25" y="2"/>
                    <a:pt x="0" y="0"/>
                    <a:pt x="4" y="7"/>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22" name="Freeform 123"/>
            <p:cNvSpPr>
              <a:spLocks noEditPoints="1"/>
            </p:cNvSpPr>
            <p:nvPr/>
          </p:nvSpPr>
          <p:spPr bwMode="auto">
            <a:xfrm>
              <a:off x="2779713" y="785813"/>
              <a:ext cx="1322388" cy="985838"/>
            </a:xfrm>
            <a:custGeom>
              <a:cxnLst>
                <a:cxn ang="0">
                  <a:pos x="606" y="59"/>
                </a:cxn>
                <a:cxn ang="0">
                  <a:pos x="555" y="83"/>
                </a:cxn>
                <a:cxn ang="0">
                  <a:pos x="552" y="52"/>
                </a:cxn>
                <a:cxn ang="0">
                  <a:pos x="494" y="47"/>
                </a:cxn>
                <a:cxn ang="0">
                  <a:pos x="551" y="38"/>
                </a:cxn>
                <a:cxn ang="0">
                  <a:pos x="546" y="17"/>
                </a:cxn>
                <a:cxn ang="0">
                  <a:pos x="467" y="1"/>
                </a:cxn>
                <a:cxn ang="0">
                  <a:pos x="393" y="10"/>
                </a:cxn>
                <a:cxn ang="0">
                  <a:pos x="337" y="11"/>
                </a:cxn>
                <a:cxn ang="0">
                  <a:pos x="291" y="31"/>
                </a:cxn>
                <a:cxn ang="0">
                  <a:pos x="280" y="37"/>
                </a:cxn>
                <a:cxn ang="0">
                  <a:pos x="247" y="47"/>
                </a:cxn>
                <a:cxn ang="0">
                  <a:pos x="216" y="58"/>
                </a:cxn>
                <a:cxn ang="0">
                  <a:pos x="162" y="47"/>
                </a:cxn>
                <a:cxn ang="0">
                  <a:pos x="133" y="70"/>
                </a:cxn>
                <a:cxn ang="0">
                  <a:pos x="88" y="99"/>
                </a:cxn>
                <a:cxn ang="0">
                  <a:pos x="0" y="142"/>
                </a:cxn>
                <a:cxn ang="0">
                  <a:pos x="56" y="158"/>
                </a:cxn>
                <a:cxn ang="0">
                  <a:pos x="16" y="172"/>
                </a:cxn>
                <a:cxn ang="0">
                  <a:pos x="50" y="194"/>
                </a:cxn>
                <a:cxn ang="0">
                  <a:pos x="95" y="192"/>
                </a:cxn>
                <a:cxn ang="0">
                  <a:pos x="163" y="211"/>
                </a:cxn>
                <a:cxn ang="0">
                  <a:pos x="197" y="256"/>
                </a:cxn>
                <a:cxn ang="0">
                  <a:pos x="202" y="297"/>
                </a:cxn>
                <a:cxn ang="0">
                  <a:pos x="245" y="312"/>
                </a:cxn>
                <a:cxn ang="0">
                  <a:pos x="240" y="328"/>
                </a:cxn>
                <a:cxn ang="0">
                  <a:pos x="234" y="356"/>
                </a:cxn>
                <a:cxn ang="0">
                  <a:pos x="226" y="390"/>
                </a:cxn>
                <a:cxn ang="0">
                  <a:pos x="235" y="436"/>
                </a:cxn>
                <a:cxn ang="0">
                  <a:pos x="256" y="463"/>
                </a:cxn>
                <a:cxn ang="0">
                  <a:pos x="287" y="498"/>
                </a:cxn>
                <a:cxn ang="0">
                  <a:pos x="331" y="515"/>
                </a:cxn>
                <a:cxn ang="0">
                  <a:pos x="344" y="471"/>
                </a:cxn>
                <a:cxn ang="0">
                  <a:pos x="363" y="449"/>
                </a:cxn>
                <a:cxn ang="0">
                  <a:pos x="365" y="427"/>
                </a:cxn>
                <a:cxn ang="0">
                  <a:pos x="384" y="413"/>
                </a:cxn>
                <a:cxn ang="0">
                  <a:pos x="401" y="409"/>
                </a:cxn>
                <a:cxn ang="0">
                  <a:pos x="461" y="369"/>
                </a:cxn>
                <a:cxn ang="0">
                  <a:pos x="500" y="359"/>
                </a:cxn>
                <a:cxn ang="0">
                  <a:pos x="576" y="325"/>
                </a:cxn>
                <a:cxn ang="0">
                  <a:pos x="535" y="316"/>
                </a:cxn>
                <a:cxn ang="0">
                  <a:pos x="577" y="319"/>
                </a:cxn>
                <a:cxn ang="0">
                  <a:pos x="569" y="280"/>
                </a:cxn>
                <a:cxn ang="0">
                  <a:pos x="547" y="261"/>
                </a:cxn>
                <a:cxn ang="0">
                  <a:pos x="596" y="254"/>
                </a:cxn>
                <a:cxn ang="0">
                  <a:pos x="609" y="230"/>
                </a:cxn>
                <a:cxn ang="0">
                  <a:pos x="603" y="193"/>
                </a:cxn>
                <a:cxn ang="0">
                  <a:pos x="590" y="178"/>
                </a:cxn>
                <a:cxn ang="0">
                  <a:pos x="595" y="162"/>
                </a:cxn>
                <a:cxn ang="0">
                  <a:pos x="578" y="154"/>
                </a:cxn>
                <a:cxn ang="0">
                  <a:pos x="624" y="106"/>
                </a:cxn>
                <a:cxn ang="0">
                  <a:pos x="613" y="94"/>
                </a:cxn>
                <a:cxn ang="0">
                  <a:pos x="626" y="81"/>
                </a:cxn>
                <a:cxn ang="0">
                  <a:pos x="691" y="58"/>
                </a:cxn>
                <a:cxn ang="0">
                  <a:pos x="228" y="329"/>
                </a:cxn>
                <a:cxn ang="0">
                  <a:pos x="216" y="342"/>
                </a:cxn>
              </a:cxnLst>
              <a:rect b="b" l="0" r="r" t="0"/>
              <a:pathLst>
                <a:path h="516" w="691">
                  <a:moveTo>
                    <a:pt x="652" y="47"/>
                  </a:moveTo>
                  <a:cubicBezTo>
                    <a:pt x="640" y="47"/>
                    <a:pt x="630" y="49"/>
                    <a:pt x="629" y="58"/>
                  </a:cubicBezTo>
                  <a:cubicBezTo>
                    <a:pt x="628" y="67"/>
                    <a:pt x="613" y="56"/>
                    <a:pt x="606" y="59"/>
                  </a:cubicBezTo>
                  <a:cubicBezTo>
                    <a:pt x="599" y="62"/>
                    <a:pt x="603" y="52"/>
                    <a:pt x="596" y="56"/>
                  </a:cubicBezTo>
                  <a:cubicBezTo>
                    <a:pt x="589" y="59"/>
                    <a:pt x="582" y="67"/>
                    <a:pt x="574" y="70"/>
                  </a:cubicBezTo>
                  <a:cubicBezTo>
                    <a:pt x="566" y="74"/>
                    <a:pt x="560" y="82"/>
                    <a:pt x="555" y="83"/>
                  </a:cubicBezTo>
                  <a:cubicBezTo>
                    <a:pt x="550" y="83"/>
                    <a:pt x="566" y="67"/>
                    <a:pt x="574" y="59"/>
                  </a:cubicBezTo>
                  <a:cubicBezTo>
                    <a:pt x="582" y="51"/>
                    <a:pt x="577" y="42"/>
                    <a:pt x="567" y="43"/>
                  </a:cubicBezTo>
                  <a:cubicBezTo>
                    <a:pt x="556" y="44"/>
                    <a:pt x="558" y="51"/>
                    <a:pt x="552" y="52"/>
                  </a:cubicBezTo>
                  <a:cubicBezTo>
                    <a:pt x="546" y="53"/>
                    <a:pt x="518" y="68"/>
                    <a:pt x="516" y="63"/>
                  </a:cubicBezTo>
                  <a:cubicBezTo>
                    <a:pt x="515" y="59"/>
                    <a:pt x="540" y="52"/>
                    <a:pt x="540" y="49"/>
                  </a:cubicBezTo>
                  <a:cubicBezTo>
                    <a:pt x="539" y="46"/>
                    <a:pt x="508" y="45"/>
                    <a:pt x="494" y="47"/>
                  </a:cubicBezTo>
                  <a:cubicBezTo>
                    <a:pt x="480" y="49"/>
                    <a:pt x="455" y="57"/>
                    <a:pt x="455" y="53"/>
                  </a:cubicBezTo>
                  <a:cubicBezTo>
                    <a:pt x="455" y="49"/>
                    <a:pt x="484" y="44"/>
                    <a:pt x="498" y="42"/>
                  </a:cubicBezTo>
                  <a:cubicBezTo>
                    <a:pt x="513" y="40"/>
                    <a:pt x="540" y="43"/>
                    <a:pt x="551" y="38"/>
                  </a:cubicBezTo>
                  <a:cubicBezTo>
                    <a:pt x="563" y="34"/>
                    <a:pt x="580" y="33"/>
                    <a:pt x="583" y="30"/>
                  </a:cubicBezTo>
                  <a:cubicBezTo>
                    <a:pt x="586" y="26"/>
                    <a:pt x="570" y="21"/>
                    <a:pt x="562" y="21"/>
                  </a:cubicBezTo>
                  <a:cubicBezTo>
                    <a:pt x="554" y="22"/>
                    <a:pt x="546" y="21"/>
                    <a:pt x="546" y="17"/>
                  </a:cubicBezTo>
                  <a:cubicBezTo>
                    <a:pt x="547" y="13"/>
                    <a:pt x="534" y="12"/>
                    <a:pt x="533" y="9"/>
                  </a:cubicBezTo>
                  <a:cubicBezTo>
                    <a:pt x="531" y="6"/>
                    <a:pt x="506" y="8"/>
                    <a:pt x="501" y="5"/>
                  </a:cubicBezTo>
                  <a:cubicBezTo>
                    <a:pt x="496" y="1"/>
                    <a:pt x="480" y="0"/>
                    <a:pt x="467" y="1"/>
                  </a:cubicBezTo>
                  <a:cubicBezTo>
                    <a:pt x="453" y="2"/>
                    <a:pt x="426" y="1"/>
                    <a:pt x="420" y="2"/>
                  </a:cubicBezTo>
                  <a:cubicBezTo>
                    <a:pt x="413" y="3"/>
                    <a:pt x="409" y="5"/>
                    <a:pt x="404" y="5"/>
                  </a:cubicBezTo>
                  <a:cubicBezTo>
                    <a:pt x="398" y="4"/>
                    <a:pt x="389" y="6"/>
                    <a:pt x="393" y="10"/>
                  </a:cubicBezTo>
                  <a:cubicBezTo>
                    <a:pt x="399" y="16"/>
                    <a:pt x="384" y="19"/>
                    <a:pt x="385" y="14"/>
                  </a:cubicBezTo>
                  <a:cubicBezTo>
                    <a:pt x="386" y="9"/>
                    <a:pt x="372" y="7"/>
                    <a:pt x="367" y="11"/>
                  </a:cubicBezTo>
                  <a:cubicBezTo>
                    <a:pt x="362" y="15"/>
                    <a:pt x="340" y="6"/>
                    <a:pt x="337" y="11"/>
                  </a:cubicBezTo>
                  <a:cubicBezTo>
                    <a:pt x="333" y="15"/>
                    <a:pt x="307" y="14"/>
                    <a:pt x="299" y="15"/>
                  </a:cubicBezTo>
                  <a:cubicBezTo>
                    <a:pt x="292" y="16"/>
                    <a:pt x="311" y="22"/>
                    <a:pt x="311" y="25"/>
                  </a:cubicBezTo>
                  <a:cubicBezTo>
                    <a:pt x="310" y="29"/>
                    <a:pt x="286" y="25"/>
                    <a:pt x="291" y="31"/>
                  </a:cubicBezTo>
                  <a:cubicBezTo>
                    <a:pt x="296" y="37"/>
                    <a:pt x="312" y="42"/>
                    <a:pt x="319" y="49"/>
                  </a:cubicBezTo>
                  <a:cubicBezTo>
                    <a:pt x="327" y="57"/>
                    <a:pt x="313" y="52"/>
                    <a:pt x="305" y="47"/>
                  </a:cubicBezTo>
                  <a:cubicBezTo>
                    <a:pt x="296" y="41"/>
                    <a:pt x="285" y="43"/>
                    <a:pt x="280" y="37"/>
                  </a:cubicBezTo>
                  <a:cubicBezTo>
                    <a:pt x="274" y="32"/>
                    <a:pt x="254" y="27"/>
                    <a:pt x="249" y="31"/>
                  </a:cubicBezTo>
                  <a:cubicBezTo>
                    <a:pt x="243" y="34"/>
                    <a:pt x="263" y="42"/>
                    <a:pt x="263" y="46"/>
                  </a:cubicBezTo>
                  <a:cubicBezTo>
                    <a:pt x="263" y="51"/>
                    <a:pt x="250" y="45"/>
                    <a:pt x="247" y="47"/>
                  </a:cubicBezTo>
                  <a:cubicBezTo>
                    <a:pt x="245" y="49"/>
                    <a:pt x="233" y="36"/>
                    <a:pt x="227" y="36"/>
                  </a:cubicBezTo>
                  <a:cubicBezTo>
                    <a:pt x="220" y="36"/>
                    <a:pt x="226" y="42"/>
                    <a:pt x="226" y="50"/>
                  </a:cubicBezTo>
                  <a:cubicBezTo>
                    <a:pt x="226" y="58"/>
                    <a:pt x="213" y="63"/>
                    <a:pt x="216" y="58"/>
                  </a:cubicBezTo>
                  <a:cubicBezTo>
                    <a:pt x="220" y="52"/>
                    <a:pt x="217" y="37"/>
                    <a:pt x="210" y="35"/>
                  </a:cubicBezTo>
                  <a:cubicBezTo>
                    <a:pt x="203" y="32"/>
                    <a:pt x="185" y="40"/>
                    <a:pt x="176" y="40"/>
                  </a:cubicBezTo>
                  <a:cubicBezTo>
                    <a:pt x="167" y="40"/>
                    <a:pt x="154" y="43"/>
                    <a:pt x="162" y="47"/>
                  </a:cubicBezTo>
                  <a:cubicBezTo>
                    <a:pt x="170" y="52"/>
                    <a:pt x="162" y="55"/>
                    <a:pt x="155" y="50"/>
                  </a:cubicBezTo>
                  <a:cubicBezTo>
                    <a:pt x="148" y="45"/>
                    <a:pt x="125" y="50"/>
                    <a:pt x="130" y="53"/>
                  </a:cubicBezTo>
                  <a:cubicBezTo>
                    <a:pt x="134" y="56"/>
                    <a:pt x="136" y="66"/>
                    <a:pt x="133" y="70"/>
                  </a:cubicBezTo>
                  <a:cubicBezTo>
                    <a:pt x="130" y="74"/>
                    <a:pt x="120" y="66"/>
                    <a:pt x="111" y="67"/>
                  </a:cubicBezTo>
                  <a:cubicBezTo>
                    <a:pt x="102" y="67"/>
                    <a:pt x="58" y="89"/>
                    <a:pt x="60" y="94"/>
                  </a:cubicBezTo>
                  <a:cubicBezTo>
                    <a:pt x="63" y="100"/>
                    <a:pt x="82" y="95"/>
                    <a:pt x="88" y="99"/>
                  </a:cubicBezTo>
                  <a:cubicBezTo>
                    <a:pt x="94" y="102"/>
                    <a:pt x="86" y="114"/>
                    <a:pt x="79" y="119"/>
                  </a:cubicBezTo>
                  <a:cubicBezTo>
                    <a:pt x="71" y="124"/>
                    <a:pt x="44" y="120"/>
                    <a:pt x="43" y="126"/>
                  </a:cubicBezTo>
                  <a:cubicBezTo>
                    <a:pt x="43" y="132"/>
                    <a:pt x="0" y="133"/>
                    <a:pt x="0" y="142"/>
                  </a:cubicBezTo>
                  <a:cubicBezTo>
                    <a:pt x="0" y="146"/>
                    <a:pt x="2" y="150"/>
                    <a:pt x="7" y="151"/>
                  </a:cubicBezTo>
                  <a:cubicBezTo>
                    <a:pt x="13" y="152"/>
                    <a:pt x="20" y="150"/>
                    <a:pt x="26" y="156"/>
                  </a:cubicBezTo>
                  <a:cubicBezTo>
                    <a:pt x="31" y="162"/>
                    <a:pt x="46" y="162"/>
                    <a:pt x="56" y="158"/>
                  </a:cubicBezTo>
                  <a:cubicBezTo>
                    <a:pt x="67" y="154"/>
                    <a:pt x="74" y="159"/>
                    <a:pt x="74" y="165"/>
                  </a:cubicBezTo>
                  <a:cubicBezTo>
                    <a:pt x="74" y="171"/>
                    <a:pt x="51" y="163"/>
                    <a:pt x="44" y="167"/>
                  </a:cubicBezTo>
                  <a:cubicBezTo>
                    <a:pt x="37" y="171"/>
                    <a:pt x="15" y="168"/>
                    <a:pt x="16" y="172"/>
                  </a:cubicBezTo>
                  <a:cubicBezTo>
                    <a:pt x="17" y="177"/>
                    <a:pt x="28" y="176"/>
                    <a:pt x="36" y="178"/>
                  </a:cubicBezTo>
                  <a:cubicBezTo>
                    <a:pt x="45" y="179"/>
                    <a:pt x="37" y="183"/>
                    <a:pt x="37" y="187"/>
                  </a:cubicBezTo>
                  <a:cubicBezTo>
                    <a:pt x="36" y="190"/>
                    <a:pt x="41" y="190"/>
                    <a:pt x="50" y="194"/>
                  </a:cubicBezTo>
                  <a:cubicBezTo>
                    <a:pt x="59" y="198"/>
                    <a:pt x="73" y="201"/>
                    <a:pt x="68" y="196"/>
                  </a:cubicBezTo>
                  <a:cubicBezTo>
                    <a:pt x="64" y="191"/>
                    <a:pt x="77" y="192"/>
                    <a:pt x="80" y="195"/>
                  </a:cubicBezTo>
                  <a:cubicBezTo>
                    <a:pt x="82" y="198"/>
                    <a:pt x="88" y="190"/>
                    <a:pt x="95" y="192"/>
                  </a:cubicBezTo>
                  <a:cubicBezTo>
                    <a:pt x="101" y="194"/>
                    <a:pt x="103" y="186"/>
                    <a:pt x="108" y="189"/>
                  </a:cubicBezTo>
                  <a:cubicBezTo>
                    <a:pt x="113" y="193"/>
                    <a:pt x="137" y="195"/>
                    <a:pt x="145" y="199"/>
                  </a:cubicBezTo>
                  <a:cubicBezTo>
                    <a:pt x="153" y="203"/>
                    <a:pt x="164" y="204"/>
                    <a:pt x="163" y="211"/>
                  </a:cubicBezTo>
                  <a:cubicBezTo>
                    <a:pt x="162" y="217"/>
                    <a:pt x="169" y="222"/>
                    <a:pt x="178" y="226"/>
                  </a:cubicBezTo>
                  <a:cubicBezTo>
                    <a:pt x="187" y="230"/>
                    <a:pt x="189" y="238"/>
                    <a:pt x="189" y="244"/>
                  </a:cubicBezTo>
                  <a:cubicBezTo>
                    <a:pt x="188" y="250"/>
                    <a:pt x="198" y="254"/>
                    <a:pt x="197" y="256"/>
                  </a:cubicBezTo>
                  <a:cubicBezTo>
                    <a:pt x="195" y="259"/>
                    <a:pt x="196" y="263"/>
                    <a:pt x="202" y="268"/>
                  </a:cubicBezTo>
                  <a:cubicBezTo>
                    <a:pt x="208" y="273"/>
                    <a:pt x="193" y="277"/>
                    <a:pt x="197" y="282"/>
                  </a:cubicBezTo>
                  <a:cubicBezTo>
                    <a:pt x="200" y="287"/>
                    <a:pt x="191" y="296"/>
                    <a:pt x="202" y="297"/>
                  </a:cubicBezTo>
                  <a:cubicBezTo>
                    <a:pt x="213" y="299"/>
                    <a:pt x="211" y="290"/>
                    <a:pt x="219" y="290"/>
                  </a:cubicBezTo>
                  <a:cubicBezTo>
                    <a:pt x="227" y="290"/>
                    <a:pt x="219" y="297"/>
                    <a:pt x="223" y="301"/>
                  </a:cubicBezTo>
                  <a:cubicBezTo>
                    <a:pt x="227" y="306"/>
                    <a:pt x="236" y="305"/>
                    <a:pt x="245" y="312"/>
                  </a:cubicBezTo>
                  <a:cubicBezTo>
                    <a:pt x="253" y="319"/>
                    <a:pt x="248" y="322"/>
                    <a:pt x="240" y="316"/>
                  </a:cubicBezTo>
                  <a:cubicBezTo>
                    <a:pt x="232" y="311"/>
                    <a:pt x="210" y="312"/>
                    <a:pt x="210" y="314"/>
                  </a:cubicBezTo>
                  <a:cubicBezTo>
                    <a:pt x="210" y="316"/>
                    <a:pt x="235" y="330"/>
                    <a:pt x="240" y="328"/>
                  </a:cubicBezTo>
                  <a:cubicBezTo>
                    <a:pt x="246" y="326"/>
                    <a:pt x="254" y="336"/>
                    <a:pt x="250" y="340"/>
                  </a:cubicBezTo>
                  <a:cubicBezTo>
                    <a:pt x="247" y="343"/>
                    <a:pt x="249" y="351"/>
                    <a:pt x="248" y="355"/>
                  </a:cubicBezTo>
                  <a:cubicBezTo>
                    <a:pt x="247" y="359"/>
                    <a:pt x="239" y="355"/>
                    <a:pt x="234" y="356"/>
                  </a:cubicBezTo>
                  <a:cubicBezTo>
                    <a:pt x="228" y="357"/>
                    <a:pt x="225" y="358"/>
                    <a:pt x="225" y="364"/>
                  </a:cubicBezTo>
                  <a:cubicBezTo>
                    <a:pt x="225" y="370"/>
                    <a:pt x="216" y="374"/>
                    <a:pt x="215" y="381"/>
                  </a:cubicBezTo>
                  <a:cubicBezTo>
                    <a:pt x="214" y="388"/>
                    <a:pt x="222" y="387"/>
                    <a:pt x="226" y="390"/>
                  </a:cubicBezTo>
                  <a:cubicBezTo>
                    <a:pt x="231" y="393"/>
                    <a:pt x="218" y="395"/>
                    <a:pt x="218" y="400"/>
                  </a:cubicBezTo>
                  <a:cubicBezTo>
                    <a:pt x="217" y="405"/>
                    <a:pt x="229" y="414"/>
                    <a:pt x="233" y="417"/>
                  </a:cubicBezTo>
                  <a:cubicBezTo>
                    <a:pt x="238" y="419"/>
                    <a:pt x="234" y="430"/>
                    <a:pt x="235" y="436"/>
                  </a:cubicBezTo>
                  <a:cubicBezTo>
                    <a:pt x="237" y="442"/>
                    <a:pt x="243" y="435"/>
                    <a:pt x="242" y="442"/>
                  </a:cubicBezTo>
                  <a:cubicBezTo>
                    <a:pt x="241" y="449"/>
                    <a:pt x="247" y="449"/>
                    <a:pt x="248" y="453"/>
                  </a:cubicBezTo>
                  <a:cubicBezTo>
                    <a:pt x="248" y="458"/>
                    <a:pt x="258" y="457"/>
                    <a:pt x="256" y="463"/>
                  </a:cubicBezTo>
                  <a:cubicBezTo>
                    <a:pt x="254" y="469"/>
                    <a:pt x="259" y="473"/>
                    <a:pt x="262" y="477"/>
                  </a:cubicBezTo>
                  <a:cubicBezTo>
                    <a:pt x="264" y="480"/>
                    <a:pt x="273" y="486"/>
                    <a:pt x="274" y="490"/>
                  </a:cubicBezTo>
                  <a:cubicBezTo>
                    <a:pt x="276" y="494"/>
                    <a:pt x="281" y="500"/>
                    <a:pt x="287" y="498"/>
                  </a:cubicBezTo>
                  <a:cubicBezTo>
                    <a:pt x="293" y="497"/>
                    <a:pt x="293" y="502"/>
                    <a:pt x="298" y="502"/>
                  </a:cubicBezTo>
                  <a:cubicBezTo>
                    <a:pt x="303" y="501"/>
                    <a:pt x="310" y="504"/>
                    <a:pt x="311" y="507"/>
                  </a:cubicBezTo>
                  <a:cubicBezTo>
                    <a:pt x="313" y="511"/>
                    <a:pt x="327" y="514"/>
                    <a:pt x="331" y="515"/>
                  </a:cubicBezTo>
                  <a:cubicBezTo>
                    <a:pt x="335" y="516"/>
                    <a:pt x="336" y="508"/>
                    <a:pt x="339" y="506"/>
                  </a:cubicBezTo>
                  <a:cubicBezTo>
                    <a:pt x="343" y="504"/>
                    <a:pt x="342" y="490"/>
                    <a:pt x="345" y="489"/>
                  </a:cubicBezTo>
                  <a:cubicBezTo>
                    <a:pt x="348" y="488"/>
                    <a:pt x="347" y="472"/>
                    <a:pt x="344" y="471"/>
                  </a:cubicBezTo>
                  <a:cubicBezTo>
                    <a:pt x="341" y="470"/>
                    <a:pt x="342" y="464"/>
                    <a:pt x="350" y="465"/>
                  </a:cubicBezTo>
                  <a:cubicBezTo>
                    <a:pt x="357" y="466"/>
                    <a:pt x="355" y="459"/>
                    <a:pt x="358" y="458"/>
                  </a:cubicBezTo>
                  <a:cubicBezTo>
                    <a:pt x="362" y="457"/>
                    <a:pt x="360" y="450"/>
                    <a:pt x="363" y="449"/>
                  </a:cubicBezTo>
                  <a:cubicBezTo>
                    <a:pt x="366" y="448"/>
                    <a:pt x="365" y="444"/>
                    <a:pt x="363" y="441"/>
                  </a:cubicBezTo>
                  <a:cubicBezTo>
                    <a:pt x="361" y="438"/>
                    <a:pt x="364" y="436"/>
                    <a:pt x="368" y="436"/>
                  </a:cubicBezTo>
                  <a:cubicBezTo>
                    <a:pt x="372" y="435"/>
                    <a:pt x="371" y="429"/>
                    <a:pt x="365" y="427"/>
                  </a:cubicBezTo>
                  <a:cubicBezTo>
                    <a:pt x="360" y="425"/>
                    <a:pt x="362" y="419"/>
                    <a:pt x="367" y="423"/>
                  </a:cubicBezTo>
                  <a:cubicBezTo>
                    <a:pt x="372" y="427"/>
                    <a:pt x="376" y="424"/>
                    <a:pt x="373" y="420"/>
                  </a:cubicBezTo>
                  <a:cubicBezTo>
                    <a:pt x="370" y="416"/>
                    <a:pt x="377" y="414"/>
                    <a:pt x="384" y="413"/>
                  </a:cubicBezTo>
                  <a:cubicBezTo>
                    <a:pt x="391" y="413"/>
                    <a:pt x="395" y="409"/>
                    <a:pt x="393" y="404"/>
                  </a:cubicBezTo>
                  <a:cubicBezTo>
                    <a:pt x="392" y="398"/>
                    <a:pt x="401" y="399"/>
                    <a:pt x="399" y="403"/>
                  </a:cubicBezTo>
                  <a:cubicBezTo>
                    <a:pt x="397" y="408"/>
                    <a:pt x="398" y="413"/>
                    <a:pt x="401" y="409"/>
                  </a:cubicBezTo>
                  <a:cubicBezTo>
                    <a:pt x="405" y="406"/>
                    <a:pt x="411" y="408"/>
                    <a:pt x="422" y="405"/>
                  </a:cubicBezTo>
                  <a:cubicBezTo>
                    <a:pt x="434" y="402"/>
                    <a:pt x="445" y="392"/>
                    <a:pt x="447" y="383"/>
                  </a:cubicBezTo>
                  <a:cubicBezTo>
                    <a:pt x="450" y="374"/>
                    <a:pt x="463" y="375"/>
                    <a:pt x="461" y="369"/>
                  </a:cubicBezTo>
                  <a:cubicBezTo>
                    <a:pt x="460" y="363"/>
                    <a:pt x="464" y="361"/>
                    <a:pt x="472" y="365"/>
                  </a:cubicBezTo>
                  <a:cubicBezTo>
                    <a:pt x="480" y="369"/>
                    <a:pt x="474" y="362"/>
                    <a:pt x="483" y="362"/>
                  </a:cubicBezTo>
                  <a:cubicBezTo>
                    <a:pt x="492" y="362"/>
                    <a:pt x="491" y="359"/>
                    <a:pt x="500" y="359"/>
                  </a:cubicBezTo>
                  <a:cubicBezTo>
                    <a:pt x="509" y="358"/>
                    <a:pt x="532" y="354"/>
                    <a:pt x="540" y="348"/>
                  </a:cubicBezTo>
                  <a:cubicBezTo>
                    <a:pt x="548" y="341"/>
                    <a:pt x="565" y="335"/>
                    <a:pt x="572" y="331"/>
                  </a:cubicBezTo>
                  <a:cubicBezTo>
                    <a:pt x="579" y="327"/>
                    <a:pt x="581" y="323"/>
                    <a:pt x="576" y="325"/>
                  </a:cubicBezTo>
                  <a:cubicBezTo>
                    <a:pt x="572" y="328"/>
                    <a:pt x="563" y="328"/>
                    <a:pt x="556" y="326"/>
                  </a:cubicBezTo>
                  <a:cubicBezTo>
                    <a:pt x="550" y="325"/>
                    <a:pt x="539" y="319"/>
                    <a:pt x="531" y="323"/>
                  </a:cubicBezTo>
                  <a:cubicBezTo>
                    <a:pt x="524" y="328"/>
                    <a:pt x="528" y="317"/>
                    <a:pt x="535" y="316"/>
                  </a:cubicBezTo>
                  <a:cubicBezTo>
                    <a:pt x="541" y="315"/>
                    <a:pt x="538" y="312"/>
                    <a:pt x="537" y="305"/>
                  </a:cubicBezTo>
                  <a:cubicBezTo>
                    <a:pt x="535" y="299"/>
                    <a:pt x="547" y="303"/>
                    <a:pt x="553" y="311"/>
                  </a:cubicBezTo>
                  <a:cubicBezTo>
                    <a:pt x="558" y="318"/>
                    <a:pt x="568" y="322"/>
                    <a:pt x="577" y="319"/>
                  </a:cubicBezTo>
                  <a:cubicBezTo>
                    <a:pt x="586" y="316"/>
                    <a:pt x="578" y="309"/>
                    <a:pt x="581" y="304"/>
                  </a:cubicBezTo>
                  <a:cubicBezTo>
                    <a:pt x="585" y="299"/>
                    <a:pt x="554" y="283"/>
                    <a:pt x="552" y="278"/>
                  </a:cubicBezTo>
                  <a:cubicBezTo>
                    <a:pt x="550" y="273"/>
                    <a:pt x="560" y="276"/>
                    <a:pt x="569" y="280"/>
                  </a:cubicBezTo>
                  <a:cubicBezTo>
                    <a:pt x="577" y="284"/>
                    <a:pt x="579" y="273"/>
                    <a:pt x="579" y="268"/>
                  </a:cubicBezTo>
                  <a:cubicBezTo>
                    <a:pt x="579" y="264"/>
                    <a:pt x="561" y="263"/>
                    <a:pt x="552" y="268"/>
                  </a:cubicBezTo>
                  <a:cubicBezTo>
                    <a:pt x="544" y="273"/>
                    <a:pt x="536" y="262"/>
                    <a:pt x="547" y="261"/>
                  </a:cubicBezTo>
                  <a:cubicBezTo>
                    <a:pt x="559" y="259"/>
                    <a:pt x="548" y="255"/>
                    <a:pt x="552" y="251"/>
                  </a:cubicBezTo>
                  <a:cubicBezTo>
                    <a:pt x="555" y="248"/>
                    <a:pt x="569" y="261"/>
                    <a:pt x="577" y="259"/>
                  </a:cubicBezTo>
                  <a:cubicBezTo>
                    <a:pt x="584" y="256"/>
                    <a:pt x="589" y="259"/>
                    <a:pt x="596" y="254"/>
                  </a:cubicBezTo>
                  <a:cubicBezTo>
                    <a:pt x="602" y="249"/>
                    <a:pt x="584" y="244"/>
                    <a:pt x="581" y="240"/>
                  </a:cubicBezTo>
                  <a:cubicBezTo>
                    <a:pt x="577" y="236"/>
                    <a:pt x="599" y="237"/>
                    <a:pt x="606" y="238"/>
                  </a:cubicBezTo>
                  <a:cubicBezTo>
                    <a:pt x="612" y="238"/>
                    <a:pt x="614" y="228"/>
                    <a:pt x="609" y="230"/>
                  </a:cubicBezTo>
                  <a:cubicBezTo>
                    <a:pt x="603" y="232"/>
                    <a:pt x="584" y="223"/>
                    <a:pt x="588" y="217"/>
                  </a:cubicBezTo>
                  <a:cubicBezTo>
                    <a:pt x="592" y="211"/>
                    <a:pt x="600" y="218"/>
                    <a:pt x="608" y="214"/>
                  </a:cubicBezTo>
                  <a:cubicBezTo>
                    <a:pt x="616" y="210"/>
                    <a:pt x="609" y="193"/>
                    <a:pt x="603" y="193"/>
                  </a:cubicBezTo>
                  <a:cubicBezTo>
                    <a:pt x="597" y="193"/>
                    <a:pt x="583" y="191"/>
                    <a:pt x="583" y="188"/>
                  </a:cubicBezTo>
                  <a:cubicBezTo>
                    <a:pt x="583" y="185"/>
                    <a:pt x="571" y="183"/>
                    <a:pt x="574" y="180"/>
                  </a:cubicBezTo>
                  <a:cubicBezTo>
                    <a:pt x="578" y="177"/>
                    <a:pt x="582" y="183"/>
                    <a:pt x="590" y="178"/>
                  </a:cubicBezTo>
                  <a:cubicBezTo>
                    <a:pt x="597" y="172"/>
                    <a:pt x="613" y="179"/>
                    <a:pt x="620" y="178"/>
                  </a:cubicBezTo>
                  <a:cubicBezTo>
                    <a:pt x="627" y="176"/>
                    <a:pt x="617" y="163"/>
                    <a:pt x="613" y="166"/>
                  </a:cubicBezTo>
                  <a:cubicBezTo>
                    <a:pt x="609" y="168"/>
                    <a:pt x="596" y="169"/>
                    <a:pt x="595" y="162"/>
                  </a:cubicBezTo>
                  <a:cubicBezTo>
                    <a:pt x="594" y="155"/>
                    <a:pt x="608" y="162"/>
                    <a:pt x="610" y="158"/>
                  </a:cubicBezTo>
                  <a:cubicBezTo>
                    <a:pt x="612" y="155"/>
                    <a:pt x="591" y="146"/>
                    <a:pt x="587" y="153"/>
                  </a:cubicBezTo>
                  <a:cubicBezTo>
                    <a:pt x="584" y="160"/>
                    <a:pt x="572" y="158"/>
                    <a:pt x="578" y="154"/>
                  </a:cubicBezTo>
                  <a:cubicBezTo>
                    <a:pt x="585" y="150"/>
                    <a:pt x="586" y="139"/>
                    <a:pt x="585" y="133"/>
                  </a:cubicBezTo>
                  <a:cubicBezTo>
                    <a:pt x="585" y="127"/>
                    <a:pt x="608" y="127"/>
                    <a:pt x="605" y="118"/>
                  </a:cubicBezTo>
                  <a:cubicBezTo>
                    <a:pt x="603" y="108"/>
                    <a:pt x="616" y="106"/>
                    <a:pt x="624" y="106"/>
                  </a:cubicBezTo>
                  <a:cubicBezTo>
                    <a:pt x="632" y="106"/>
                    <a:pt x="624" y="96"/>
                    <a:pt x="616" y="97"/>
                  </a:cubicBezTo>
                  <a:cubicBezTo>
                    <a:pt x="609" y="98"/>
                    <a:pt x="601" y="107"/>
                    <a:pt x="598" y="103"/>
                  </a:cubicBezTo>
                  <a:cubicBezTo>
                    <a:pt x="594" y="100"/>
                    <a:pt x="606" y="94"/>
                    <a:pt x="613" y="94"/>
                  </a:cubicBezTo>
                  <a:cubicBezTo>
                    <a:pt x="620" y="94"/>
                    <a:pt x="636" y="93"/>
                    <a:pt x="641" y="90"/>
                  </a:cubicBezTo>
                  <a:cubicBezTo>
                    <a:pt x="647" y="87"/>
                    <a:pt x="631" y="84"/>
                    <a:pt x="621" y="85"/>
                  </a:cubicBezTo>
                  <a:cubicBezTo>
                    <a:pt x="610" y="86"/>
                    <a:pt x="610" y="82"/>
                    <a:pt x="626" y="81"/>
                  </a:cubicBezTo>
                  <a:cubicBezTo>
                    <a:pt x="642" y="81"/>
                    <a:pt x="639" y="78"/>
                    <a:pt x="651" y="76"/>
                  </a:cubicBezTo>
                  <a:cubicBezTo>
                    <a:pt x="662" y="75"/>
                    <a:pt x="658" y="70"/>
                    <a:pt x="665" y="70"/>
                  </a:cubicBezTo>
                  <a:cubicBezTo>
                    <a:pt x="672" y="70"/>
                    <a:pt x="691" y="62"/>
                    <a:pt x="691" y="58"/>
                  </a:cubicBezTo>
                  <a:cubicBezTo>
                    <a:pt x="691" y="55"/>
                    <a:pt x="664" y="47"/>
                    <a:pt x="652" y="47"/>
                  </a:cubicBezTo>
                  <a:close/>
                  <a:moveTo>
                    <a:pt x="237" y="338"/>
                  </a:moveTo>
                  <a:cubicBezTo>
                    <a:pt x="237" y="332"/>
                    <a:pt x="231" y="336"/>
                    <a:pt x="228" y="329"/>
                  </a:cubicBezTo>
                  <a:cubicBezTo>
                    <a:pt x="224" y="323"/>
                    <a:pt x="207" y="320"/>
                    <a:pt x="206" y="325"/>
                  </a:cubicBezTo>
                  <a:cubicBezTo>
                    <a:pt x="205" y="327"/>
                    <a:pt x="200" y="330"/>
                    <a:pt x="204" y="335"/>
                  </a:cubicBezTo>
                  <a:cubicBezTo>
                    <a:pt x="208" y="340"/>
                    <a:pt x="211" y="338"/>
                    <a:pt x="216" y="342"/>
                  </a:cubicBezTo>
                  <a:cubicBezTo>
                    <a:pt x="221" y="347"/>
                    <a:pt x="236" y="343"/>
                    <a:pt x="237" y="338"/>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23" name="Freeform 124"/>
            <p:cNvSpPr>
              <a:spLocks noEditPoints="1"/>
            </p:cNvSpPr>
            <p:nvPr/>
          </p:nvSpPr>
          <p:spPr bwMode="auto">
            <a:xfrm>
              <a:off x="1298575" y="803275"/>
              <a:ext cx="1920875" cy="1477963"/>
            </a:xfrm>
            <a:custGeom>
              <a:cxnLst>
                <a:cxn ang="0">
                  <a:pos x="205" y="683"/>
                </a:cxn>
                <a:cxn ang="0">
                  <a:pos x="189" y="227"/>
                </a:cxn>
                <a:cxn ang="0">
                  <a:pos x="387" y="251"/>
                </a:cxn>
                <a:cxn ang="0">
                  <a:pos x="257" y="269"/>
                </a:cxn>
                <a:cxn ang="0">
                  <a:pos x="386" y="334"/>
                </a:cxn>
                <a:cxn ang="0">
                  <a:pos x="237" y="194"/>
                </a:cxn>
                <a:cxn ang="0">
                  <a:pos x="208" y="185"/>
                </a:cxn>
                <a:cxn ang="0">
                  <a:pos x="369" y="213"/>
                </a:cxn>
                <a:cxn ang="0">
                  <a:pos x="297" y="144"/>
                </a:cxn>
                <a:cxn ang="0">
                  <a:pos x="413" y="119"/>
                </a:cxn>
                <a:cxn ang="0">
                  <a:pos x="416" y="161"/>
                </a:cxn>
                <a:cxn ang="0">
                  <a:pos x="420" y="185"/>
                </a:cxn>
                <a:cxn ang="0">
                  <a:pos x="543" y="147"/>
                </a:cxn>
                <a:cxn ang="0">
                  <a:pos x="492" y="232"/>
                </a:cxn>
                <a:cxn ang="0">
                  <a:pos x="687" y="220"/>
                </a:cxn>
                <a:cxn ang="0">
                  <a:pos x="580" y="151"/>
                </a:cxn>
                <a:cxn ang="0">
                  <a:pos x="598" y="83"/>
                </a:cxn>
                <a:cxn ang="0">
                  <a:pos x="587" y="66"/>
                </a:cxn>
                <a:cxn ang="0">
                  <a:pos x="634" y="120"/>
                </a:cxn>
                <a:cxn ang="0">
                  <a:pos x="698" y="180"/>
                </a:cxn>
                <a:cxn ang="0">
                  <a:pos x="795" y="87"/>
                </a:cxn>
                <a:cxn ang="0">
                  <a:pos x="760" y="9"/>
                </a:cxn>
                <a:cxn ang="0">
                  <a:pos x="569" y="46"/>
                </a:cxn>
                <a:cxn ang="0">
                  <a:pos x="624" y="440"/>
                </a:cxn>
                <a:cxn ang="0">
                  <a:pos x="827" y="340"/>
                </a:cxn>
                <a:cxn ang="0">
                  <a:pos x="746" y="272"/>
                </a:cxn>
                <a:cxn ang="0">
                  <a:pos x="624" y="250"/>
                </a:cxn>
                <a:cxn ang="0">
                  <a:pos x="704" y="309"/>
                </a:cxn>
                <a:cxn ang="0">
                  <a:pos x="736" y="409"/>
                </a:cxn>
                <a:cxn ang="0">
                  <a:pos x="850" y="419"/>
                </a:cxn>
                <a:cxn ang="0">
                  <a:pos x="682" y="241"/>
                </a:cxn>
                <a:cxn ang="0">
                  <a:pos x="963" y="641"/>
                </a:cxn>
                <a:cxn ang="0">
                  <a:pos x="110" y="629"/>
                </a:cxn>
                <a:cxn ang="0">
                  <a:pos x="821" y="686"/>
                </a:cxn>
                <a:cxn ang="0">
                  <a:pos x="963" y="609"/>
                </a:cxn>
                <a:cxn ang="0">
                  <a:pos x="895" y="560"/>
                </a:cxn>
                <a:cxn ang="0">
                  <a:pos x="844" y="528"/>
                </a:cxn>
                <a:cxn ang="0">
                  <a:pos x="763" y="463"/>
                </a:cxn>
                <a:cxn ang="0">
                  <a:pos x="727" y="543"/>
                </a:cxn>
                <a:cxn ang="0">
                  <a:pos x="666" y="617"/>
                </a:cxn>
                <a:cxn ang="0">
                  <a:pos x="538" y="525"/>
                </a:cxn>
                <a:cxn ang="0">
                  <a:pos x="579" y="430"/>
                </a:cxn>
                <a:cxn ang="0">
                  <a:pos x="649" y="387"/>
                </a:cxn>
                <a:cxn ang="0">
                  <a:pos x="636" y="339"/>
                </a:cxn>
                <a:cxn ang="0">
                  <a:pos x="580" y="343"/>
                </a:cxn>
                <a:cxn ang="0">
                  <a:pos x="537" y="271"/>
                </a:cxn>
                <a:cxn ang="0">
                  <a:pos x="518" y="292"/>
                </a:cxn>
                <a:cxn ang="0">
                  <a:pos x="508" y="364"/>
                </a:cxn>
                <a:cxn ang="0">
                  <a:pos x="492" y="348"/>
                </a:cxn>
                <a:cxn ang="0">
                  <a:pos x="399" y="348"/>
                </a:cxn>
                <a:cxn ang="0">
                  <a:pos x="268" y="339"/>
                </a:cxn>
                <a:cxn ang="0">
                  <a:pos x="97" y="340"/>
                </a:cxn>
                <a:cxn ang="0">
                  <a:pos x="47" y="341"/>
                </a:cxn>
                <a:cxn ang="0">
                  <a:pos x="127" y="588"/>
                </a:cxn>
                <a:cxn ang="0">
                  <a:pos x="182" y="658"/>
                </a:cxn>
                <a:cxn ang="0">
                  <a:pos x="623" y="689"/>
                </a:cxn>
                <a:cxn ang="0">
                  <a:pos x="701" y="766"/>
                </a:cxn>
                <a:cxn ang="0">
                  <a:pos x="866" y="722"/>
                </a:cxn>
                <a:cxn ang="0">
                  <a:pos x="243" y="407"/>
                </a:cxn>
                <a:cxn ang="0">
                  <a:pos x="241" y="392"/>
                </a:cxn>
                <a:cxn ang="0">
                  <a:pos x="503" y="656"/>
                </a:cxn>
              </a:cxnLst>
              <a:rect b="b" l="0" r="r" t="0"/>
              <a:pathLst>
                <a:path h="774" w="1004">
                  <a:moveTo>
                    <a:pt x="198" y="678"/>
                  </a:moveTo>
                  <a:cubicBezTo>
                    <a:pt x="195" y="675"/>
                    <a:pt x="187" y="676"/>
                    <a:pt x="185" y="672"/>
                  </a:cubicBezTo>
                  <a:cubicBezTo>
                    <a:pt x="184" y="669"/>
                    <a:pt x="176" y="657"/>
                    <a:pt x="172" y="658"/>
                  </a:cubicBezTo>
                  <a:cubicBezTo>
                    <a:pt x="168" y="658"/>
                    <a:pt x="162" y="658"/>
                    <a:pt x="157" y="654"/>
                  </a:cubicBezTo>
                  <a:cubicBezTo>
                    <a:pt x="152" y="651"/>
                    <a:pt x="149" y="650"/>
                    <a:pt x="146" y="653"/>
                  </a:cubicBezTo>
                  <a:cubicBezTo>
                    <a:pt x="142" y="655"/>
                    <a:pt x="149" y="655"/>
                    <a:pt x="149" y="658"/>
                  </a:cubicBezTo>
                  <a:cubicBezTo>
                    <a:pt x="149" y="660"/>
                    <a:pt x="151" y="662"/>
                    <a:pt x="154" y="661"/>
                  </a:cubicBezTo>
                  <a:cubicBezTo>
                    <a:pt x="157" y="661"/>
                    <a:pt x="159" y="667"/>
                    <a:pt x="162" y="667"/>
                  </a:cubicBezTo>
                  <a:cubicBezTo>
                    <a:pt x="165" y="668"/>
                    <a:pt x="166" y="672"/>
                    <a:pt x="170" y="672"/>
                  </a:cubicBezTo>
                  <a:cubicBezTo>
                    <a:pt x="173" y="672"/>
                    <a:pt x="174" y="676"/>
                    <a:pt x="176" y="679"/>
                  </a:cubicBezTo>
                  <a:cubicBezTo>
                    <a:pt x="177" y="681"/>
                    <a:pt x="181" y="679"/>
                    <a:pt x="181" y="681"/>
                  </a:cubicBezTo>
                  <a:cubicBezTo>
                    <a:pt x="181" y="683"/>
                    <a:pt x="185" y="685"/>
                    <a:pt x="186" y="687"/>
                  </a:cubicBezTo>
                  <a:cubicBezTo>
                    <a:pt x="193" y="688"/>
                    <a:pt x="199" y="689"/>
                    <a:pt x="204" y="687"/>
                  </a:cubicBezTo>
                  <a:cubicBezTo>
                    <a:pt x="204" y="686"/>
                    <a:pt x="205" y="684"/>
                    <a:pt x="205" y="683"/>
                  </a:cubicBezTo>
                  <a:cubicBezTo>
                    <a:pt x="207" y="680"/>
                    <a:pt x="202" y="682"/>
                    <a:pt x="198" y="678"/>
                  </a:cubicBezTo>
                  <a:close/>
                  <a:moveTo>
                    <a:pt x="190" y="281"/>
                  </a:moveTo>
                  <a:cubicBezTo>
                    <a:pt x="199" y="283"/>
                    <a:pt x="200" y="299"/>
                    <a:pt x="206" y="299"/>
                  </a:cubicBezTo>
                  <a:cubicBezTo>
                    <a:pt x="210" y="299"/>
                    <a:pt x="207" y="294"/>
                    <a:pt x="213" y="294"/>
                  </a:cubicBezTo>
                  <a:cubicBezTo>
                    <a:pt x="220" y="294"/>
                    <a:pt x="218" y="291"/>
                    <a:pt x="224" y="291"/>
                  </a:cubicBezTo>
                  <a:cubicBezTo>
                    <a:pt x="230" y="292"/>
                    <a:pt x="235" y="290"/>
                    <a:pt x="235" y="283"/>
                  </a:cubicBezTo>
                  <a:cubicBezTo>
                    <a:pt x="235" y="276"/>
                    <a:pt x="240" y="273"/>
                    <a:pt x="246" y="272"/>
                  </a:cubicBezTo>
                  <a:cubicBezTo>
                    <a:pt x="252" y="270"/>
                    <a:pt x="246" y="263"/>
                    <a:pt x="255" y="261"/>
                  </a:cubicBezTo>
                  <a:cubicBezTo>
                    <a:pt x="263" y="259"/>
                    <a:pt x="287" y="249"/>
                    <a:pt x="291" y="246"/>
                  </a:cubicBezTo>
                  <a:cubicBezTo>
                    <a:pt x="295" y="243"/>
                    <a:pt x="286" y="239"/>
                    <a:pt x="277" y="233"/>
                  </a:cubicBezTo>
                  <a:cubicBezTo>
                    <a:pt x="268" y="228"/>
                    <a:pt x="261" y="226"/>
                    <a:pt x="254" y="231"/>
                  </a:cubicBezTo>
                  <a:cubicBezTo>
                    <a:pt x="247" y="235"/>
                    <a:pt x="252" y="226"/>
                    <a:pt x="247" y="228"/>
                  </a:cubicBezTo>
                  <a:cubicBezTo>
                    <a:pt x="241" y="231"/>
                    <a:pt x="226" y="224"/>
                    <a:pt x="224" y="222"/>
                  </a:cubicBezTo>
                  <a:cubicBezTo>
                    <a:pt x="222" y="219"/>
                    <a:pt x="195" y="227"/>
                    <a:pt x="189" y="227"/>
                  </a:cubicBezTo>
                  <a:cubicBezTo>
                    <a:pt x="182" y="227"/>
                    <a:pt x="189" y="234"/>
                    <a:pt x="194" y="238"/>
                  </a:cubicBezTo>
                  <a:cubicBezTo>
                    <a:pt x="198" y="241"/>
                    <a:pt x="183" y="252"/>
                    <a:pt x="186" y="255"/>
                  </a:cubicBezTo>
                  <a:cubicBezTo>
                    <a:pt x="189" y="257"/>
                    <a:pt x="183" y="264"/>
                    <a:pt x="176" y="272"/>
                  </a:cubicBezTo>
                  <a:cubicBezTo>
                    <a:pt x="169" y="280"/>
                    <a:pt x="181" y="279"/>
                    <a:pt x="190" y="281"/>
                  </a:cubicBezTo>
                  <a:close/>
                  <a:moveTo>
                    <a:pt x="440" y="322"/>
                  </a:moveTo>
                  <a:cubicBezTo>
                    <a:pt x="443" y="319"/>
                    <a:pt x="455" y="329"/>
                    <a:pt x="456" y="322"/>
                  </a:cubicBezTo>
                  <a:cubicBezTo>
                    <a:pt x="456" y="314"/>
                    <a:pt x="442" y="311"/>
                    <a:pt x="436" y="307"/>
                  </a:cubicBezTo>
                  <a:cubicBezTo>
                    <a:pt x="430" y="303"/>
                    <a:pt x="427" y="305"/>
                    <a:pt x="418" y="298"/>
                  </a:cubicBezTo>
                  <a:cubicBezTo>
                    <a:pt x="408" y="291"/>
                    <a:pt x="420" y="287"/>
                    <a:pt x="413" y="282"/>
                  </a:cubicBezTo>
                  <a:cubicBezTo>
                    <a:pt x="406" y="276"/>
                    <a:pt x="404" y="261"/>
                    <a:pt x="409" y="256"/>
                  </a:cubicBezTo>
                  <a:cubicBezTo>
                    <a:pt x="414" y="251"/>
                    <a:pt x="419" y="244"/>
                    <a:pt x="410" y="240"/>
                  </a:cubicBezTo>
                  <a:cubicBezTo>
                    <a:pt x="401" y="237"/>
                    <a:pt x="387" y="243"/>
                    <a:pt x="388" y="245"/>
                  </a:cubicBezTo>
                  <a:cubicBezTo>
                    <a:pt x="390" y="247"/>
                    <a:pt x="402" y="254"/>
                    <a:pt x="402" y="257"/>
                  </a:cubicBezTo>
                  <a:cubicBezTo>
                    <a:pt x="402" y="260"/>
                    <a:pt x="391" y="249"/>
                    <a:pt x="387" y="251"/>
                  </a:cubicBezTo>
                  <a:cubicBezTo>
                    <a:pt x="383" y="254"/>
                    <a:pt x="378" y="246"/>
                    <a:pt x="375" y="251"/>
                  </a:cubicBezTo>
                  <a:cubicBezTo>
                    <a:pt x="371" y="256"/>
                    <a:pt x="379" y="274"/>
                    <a:pt x="382" y="279"/>
                  </a:cubicBezTo>
                  <a:cubicBezTo>
                    <a:pt x="385" y="284"/>
                    <a:pt x="379" y="284"/>
                    <a:pt x="375" y="285"/>
                  </a:cubicBezTo>
                  <a:cubicBezTo>
                    <a:pt x="371" y="286"/>
                    <a:pt x="371" y="271"/>
                    <a:pt x="367" y="265"/>
                  </a:cubicBezTo>
                  <a:cubicBezTo>
                    <a:pt x="363" y="260"/>
                    <a:pt x="347" y="253"/>
                    <a:pt x="346" y="257"/>
                  </a:cubicBezTo>
                  <a:cubicBezTo>
                    <a:pt x="345" y="261"/>
                    <a:pt x="356" y="261"/>
                    <a:pt x="354" y="267"/>
                  </a:cubicBezTo>
                  <a:cubicBezTo>
                    <a:pt x="353" y="272"/>
                    <a:pt x="347" y="263"/>
                    <a:pt x="341" y="268"/>
                  </a:cubicBezTo>
                  <a:cubicBezTo>
                    <a:pt x="336" y="272"/>
                    <a:pt x="337" y="269"/>
                    <a:pt x="338" y="265"/>
                  </a:cubicBezTo>
                  <a:cubicBezTo>
                    <a:pt x="339" y="260"/>
                    <a:pt x="330" y="255"/>
                    <a:pt x="320" y="256"/>
                  </a:cubicBezTo>
                  <a:cubicBezTo>
                    <a:pt x="310" y="257"/>
                    <a:pt x="315" y="264"/>
                    <a:pt x="312" y="267"/>
                  </a:cubicBezTo>
                  <a:cubicBezTo>
                    <a:pt x="309" y="269"/>
                    <a:pt x="294" y="265"/>
                    <a:pt x="304" y="263"/>
                  </a:cubicBezTo>
                  <a:cubicBezTo>
                    <a:pt x="313" y="261"/>
                    <a:pt x="309" y="256"/>
                    <a:pt x="306" y="250"/>
                  </a:cubicBezTo>
                  <a:cubicBezTo>
                    <a:pt x="302" y="245"/>
                    <a:pt x="293" y="251"/>
                    <a:pt x="277" y="257"/>
                  </a:cubicBezTo>
                  <a:cubicBezTo>
                    <a:pt x="262" y="262"/>
                    <a:pt x="255" y="268"/>
                    <a:pt x="257" y="269"/>
                  </a:cubicBezTo>
                  <a:cubicBezTo>
                    <a:pt x="259" y="269"/>
                    <a:pt x="259" y="272"/>
                    <a:pt x="253" y="277"/>
                  </a:cubicBezTo>
                  <a:cubicBezTo>
                    <a:pt x="247" y="282"/>
                    <a:pt x="253" y="286"/>
                    <a:pt x="259" y="286"/>
                  </a:cubicBezTo>
                  <a:cubicBezTo>
                    <a:pt x="264" y="286"/>
                    <a:pt x="260" y="290"/>
                    <a:pt x="263" y="292"/>
                  </a:cubicBezTo>
                  <a:cubicBezTo>
                    <a:pt x="267" y="293"/>
                    <a:pt x="285" y="285"/>
                    <a:pt x="290" y="288"/>
                  </a:cubicBezTo>
                  <a:cubicBezTo>
                    <a:pt x="295" y="292"/>
                    <a:pt x="260" y="294"/>
                    <a:pt x="260" y="300"/>
                  </a:cubicBezTo>
                  <a:cubicBezTo>
                    <a:pt x="260" y="306"/>
                    <a:pt x="279" y="309"/>
                    <a:pt x="293" y="307"/>
                  </a:cubicBezTo>
                  <a:cubicBezTo>
                    <a:pt x="307" y="304"/>
                    <a:pt x="332" y="309"/>
                    <a:pt x="332" y="312"/>
                  </a:cubicBezTo>
                  <a:cubicBezTo>
                    <a:pt x="332" y="316"/>
                    <a:pt x="315" y="315"/>
                    <a:pt x="303" y="314"/>
                  </a:cubicBezTo>
                  <a:cubicBezTo>
                    <a:pt x="290" y="314"/>
                    <a:pt x="269" y="318"/>
                    <a:pt x="270" y="322"/>
                  </a:cubicBezTo>
                  <a:cubicBezTo>
                    <a:pt x="271" y="326"/>
                    <a:pt x="272" y="326"/>
                    <a:pt x="285" y="332"/>
                  </a:cubicBezTo>
                  <a:cubicBezTo>
                    <a:pt x="298" y="338"/>
                    <a:pt x="312" y="329"/>
                    <a:pt x="311" y="338"/>
                  </a:cubicBezTo>
                  <a:cubicBezTo>
                    <a:pt x="311" y="346"/>
                    <a:pt x="318" y="348"/>
                    <a:pt x="336" y="349"/>
                  </a:cubicBezTo>
                  <a:cubicBezTo>
                    <a:pt x="353" y="349"/>
                    <a:pt x="361" y="341"/>
                    <a:pt x="370" y="341"/>
                  </a:cubicBezTo>
                  <a:cubicBezTo>
                    <a:pt x="378" y="342"/>
                    <a:pt x="382" y="340"/>
                    <a:pt x="386" y="334"/>
                  </a:cubicBezTo>
                  <a:cubicBezTo>
                    <a:pt x="390" y="328"/>
                    <a:pt x="394" y="332"/>
                    <a:pt x="395" y="335"/>
                  </a:cubicBezTo>
                  <a:cubicBezTo>
                    <a:pt x="396" y="338"/>
                    <a:pt x="407" y="337"/>
                    <a:pt x="409" y="340"/>
                  </a:cubicBezTo>
                  <a:cubicBezTo>
                    <a:pt x="416" y="346"/>
                    <a:pt x="437" y="344"/>
                    <a:pt x="445" y="340"/>
                  </a:cubicBezTo>
                  <a:cubicBezTo>
                    <a:pt x="453" y="336"/>
                    <a:pt x="441" y="325"/>
                    <a:pt x="437" y="330"/>
                  </a:cubicBezTo>
                  <a:cubicBezTo>
                    <a:pt x="433" y="335"/>
                    <a:pt x="430" y="332"/>
                    <a:pt x="429" y="330"/>
                  </a:cubicBezTo>
                  <a:cubicBezTo>
                    <a:pt x="428" y="327"/>
                    <a:pt x="437" y="326"/>
                    <a:pt x="440" y="322"/>
                  </a:cubicBezTo>
                  <a:close/>
                  <a:moveTo>
                    <a:pt x="250" y="199"/>
                  </a:moveTo>
                  <a:cubicBezTo>
                    <a:pt x="259" y="200"/>
                    <a:pt x="268" y="192"/>
                    <a:pt x="267" y="188"/>
                  </a:cubicBezTo>
                  <a:cubicBezTo>
                    <a:pt x="267" y="183"/>
                    <a:pt x="245" y="199"/>
                    <a:pt x="250" y="199"/>
                  </a:cubicBezTo>
                  <a:close/>
                  <a:moveTo>
                    <a:pt x="208" y="185"/>
                  </a:moveTo>
                  <a:cubicBezTo>
                    <a:pt x="212" y="187"/>
                    <a:pt x="208" y="194"/>
                    <a:pt x="212" y="192"/>
                  </a:cubicBezTo>
                  <a:cubicBezTo>
                    <a:pt x="216" y="190"/>
                    <a:pt x="217" y="189"/>
                    <a:pt x="220" y="190"/>
                  </a:cubicBezTo>
                  <a:cubicBezTo>
                    <a:pt x="226" y="192"/>
                    <a:pt x="227" y="187"/>
                    <a:pt x="229" y="185"/>
                  </a:cubicBezTo>
                  <a:cubicBezTo>
                    <a:pt x="232" y="182"/>
                    <a:pt x="231" y="194"/>
                    <a:pt x="237" y="194"/>
                  </a:cubicBezTo>
                  <a:cubicBezTo>
                    <a:pt x="243" y="194"/>
                    <a:pt x="242" y="182"/>
                    <a:pt x="247" y="185"/>
                  </a:cubicBezTo>
                  <a:cubicBezTo>
                    <a:pt x="252" y="189"/>
                    <a:pt x="253" y="184"/>
                    <a:pt x="254" y="180"/>
                  </a:cubicBezTo>
                  <a:cubicBezTo>
                    <a:pt x="255" y="177"/>
                    <a:pt x="255" y="171"/>
                    <a:pt x="261" y="170"/>
                  </a:cubicBezTo>
                  <a:cubicBezTo>
                    <a:pt x="266" y="169"/>
                    <a:pt x="262" y="175"/>
                    <a:pt x="264" y="180"/>
                  </a:cubicBezTo>
                  <a:cubicBezTo>
                    <a:pt x="268" y="186"/>
                    <a:pt x="274" y="180"/>
                    <a:pt x="275" y="177"/>
                  </a:cubicBezTo>
                  <a:cubicBezTo>
                    <a:pt x="275" y="174"/>
                    <a:pt x="284" y="176"/>
                    <a:pt x="284" y="173"/>
                  </a:cubicBezTo>
                  <a:cubicBezTo>
                    <a:pt x="283" y="169"/>
                    <a:pt x="286" y="168"/>
                    <a:pt x="284" y="164"/>
                  </a:cubicBezTo>
                  <a:cubicBezTo>
                    <a:pt x="281" y="160"/>
                    <a:pt x="288" y="161"/>
                    <a:pt x="291" y="158"/>
                  </a:cubicBezTo>
                  <a:cubicBezTo>
                    <a:pt x="294" y="155"/>
                    <a:pt x="287" y="158"/>
                    <a:pt x="282" y="153"/>
                  </a:cubicBezTo>
                  <a:cubicBezTo>
                    <a:pt x="277" y="149"/>
                    <a:pt x="275" y="155"/>
                    <a:pt x="275" y="158"/>
                  </a:cubicBezTo>
                  <a:cubicBezTo>
                    <a:pt x="275" y="161"/>
                    <a:pt x="265" y="158"/>
                    <a:pt x="260" y="156"/>
                  </a:cubicBezTo>
                  <a:cubicBezTo>
                    <a:pt x="254" y="154"/>
                    <a:pt x="247" y="163"/>
                    <a:pt x="239" y="167"/>
                  </a:cubicBezTo>
                  <a:cubicBezTo>
                    <a:pt x="231" y="171"/>
                    <a:pt x="231" y="178"/>
                    <a:pt x="223" y="177"/>
                  </a:cubicBezTo>
                  <a:cubicBezTo>
                    <a:pt x="216" y="177"/>
                    <a:pt x="205" y="184"/>
                    <a:pt x="208" y="185"/>
                  </a:cubicBezTo>
                  <a:close/>
                  <a:moveTo>
                    <a:pt x="286" y="183"/>
                  </a:moveTo>
                  <a:cubicBezTo>
                    <a:pt x="279" y="183"/>
                    <a:pt x="280" y="190"/>
                    <a:pt x="288" y="190"/>
                  </a:cubicBezTo>
                  <a:cubicBezTo>
                    <a:pt x="296" y="190"/>
                    <a:pt x="298" y="193"/>
                    <a:pt x="287" y="192"/>
                  </a:cubicBezTo>
                  <a:cubicBezTo>
                    <a:pt x="275" y="192"/>
                    <a:pt x="270" y="202"/>
                    <a:pt x="278" y="200"/>
                  </a:cubicBezTo>
                  <a:cubicBezTo>
                    <a:pt x="286" y="198"/>
                    <a:pt x="296" y="198"/>
                    <a:pt x="290" y="200"/>
                  </a:cubicBezTo>
                  <a:cubicBezTo>
                    <a:pt x="284" y="202"/>
                    <a:pt x="268" y="203"/>
                    <a:pt x="270" y="206"/>
                  </a:cubicBezTo>
                  <a:cubicBezTo>
                    <a:pt x="271" y="208"/>
                    <a:pt x="278" y="208"/>
                    <a:pt x="284" y="210"/>
                  </a:cubicBezTo>
                  <a:cubicBezTo>
                    <a:pt x="291" y="213"/>
                    <a:pt x="295" y="214"/>
                    <a:pt x="300" y="209"/>
                  </a:cubicBezTo>
                  <a:cubicBezTo>
                    <a:pt x="305" y="203"/>
                    <a:pt x="311" y="198"/>
                    <a:pt x="309" y="205"/>
                  </a:cubicBezTo>
                  <a:cubicBezTo>
                    <a:pt x="306" y="213"/>
                    <a:pt x="317" y="207"/>
                    <a:pt x="330" y="207"/>
                  </a:cubicBezTo>
                  <a:cubicBezTo>
                    <a:pt x="344" y="206"/>
                    <a:pt x="328" y="215"/>
                    <a:pt x="314" y="216"/>
                  </a:cubicBezTo>
                  <a:cubicBezTo>
                    <a:pt x="300" y="217"/>
                    <a:pt x="302" y="224"/>
                    <a:pt x="313" y="226"/>
                  </a:cubicBezTo>
                  <a:cubicBezTo>
                    <a:pt x="324" y="229"/>
                    <a:pt x="348" y="219"/>
                    <a:pt x="353" y="214"/>
                  </a:cubicBezTo>
                  <a:cubicBezTo>
                    <a:pt x="359" y="208"/>
                    <a:pt x="364" y="217"/>
                    <a:pt x="369" y="213"/>
                  </a:cubicBezTo>
                  <a:cubicBezTo>
                    <a:pt x="375" y="209"/>
                    <a:pt x="385" y="213"/>
                    <a:pt x="395" y="211"/>
                  </a:cubicBezTo>
                  <a:cubicBezTo>
                    <a:pt x="404" y="209"/>
                    <a:pt x="406" y="191"/>
                    <a:pt x="399" y="188"/>
                  </a:cubicBezTo>
                  <a:cubicBezTo>
                    <a:pt x="392" y="185"/>
                    <a:pt x="392" y="192"/>
                    <a:pt x="386" y="193"/>
                  </a:cubicBezTo>
                  <a:cubicBezTo>
                    <a:pt x="381" y="194"/>
                    <a:pt x="378" y="187"/>
                    <a:pt x="373" y="182"/>
                  </a:cubicBezTo>
                  <a:cubicBezTo>
                    <a:pt x="369" y="178"/>
                    <a:pt x="372" y="169"/>
                    <a:pt x="365" y="170"/>
                  </a:cubicBezTo>
                  <a:cubicBezTo>
                    <a:pt x="359" y="171"/>
                    <a:pt x="345" y="182"/>
                    <a:pt x="353" y="183"/>
                  </a:cubicBezTo>
                  <a:cubicBezTo>
                    <a:pt x="362" y="184"/>
                    <a:pt x="359" y="188"/>
                    <a:pt x="354" y="190"/>
                  </a:cubicBezTo>
                  <a:cubicBezTo>
                    <a:pt x="350" y="192"/>
                    <a:pt x="365" y="196"/>
                    <a:pt x="363" y="199"/>
                  </a:cubicBezTo>
                  <a:cubicBezTo>
                    <a:pt x="361" y="202"/>
                    <a:pt x="338" y="199"/>
                    <a:pt x="337" y="194"/>
                  </a:cubicBezTo>
                  <a:cubicBezTo>
                    <a:pt x="336" y="189"/>
                    <a:pt x="318" y="180"/>
                    <a:pt x="310" y="182"/>
                  </a:cubicBezTo>
                  <a:cubicBezTo>
                    <a:pt x="303" y="184"/>
                    <a:pt x="306" y="176"/>
                    <a:pt x="298" y="176"/>
                  </a:cubicBezTo>
                  <a:cubicBezTo>
                    <a:pt x="291" y="175"/>
                    <a:pt x="293" y="182"/>
                    <a:pt x="286" y="183"/>
                  </a:cubicBezTo>
                  <a:close/>
                  <a:moveTo>
                    <a:pt x="312" y="147"/>
                  </a:moveTo>
                  <a:cubicBezTo>
                    <a:pt x="315" y="141"/>
                    <a:pt x="296" y="142"/>
                    <a:pt x="297" y="144"/>
                  </a:cubicBezTo>
                  <a:cubicBezTo>
                    <a:pt x="301" y="148"/>
                    <a:pt x="310" y="153"/>
                    <a:pt x="312" y="147"/>
                  </a:cubicBezTo>
                  <a:close/>
                  <a:moveTo>
                    <a:pt x="354" y="144"/>
                  </a:moveTo>
                  <a:cubicBezTo>
                    <a:pt x="360" y="143"/>
                    <a:pt x="357" y="138"/>
                    <a:pt x="347" y="140"/>
                  </a:cubicBezTo>
                  <a:cubicBezTo>
                    <a:pt x="336" y="141"/>
                    <a:pt x="318" y="141"/>
                    <a:pt x="318" y="149"/>
                  </a:cubicBezTo>
                  <a:cubicBezTo>
                    <a:pt x="318" y="155"/>
                    <a:pt x="322" y="158"/>
                    <a:pt x="333" y="159"/>
                  </a:cubicBezTo>
                  <a:cubicBezTo>
                    <a:pt x="345" y="160"/>
                    <a:pt x="355" y="149"/>
                    <a:pt x="349" y="149"/>
                  </a:cubicBezTo>
                  <a:cubicBezTo>
                    <a:pt x="344" y="149"/>
                    <a:pt x="347" y="145"/>
                    <a:pt x="354" y="144"/>
                  </a:cubicBezTo>
                  <a:close/>
                  <a:moveTo>
                    <a:pt x="329" y="135"/>
                  </a:moveTo>
                  <a:cubicBezTo>
                    <a:pt x="334" y="137"/>
                    <a:pt x="339" y="130"/>
                    <a:pt x="343" y="133"/>
                  </a:cubicBezTo>
                  <a:cubicBezTo>
                    <a:pt x="346" y="136"/>
                    <a:pt x="362" y="139"/>
                    <a:pt x="362" y="131"/>
                  </a:cubicBezTo>
                  <a:cubicBezTo>
                    <a:pt x="362" y="123"/>
                    <a:pt x="342" y="122"/>
                    <a:pt x="337" y="125"/>
                  </a:cubicBezTo>
                  <a:cubicBezTo>
                    <a:pt x="332" y="128"/>
                    <a:pt x="309" y="129"/>
                    <a:pt x="316" y="134"/>
                  </a:cubicBezTo>
                  <a:cubicBezTo>
                    <a:pt x="320" y="137"/>
                    <a:pt x="324" y="133"/>
                    <a:pt x="329" y="135"/>
                  </a:cubicBezTo>
                  <a:close/>
                  <a:moveTo>
                    <a:pt x="413" y="119"/>
                  </a:moveTo>
                  <a:cubicBezTo>
                    <a:pt x="419" y="115"/>
                    <a:pt x="430" y="122"/>
                    <a:pt x="428" y="126"/>
                  </a:cubicBezTo>
                  <a:cubicBezTo>
                    <a:pt x="426" y="131"/>
                    <a:pt x="409" y="125"/>
                    <a:pt x="410" y="129"/>
                  </a:cubicBezTo>
                  <a:cubicBezTo>
                    <a:pt x="410" y="131"/>
                    <a:pt x="412" y="137"/>
                    <a:pt x="424" y="133"/>
                  </a:cubicBezTo>
                  <a:cubicBezTo>
                    <a:pt x="436" y="130"/>
                    <a:pt x="446" y="132"/>
                    <a:pt x="454" y="139"/>
                  </a:cubicBezTo>
                  <a:cubicBezTo>
                    <a:pt x="462" y="145"/>
                    <a:pt x="470" y="148"/>
                    <a:pt x="475" y="141"/>
                  </a:cubicBezTo>
                  <a:cubicBezTo>
                    <a:pt x="481" y="135"/>
                    <a:pt x="468" y="134"/>
                    <a:pt x="471" y="129"/>
                  </a:cubicBezTo>
                  <a:cubicBezTo>
                    <a:pt x="473" y="124"/>
                    <a:pt x="463" y="121"/>
                    <a:pt x="457" y="121"/>
                  </a:cubicBezTo>
                  <a:cubicBezTo>
                    <a:pt x="452" y="121"/>
                    <a:pt x="450" y="111"/>
                    <a:pt x="445" y="113"/>
                  </a:cubicBezTo>
                  <a:cubicBezTo>
                    <a:pt x="441" y="115"/>
                    <a:pt x="438" y="118"/>
                    <a:pt x="438" y="112"/>
                  </a:cubicBezTo>
                  <a:cubicBezTo>
                    <a:pt x="438" y="105"/>
                    <a:pt x="412" y="105"/>
                    <a:pt x="405" y="107"/>
                  </a:cubicBezTo>
                  <a:cubicBezTo>
                    <a:pt x="399" y="110"/>
                    <a:pt x="407" y="123"/>
                    <a:pt x="413" y="119"/>
                  </a:cubicBezTo>
                  <a:close/>
                  <a:moveTo>
                    <a:pt x="416" y="161"/>
                  </a:moveTo>
                  <a:cubicBezTo>
                    <a:pt x="420" y="156"/>
                    <a:pt x="400" y="140"/>
                    <a:pt x="399" y="148"/>
                  </a:cubicBezTo>
                  <a:cubicBezTo>
                    <a:pt x="398" y="155"/>
                    <a:pt x="412" y="166"/>
                    <a:pt x="416" y="161"/>
                  </a:cubicBezTo>
                  <a:close/>
                  <a:moveTo>
                    <a:pt x="481" y="96"/>
                  </a:moveTo>
                  <a:cubicBezTo>
                    <a:pt x="485" y="90"/>
                    <a:pt x="460" y="85"/>
                    <a:pt x="466" y="90"/>
                  </a:cubicBezTo>
                  <a:cubicBezTo>
                    <a:pt x="470" y="93"/>
                    <a:pt x="478" y="102"/>
                    <a:pt x="481" y="96"/>
                  </a:cubicBezTo>
                  <a:close/>
                  <a:moveTo>
                    <a:pt x="425" y="209"/>
                  </a:moveTo>
                  <a:cubicBezTo>
                    <a:pt x="428" y="205"/>
                    <a:pt x="417" y="197"/>
                    <a:pt x="414" y="204"/>
                  </a:cubicBezTo>
                  <a:cubicBezTo>
                    <a:pt x="411" y="211"/>
                    <a:pt x="421" y="213"/>
                    <a:pt x="425" y="209"/>
                  </a:cubicBezTo>
                  <a:close/>
                  <a:moveTo>
                    <a:pt x="481" y="174"/>
                  </a:moveTo>
                  <a:cubicBezTo>
                    <a:pt x="481" y="179"/>
                    <a:pt x="469" y="173"/>
                    <a:pt x="460" y="170"/>
                  </a:cubicBezTo>
                  <a:cubicBezTo>
                    <a:pt x="451" y="166"/>
                    <a:pt x="457" y="177"/>
                    <a:pt x="464" y="183"/>
                  </a:cubicBezTo>
                  <a:cubicBezTo>
                    <a:pt x="471" y="189"/>
                    <a:pt x="460" y="186"/>
                    <a:pt x="451" y="179"/>
                  </a:cubicBezTo>
                  <a:cubicBezTo>
                    <a:pt x="441" y="173"/>
                    <a:pt x="442" y="184"/>
                    <a:pt x="447" y="187"/>
                  </a:cubicBezTo>
                  <a:cubicBezTo>
                    <a:pt x="451" y="191"/>
                    <a:pt x="446" y="196"/>
                    <a:pt x="440" y="188"/>
                  </a:cubicBezTo>
                  <a:cubicBezTo>
                    <a:pt x="434" y="180"/>
                    <a:pt x="431" y="171"/>
                    <a:pt x="421" y="171"/>
                  </a:cubicBezTo>
                  <a:cubicBezTo>
                    <a:pt x="412" y="170"/>
                    <a:pt x="416" y="180"/>
                    <a:pt x="420" y="185"/>
                  </a:cubicBezTo>
                  <a:cubicBezTo>
                    <a:pt x="425" y="191"/>
                    <a:pt x="430" y="193"/>
                    <a:pt x="438" y="197"/>
                  </a:cubicBezTo>
                  <a:cubicBezTo>
                    <a:pt x="446" y="202"/>
                    <a:pt x="459" y="195"/>
                    <a:pt x="465" y="197"/>
                  </a:cubicBezTo>
                  <a:cubicBezTo>
                    <a:pt x="471" y="198"/>
                    <a:pt x="458" y="206"/>
                    <a:pt x="462" y="211"/>
                  </a:cubicBezTo>
                  <a:cubicBezTo>
                    <a:pt x="466" y="216"/>
                    <a:pt x="477" y="212"/>
                    <a:pt x="486" y="212"/>
                  </a:cubicBezTo>
                  <a:cubicBezTo>
                    <a:pt x="494" y="211"/>
                    <a:pt x="490" y="206"/>
                    <a:pt x="495" y="203"/>
                  </a:cubicBezTo>
                  <a:cubicBezTo>
                    <a:pt x="500" y="199"/>
                    <a:pt x="490" y="200"/>
                    <a:pt x="494" y="191"/>
                  </a:cubicBezTo>
                  <a:cubicBezTo>
                    <a:pt x="498" y="183"/>
                    <a:pt x="482" y="169"/>
                    <a:pt x="481" y="174"/>
                  </a:cubicBezTo>
                  <a:close/>
                  <a:moveTo>
                    <a:pt x="502" y="145"/>
                  </a:moveTo>
                  <a:cubicBezTo>
                    <a:pt x="510" y="145"/>
                    <a:pt x="516" y="144"/>
                    <a:pt x="522" y="141"/>
                  </a:cubicBezTo>
                  <a:cubicBezTo>
                    <a:pt x="529" y="139"/>
                    <a:pt x="519" y="139"/>
                    <a:pt x="523" y="133"/>
                  </a:cubicBezTo>
                  <a:cubicBezTo>
                    <a:pt x="528" y="127"/>
                    <a:pt x="512" y="126"/>
                    <a:pt x="511" y="128"/>
                  </a:cubicBezTo>
                  <a:cubicBezTo>
                    <a:pt x="510" y="130"/>
                    <a:pt x="491" y="116"/>
                    <a:pt x="488" y="121"/>
                  </a:cubicBezTo>
                  <a:cubicBezTo>
                    <a:pt x="485" y="125"/>
                    <a:pt x="495" y="145"/>
                    <a:pt x="502" y="145"/>
                  </a:cubicBezTo>
                  <a:close/>
                  <a:moveTo>
                    <a:pt x="543" y="147"/>
                  </a:moveTo>
                  <a:cubicBezTo>
                    <a:pt x="542" y="144"/>
                    <a:pt x="504" y="149"/>
                    <a:pt x="510" y="153"/>
                  </a:cubicBezTo>
                  <a:cubicBezTo>
                    <a:pt x="520" y="161"/>
                    <a:pt x="544" y="150"/>
                    <a:pt x="543" y="147"/>
                  </a:cubicBezTo>
                  <a:close/>
                  <a:moveTo>
                    <a:pt x="537" y="220"/>
                  </a:moveTo>
                  <a:cubicBezTo>
                    <a:pt x="546" y="220"/>
                    <a:pt x="542" y="209"/>
                    <a:pt x="532" y="201"/>
                  </a:cubicBezTo>
                  <a:cubicBezTo>
                    <a:pt x="522" y="194"/>
                    <a:pt x="499" y="209"/>
                    <a:pt x="503" y="212"/>
                  </a:cubicBezTo>
                  <a:cubicBezTo>
                    <a:pt x="508" y="216"/>
                    <a:pt x="528" y="221"/>
                    <a:pt x="537" y="220"/>
                  </a:cubicBezTo>
                  <a:close/>
                  <a:moveTo>
                    <a:pt x="473" y="290"/>
                  </a:moveTo>
                  <a:cubicBezTo>
                    <a:pt x="484" y="298"/>
                    <a:pt x="481" y="284"/>
                    <a:pt x="493" y="285"/>
                  </a:cubicBezTo>
                  <a:cubicBezTo>
                    <a:pt x="506" y="285"/>
                    <a:pt x="506" y="265"/>
                    <a:pt x="508" y="257"/>
                  </a:cubicBezTo>
                  <a:cubicBezTo>
                    <a:pt x="510" y="250"/>
                    <a:pt x="498" y="250"/>
                    <a:pt x="501" y="256"/>
                  </a:cubicBezTo>
                  <a:cubicBezTo>
                    <a:pt x="504" y="261"/>
                    <a:pt x="501" y="267"/>
                    <a:pt x="500" y="260"/>
                  </a:cubicBezTo>
                  <a:cubicBezTo>
                    <a:pt x="499" y="254"/>
                    <a:pt x="489" y="260"/>
                    <a:pt x="486" y="255"/>
                  </a:cubicBezTo>
                  <a:cubicBezTo>
                    <a:pt x="482" y="250"/>
                    <a:pt x="497" y="249"/>
                    <a:pt x="500" y="243"/>
                  </a:cubicBezTo>
                  <a:cubicBezTo>
                    <a:pt x="504" y="236"/>
                    <a:pt x="489" y="237"/>
                    <a:pt x="492" y="232"/>
                  </a:cubicBezTo>
                  <a:cubicBezTo>
                    <a:pt x="496" y="227"/>
                    <a:pt x="470" y="233"/>
                    <a:pt x="478" y="236"/>
                  </a:cubicBezTo>
                  <a:cubicBezTo>
                    <a:pt x="485" y="239"/>
                    <a:pt x="478" y="243"/>
                    <a:pt x="471" y="238"/>
                  </a:cubicBezTo>
                  <a:cubicBezTo>
                    <a:pt x="464" y="233"/>
                    <a:pt x="445" y="241"/>
                    <a:pt x="452" y="247"/>
                  </a:cubicBezTo>
                  <a:cubicBezTo>
                    <a:pt x="457" y="251"/>
                    <a:pt x="474" y="244"/>
                    <a:pt x="464" y="257"/>
                  </a:cubicBezTo>
                  <a:cubicBezTo>
                    <a:pt x="455" y="270"/>
                    <a:pt x="451" y="253"/>
                    <a:pt x="442" y="255"/>
                  </a:cubicBezTo>
                  <a:cubicBezTo>
                    <a:pt x="433" y="256"/>
                    <a:pt x="437" y="267"/>
                    <a:pt x="450" y="271"/>
                  </a:cubicBezTo>
                  <a:cubicBezTo>
                    <a:pt x="464" y="275"/>
                    <a:pt x="462" y="283"/>
                    <a:pt x="473" y="290"/>
                  </a:cubicBezTo>
                  <a:close/>
                  <a:moveTo>
                    <a:pt x="555" y="210"/>
                  </a:moveTo>
                  <a:cubicBezTo>
                    <a:pt x="558" y="220"/>
                    <a:pt x="562" y="213"/>
                    <a:pt x="568" y="217"/>
                  </a:cubicBezTo>
                  <a:cubicBezTo>
                    <a:pt x="573" y="221"/>
                    <a:pt x="582" y="224"/>
                    <a:pt x="586" y="220"/>
                  </a:cubicBezTo>
                  <a:cubicBezTo>
                    <a:pt x="591" y="216"/>
                    <a:pt x="593" y="213"/>
                    <a:pt x="594" y="216"/>
                  </a:cubicBezTo>
                  <a:cubicBezTo>
                    <a:pt x="597" y="222"/>
                    <a:pt x="608" y="223"/>
                    <a:pt x="632" y="223"/>
                  </a:cubicBezTo>
                  <a:cubicBezTo>
                    <a:pt x="656" y="224"/>
                    <a:pt x="650" y="213"/>
                    <a:pt x="657" y="217"/>
                  </a:cubicBezTo>
                  <a:cubicBezTo>
                    <a:pt x="664" y="221"/>
                    <a:pt x="680" y="221"/>
                    <a:pt x="687" y="220"/>
                  </a:cubicBezTo>
                  <a:cubicBezTo>
                    <a:pt x="694" y="218"/>
                    <a:pt x="697" y="207"/>
                    <a:pt x="697" y="202"/>
                  </a:cubicBezTo>
                  <a:cubicBezTo>
                    <a:pt x="696" y="196"/>
                    <a:pt x="643" y="192"/>
                    <a:pt x="633" y="197"/>
                  </a:cubicBezTo>
                  <a:cubicBezTo>
                    <a:pt x="624" y="203"/>
                    <a:pt x="609" y="195"/>
                    <a:pt x="601" y="199"/>
                  </a:cubicBezTo>
                  <a:cubicBezTo>
                    <a:pt x="594" y="203"/>
                    <a:pt x="596" y="194"/>
                    <a:pt x="583" y="193"/>
                  </a:cubicBezTo>
                  <a:cubicBezTo>
                    <a:pt x="569" y="193"/>
                    <a:pt x="584" y="186"/>
                    <a:pt x="586" y="183"/>
                  </a:cubicBezTo>
                  <a:cubicBezTo>
                    <a:pt x="589" y="180"/>
                    <a:pt x="566" y="172"/>
                    <a:pt x="556" y="174"/>
                  </a:cubicBezTo>
                  <a:cubicBezTo>
                    <a:pt x="547" y="176"/>
                    <a:pt x="541" y="171"/>
                    <a:pt x="532" y="167"/>
                  </a:cubicBezTo>
                  <a:cubicBezTo>
                    <a:pt x="523" y="163"/>
                    <a:pt x="499" y="163"/>
                    <a:pt x="504" y="171"/>
                  </a:cubicBezTo>
                  <a:cubicBezTo>
                    <a:pt x="507" y="176"/>
                    <a:pt x="536" y="186"/>
                    <a:pt x="539" y="181"/>
                  </a:cubicBezTo>
                  <a:cubicBezTo>
                    <a:pt x="542" y="176"/>
                    <a:pt x="550" y="187"/>
                    <a:pt x="554" y="193"/>
                  </a:cubicBezTo>
                  <a:cubicBezTo>
                    <a:pt x="559" y="198"/>
                    <a:pt x="551" y="200"/>
                    <a:pt x="555" y="210"/>
                  </a:cubicBezTo>
                  <a:close/>
                  <a:moveTo>
                    <a:pt x="580" y="151"/>
                  </a:moveTo>
                  <a:cubicBezTo>
                    <a:pt x="571" y="147"/>
                    <a:pt x="560" y="156"/>
                    <a:pt x="569" y="160"/>
                  </a:cubicBezTo>
                  <a:cubicBezTo>
                    <a:pt x="577" y="163"/>
                    <a:pt x="589" y="156"/>
                    <a:pt x="580" y="151"/>
                  </a:cubicBezTo>
                  <a:close/>
                  <a:moveTo>
                    <a:pt x="508" y="95"/>
                  </a:moveTo>
                  <a:cubicBezTo>
                    <a:pt x="516" y="99"/>
                    <a:pt x="511" y="104"/>
                    <a:pt x="519" y="107"/>
                  </a:cubicBezTo>
                  <a:cubicBezTo>
                    <a:pt x="527" y="111"/>
                    <a:pt x="550" y="103"/>
                    <a:pt x="552" y="108"/>
                  </a:cubicBezTo>
                  <a:cubicBezTo>
                    <a:pt x="554" y="114"/>
                    <a:pt x="529" y="114"/>
                    <a:pt x="532" y="118"/>
                  </a:cubicBezTo>
                  <a:cubicBezTo>
                    <a:pt x="536" y="121"/>
                    <a:pt x="550" y="127"/>
                    <a:pt x="548" y="130"/>
                  </a:cubicBezTo>
                  <a:cubicBezTo>
                    <a:pt x="546" y="133"/>
                    <a:pt x="572" y="141"/>
                    <a:pt x="575" y="137"/>
                  </a:cubicBezTo>
                  <a:cubicBezTo>
                    <a:pt x="577" y="133"/>
                    <a:pt x="584" y="134"/>
                    <a:pt x="591" y="137"/>
                  </a:cubicBezTo>
                  <a:cubicBezTo>
                    <a:pt x="597" y="139"/>
                    <a:pt x="598" y="121"/>
                    <a:pt x="602" y="124"/>
                  </a:cubicBezTo>
                  <a:cubicBezTo>
                    <a:pt x="607" y="127"/>
                    <a:pt x="606" y="118"/>
                    <a:pt x="614" y="115"/>
                  </a:cubicBezTo>
                  <a:cubicBezTo>
                    <a:pt x="621" y="112"/>
                    <a:pt x="632" y="111"/>
                    <a:pt x="633" y="108"/>
                  </a:cubicBezTo>
                  <a:cubicBezTo>
                    <a:pt x="633" y="106"/>
                    <a:pt x="631" y="102"/>
                    <a:pt x="622" y="103"/>
                  </a:cubicBezTo>
                  <a:cubicBezTo>
                    <a:pt x="613" y="104"/>
                    <a:pt x="607" y="101"/>
                    <a:pt x="611" y="96"/>
                  </a:cubicBezTo>
                  <a:cubicBezTo>
                    <a:pt x="615" y="91"/>
                    <a:pt x="601" y="89"/>
                    <a:pt x="606" y="85"/>
                  </a:cubicBezTo>
                  <a:cubicBezTo>
                    <a:pt x="611" y="81"/>
                    <a:pt x="596" y="77"/>
                    <a:pt x="598" y="83"/>
                  </a:cubicBezTo>
                  <a:cubicBezTo>
                    <a:pt x="599" y="89"/>
                    <a:pt x="589" y="84"/>
                    <a:pt x="587" y="78"/>
                  </a:cubicBezTo>
                  <a:cubicBezTo>
                    <a:pt x="586" y="73"/>
                    <a:pt x="565" y="71"/>
                    <a:pt x="552" y="59"/>
                  </a:cubicBezTo>
                  <a:cubicBezTo>
                    <a:pt x="538" y="47"/>
                    <a:pt x="524" y="55"/>
                    <a:pt x="532" y="56"/>
                  </a:cubicBezTo>
                  <a:cubicBezTo>
                    <a:pt x="540" y="58"/>
                    <a:pt x="540" y="62"/>
                    <a:pt x="533" y="61"/>
                  </a:cubicBezTo>
                  <a:cubicBezTo>
                    <a:pt x="527" y="61"/>
                    <a:pt x="515" y="62"/>
                    <a:pt x="526" y="66"/>
                  </a:cubicBezTo>
                  <a:cubicBezTo>
                    <a:pt x="536" y="70"/>
                    <a:pt x="525" y="71"/>
                    <a:pt x="516" y="71"/>
                  </a:cubicBezTo>
                  <a:cubicBezTo>
                    <a:pt x="508" y="71"/>
                    <a:pt x="507" y="82"/>
                    <a:pt x="518" y="84"/>
                  </a:cubicBezTo>
                  <a:cubicBezTo>
                    <a:pt x="529" y="85"/>
                    <a:pt x="521" y="92"/>
                    <a:pt x="512" y="89"/>
                  </a:cubicBezTo>
                  <a:cubicBezTo>
                    <a:pt x="503" y="87"/>
                    <a:pt x="500" y="91"/>
                    <a:pt x="508" y="95"/>
                  </a:cubicBezTo>
                  <a:close/>
                  <a:moveTo>
                    <a:pt x="569" y="46"/>
                  </a:moveTo>
                  <a:cubicBezTo>
                    <a:pt x="576" y="41"/>
                    <a:pt x="581" y="44"/>
                    <a:pt x="575" y="47"/>
                  </a:cubicBezTo>
                  <a:cubicBezTo>
                    <a:pt x="569" y="50"/>
                    <a:pt x="571" y="52"/>
                    <a:pt x="580" y="52"/>
                  </a:cubicBezTo>
                  <a:cubicBezTo>
                    <a:pt x="588" y="51"/>
                    <a:pt x="576" y="54"/>
                    <a:pt x="576" y="59"/>
                  </a:cubicBezTo>
                  <a:cubicBezTo>
                    <a:pt x="576" y="64"/>
                    <a:pt x="586" y="61"/>
                    <a:pt x="587" y="66"/>
                  </a:cubicBezTo>
                  <a:cubicBezTo>
                    <a:pt x="587" y="71"/>
                    <a:pt x="609" y="73"/>
                    <a:pt x="615" y="67"/>
                  </a:cubicBezTo>
                  <a:cubicBezTo>
                    <a:pt x="622" y="61"/>
                    <a:pt x="619" y="69"/>
                    <a:pt x="619" y="73"/>
                  </a:cubicBezTo>
                  <a:cubicBezTo>
                    <a:pt x="618" y="77"/>
                    <a:pt x="649" y="80"/>
                    <a:pt x="651" y="75"/>
                  </a:cubicBezTo>
                  <a:cubicBezTo>
                    <a:pt x="652" y="70"/>
                    <a:pt x="657" y="72"/>
                    <a:pt x="663" y="74"/>
                  </a:cubicBezTo>
                  <a:cubicBezTo>
                    <a:pt x="669" y="75"/>
                    <a:pt x="698" y="68"/>
                    <a:pt x="699" y="62"/>
                  </a:cubicBezTo>
                  <a:cubicBezTo>
                    <a:pt x="699" y="56"/>
                    <a:pt x="708" y="65"/>
                    <a:pt x="699" y="72"/>
                  </a:cubicBezTo>
                  <a:cubicBezTo>
                    <a:pt x="689" y="78"/>
                    <a:pt x="670" y="77"/>
                    <a:pt x="662" y="80"/>
                  </a:cubicBezTo>
                  <a:cubicBezTo>
                    <a:pt x="653" y="82"/>
                    <a:pt x="667" y="88"/>
                    <a:pt x="676" y="95"/>
                  </a:cubicBezTo>
                  <a:cubicBezTo>
                    <a:pt x="684" y="101"/>
                    <a:pt x="665" y="98"/>
                    <a:pt x="657" y="89"/>
                  </a:cubicBezTo>
                  <a:cubicBezTo>
                    <a:pt x="649" y="81"/>
                    <a:pt x="631" y="81"/>
                    <a:pt x="621" y="81"/>
                  </a:cubicBezTo>
                  <a:cubicBezTo>
                    <a:pt x="612" y="82"/>
                    <a:pt x="615" y="99"/>
                    <a:pt x="622" y="99"/>
                  </a:cubicBezTo>
                  <a:cubicBezTo>
                    <a:pt x="629" y="99"/>
                    <a:pt x="636" y="102"/>
                    <a:pt x="643" y="113"/>
                  </a:cubicBezTo>
                  <a:cubicBezTo>
                    <a:pt x="650" y="124"/>
                    <a:pt x="665" y="121"/>
                    <a:pt x="665" y="126"/>
                  </a:cubicBezTo>
                  <a:cubicBezTo>
                    <a:pt x="665" y="131"/>
                    <a:pt x="645" y="122"/>
                    <a:pt x="634" y="120"/>
                  </a:cubicBezTo>
                  <a:cubicBezTo>
                    <a:pt x="623" y="118"/>
                    <a:pt x="606" y="125"/>
                    <a:pt x="605" y="133"/>
                  </a:cubicBezTo>
                  <a:cubicBezTo>
                    <a:pt x="605" y="141"/>
                    <a:pt x="621" y="140"/>
                    <a:pt x="632" y="134"/>
                  </a:cubicBezTo>
                  <a:cubicBezTo>
                    <a:pt x="643" y="127"/>
                    <a:pt x="635" y="136"/>
                    <a:pt x="630" y="141"/>
                  </a:cubicBezTo>
                  <a:cubicBezTo>
                    <a:pt x="624" y="146"/>
                    <a:pt x="643" y="150"/>
                    <a:pt x="643" y="156"/>
                  </a:cubicBezTo>
                  <a:cubicBezTo>
                    <a:pt x="643" y="162"/>
                    <a:pt x="629" y="160"/>
                    <a:pt x="628" y="154"/>
                  </a:cubicBezTo>
                  <a:cubicBezTo>
                    <a:pt x="626" y="149"/>
                    <a:pt x="621" y="143"/>
                    <a:pt x="608" y="144"/>
                  </a:cubicBezTo>
                  <a:cubicBezTo>
                    <a:pt x="595" y="145"/>
                    <a:pt x="599" y="154"/>
                    <a:pt x="607" y="155"/>
                  </a:cubicBezTo>
                  <a:cubicBezTo>
                    <a:pt x="615" y="156"/>
                    <a:pt x="615" y="162"/>
                    <a:pt x="606" y="162"/>
                  </a:cubicBezTo>
                  <a:cubicBezTo>
                    <a:pt x="597" y="162"/>
                    <a:pt x="577" y="168"/>
                    <a:pt x="583" y="174"/>
                  </a:cubicBezTo>
                  <a:cubicBezTo>
                    <a:pt x="590" y="180"/>
                    <a:pt x="616" y="174"/>
                    <a:pt x="620" y="178"/>
                  </a:cubicBezTo>
                  <a:cubicBezTo>
                    <a:pt x="625" y="182"/>
                    <a:pt x="637" y="183"/>
                    <a:pt x="640" y="179"/>
                  </a:cubicBezTo>
                  <a:cubicBezTo>
                    <a:pt x="643" y="174"/>
                    <a:pt x="653" y="176"/>
                    <a:pt x="663" y="176"/>
                  </a:cubicBezTo>
                  <a:cubicBezTo>
                    <a:pt x="673" y="176"/>
                    <a:pt x="676" y="178"/>
                    <a:pt x="680" y="182"/>
                  </a:cubicBezTo>
                  <a:cubicBezTo>
                    <a:pt x="685" y="186"/>
                    <a:pt x="693" y="184"/>
                    <a:pt x="698" y="180"/>
                  </a:cubicBezTo>
                  <a:cubicBezTo>
                    <a:pt x="704" y="176"/>
                    <a:pt x="704" y="176"/>
                    <a:pt x="711" y="176"/>
                  </a:cubicBezTo>
                  <a:cubicBezTo>
                    <a:pt x="718" y="176"/>
                    <a:pt x="719" y="172"/>
                    <a:pt x="716" y="166"/>
                  </a:cubicBezTo>
                  <a:cubicBezTo>
                    <a:pt x="712" y="161"/>
                    <a:pt x="703" y="170"/>
                    <a:pt x="702" y="166"/>
                  </a:cubicBezTo>
                  <a:cubicBezTo>
                    <a:pt x="701" y="161"/>
                    <a:pt x="693" y="160"/>
                    <a:pt x="679" y="162"/>
                  </a:cubicBezTo>
                  <a:cubicBezTo>
                    <a:pt x="665" y="164"/>
                    <a:pt x="671" y="153"/>
                    <a:pt x="679" y="155"/>
                  </a:cubicBezTo>
                  <a:cubicBezTo>
                    <a:pt x="688" y="158"/>
                    <a:pt x="699" y="157"/>
                    <a:pt x="709" y="154"/>
                  </a:cubicBezTo>
                  <a:cubicBezTo>
                    <a:pt x="718" y="152"/>
                    <a:pt x="711" y="147"/>
                    <a:pt x="711" y="143"/>
                  </a:cubicBezTo>
                  <a:cubicBezTo>
                    <a:pt x="711" y="139"/>
                    <a:pt x="723" y="142"/>
                    <a:pt x="732" y="142"/>
                  </a:cubicBezTo>
                  <a:cubicBezTo>
                    <a:pt x="741" y="142"/>
                    <a:pt x="754" y="127"/>
                    <a:pt x="754" y="119"/>
                  </a:cubicBezTo>
                  <a:cubicBezTo>
                    <a:pt x="755" y="110"/>
                    <a:pt x="734" y="112"/>
                    <a:pt x="724" y="112"/>
                  </a:cubicBezTo>
                  <a:cubicBezTo>
                    <a:pt x="714" y="112"/>
                    <a:pt x="731" y="105"/>
                    <a:pt x="750" y="106"/>
                  </a:cubicBezTo>
                  <a:cubicBezTo>
                    <a:pt x="769" y="107"/>
                    <a:pt x="760" y="98"/>
                    <a:pt x="764" y="95"/>
                  </a:cubicBezTo>
                  <a:cubicBezTo>
                    <a:pt x="767" y="92"/>
                    <a:pt x="776" y="99"/>
                    <a:pt x="786" y="97"/>
                  </a:cubicBezTo>
                  <a:cubicBezTo>
                    <a:pt x="795" y="95"/>
                    <a:pt x="789" y="87"/>
                    <a:pt x="795" y="87"/>
                  </a:cubicBezTo>
                  <a:cubicBezTo>
                    <a:pt x="800" y="87"/>
                    <a:pt x="810" y="80"/>
                    <a:pt x="831" y="68"/>
                  </a:cubicBezTo>
                  <a:cubicBezTo>
                    <a:pt x="851" y="57"/>
                    <a:pt x="867" y="59"/>
                    <a:pt x="868" y="52"/>
                  </a:cubicBezTo>
                  <a:cubicBezTo>
                    <a:pt x="869" y="46"/>
                    <a:pt x="840" y="52"/>
                    <a:pt x="835" y="50"/>
                  </a:cubicBezTo>
                  <a:cubicBezTo>
                    <a:pt x="830" y="48"/>
                    <a:pt x="855" y="43"/>
                    <a:pt x="861" y="44"/>
                  </a:cubicBezTo>
                  <a:cubicBezTo>
                    <a:pt x="867" y="46"/>
                    <a:pt x="875" y="44"/>
                    <a:pt x="896" y="34"/>
                  </a:cubicBezTo>
                  <a:cubicBezTo>
                    <a:pt x="916" y="24"/>
                    <a:pt x="907" y="22"/>
                    <a:pt x="899" y="23"/>
                  </a:cubicBezTo>
                  <a:cubicBezTo>
                    <a:pt x="890" y="25"/>
                    <a:pt x="881" y="22"/>
                    <a:pt x="881" y="16"/>
                  </a:cubicBezTo>
                  <a:cubicBezTo>
                    <a:pt x="882" y="11"/>
                    <a:pt x="869" y="16"/>
                    <a:pt x="868" y="13"/>
                  </a:cubicBezTo>
                  <a:cubicBezTo>
                    <a:pt x="868" y="10"/>
                    <a:pt x="856" y="11"/>
                    <a:pt x="843" y="16"/>
                  </a:cubicBezTo>
                  <a:cubicBezTo>
                    <a:pt x="830" y="21"/>
                    <a:pt x="842" y="11"/>
                    <a:pt x="847" y="9"/>
                  </a:cubicBezTo>
                  <a:cubicBezTo>
                    <a:pt x="853" y="7"/>
                    <a:pt x="814" y="9"/>
                    <a:pt x="808" y="5"/>
                  </a:cubicBezTo>
                  <a:cubicBezTo>
                    <a:pt x="801" y="0"/>
                    <a:pt x="794" y="12"/>
                    <a:pt x="788" y="6"/>
                  </a:cubicBezTo>
                  <a:cubicBezTo>
                    <a:pt x="782" y="0"/>
                    <a:pt x="766" y="5"/>
                    <a:pt x="768" y="10"/>
                  </a:cubicBezTo>
                  <a:cubicBezTo>
                    <a:pt x="770" y="14"/>
                    <a:pt x="766" y="14"/>
                    <a:pt x="760" y="9"/>
                  </a:cubicBezTo>
                  <a:cubicBezTo>
                    <a:pt x="754" y="4"/>
                    <a:pt x="742" y="10"/>
                    <a:pt x="732" y="8"/>
                  </a:cubicBezTo>
                  <a:cubicBezTo>
                    <a:pt x="721" y="7"/>
                    <a:pt x="726" y="17"/>
                    <a:pt x="714" y="12"/>
                  </a:cubicBezTo>
                  <a:cubicBezTo>
                    <a:pt x="703" y="7"/>
                    <a:pt x="690" y="9"/>
                    <a:pt x="694" y="11"/>
                  </a:cubicBezTo>
                  <a:cubicBezTo>
                    <a:pt x="697" y="12"/>
                    <a:pt x="693" y="15"/>
                    <a:pt x="688" y="14"/>
                  </a:cubicBezTo>
                  <a:cubicBezTo>
                    <a:pt x="683" y="12"/>
                    <a:pt x="678" y="14"/>
                    <a:pt x="681" y="19"/>
                  </a:cubicBezTo>
                  <a:cubicBezTo>
                    <a:pt x="683" y="24"/>
                    <a:pt x="662" y="18"/>
                    <a:pt x="662" y="23"/>
                  </a:cubicBezTo>
                  <a:cubicBezTo>
                    <a:pt x="662" y="29"/>
                    <a:pt x="655" y="32"/>
                    <a:pt x="649" y="27"/>
                  </a:cubicBezTo>
                  <a:cubicBezTo>
                    <a:pt x="643" y="22"/>
                    <a:pt x="624" y="20"/>
                    <a:pt x="629" y="25"/>
                  </a:cubicBezTo>
                  <a:cubicBezTo>
                    <a:pt x="635" y="29"/>
                    <a:pt x="612" y="27"/>
                    <a:pt x="618" y="31"/>
                  </a:cubicBezTo>
                  <a:cubicBezTo>
                    <a:pt x="624" y="36"/>
                    <a:pt x="611" y="39"/>
                    <a:pt x="611" y="37"/>
                  </a:cubicBezTo>
                  <a:cubicBezTo>
                    <a:pt x="611" y="34"/>
                    <a:pt x="598" y="30"/>
                    <a:pt x="593" y="34"/>
                  </a:cubicBezTo>
                  <a:cubicBezTo>
                    <a:pt x="588" y="39"/>
                    <a:pt x="587" y="44"/>
                    <a:pt x="584" y="41"/>
                  </a:cubicBezTo>
                  <a:cubicBezTo>
                    <a:pt x="582" y="38"/>
                    <a:pt x="571" y="39"/>
                    <a:pt x="560" y="43"/>
                  </a:cubicBezTo>
                  <a:cubicBezTo>
                    <a:pt x="550" y="47"/>
                    <a:pt x="562" y="50"/>
                    <a:pt x="569" y="46"/>
                  </a:cubicBezTo>
                  <a:close/>
                  <a:moveTo>
                    <a:pt x="695" y="477"/>
                  </a:moveTo>
                  <a:cubicBezTo>
                    <a:pt x="698" y="477"/>
                    <a:pt x="705" y="464"/>
                    <a:pt x="696" y="465"/>
                  </a:cubicBezTo>
                  <a:cubicBezTo>
                    <a:pt x="687" y="465"/>
                    <a:pt x="689" y="478"/>
                    <a:pt x="695" y="477"/>
                  </a:cubicBezTo>
                  <a:close/>
                  <a:moveTo>
                    <a:pt x="651" y="466"/>
                  </a:moveTo>
                  <a:cubicBezTo>
                    <a:pt x="659" y="471"/>
                    <a:pt x="671" y="458"/>
                    <a:pt x="670" y="454"/>
                  </a:cubicBezTo>
                  <a:cubicBezTo>
                    <a:pt x="669" y="450"/>
                    <a:pt x="641" y="460"/>
                    <a:pt x="651" y="466"/>
                  </a:cubicBezTo>
                  <a:close/>
                  <a:moveTo>
                    <a:pt x="687" y="439"/>
                  </a:moveTo>
                  <a:cubicBezTo>
                    <a:pt x="688" y="434"/>
                    <a:pt x="670" y="432"/>
                    <a:pt x="671" y="426"/>
                  </a:cubicBezTo>
                  <a:cubicBezTo>
                    <a:pt x="672" y="421"/>
                    <a:pt x="655" y="416"/>
                    <a:pt x="649" y="413"/>
                  </a:cubicBezTo>
                  <a:cubicBezTo>
                    <a:pt x="644" y="410"/>
                    <a:pt x="635" y="409"/>
                    <a:pt x="635" y="403"/>
                  </a:cubicBezTo>
                  <a:cubicBezTo>
                    <a:pt x="635" y="397"/>
                    <a:pt x="623" y="401"/>
                    <a:pt x="623" y="410"/>
                  </a:cubicBezTo>
                  <a:cubicBezTo>
                    <a:pt x="622" y="419"/>
                    <a:pt x="617" y="417"/>
                    <a:pt x="620" y="426"/>
                  </a:cubicBezTo>
                  <a:cubicBezTo>
                    <a:pt x="622" y="434"/>
                    <a:pt x="609" y="436"/>
                    <a:pt x="610" y="441"/>
                  </a:cubicBezTo>
                  <a:cubicBezTo>
                    <a:pt x="612" y="445"/>
                    <a:pt x="618" y="440"/>
                    <a:pt x="624" y="440"/>
                  </a:cubicBezTo>
                  <a:cubicBezTo>
                    <a:pt x="630" y="440"/>
                    <a:pt x="623" y="448"/>
                    <a:pt x="630" y="449"/>
                  </a:cubicBezTo>
                  <a:cubicBezTo>
                    <a:pt x="636" y="450"/>
                    <a:pt x="647" y="443"/>
                    <a:pt x="649" y="439"/>
                  </a:cubicBezTo>
                  <a:cubicBezTo>
                    <a:pt x="652" y="435"/>
                    <a:pt x="657" y="433"/>
                    <a:pt x="664" y="438"/>
                  </a:cubicBezTo>
                  <a:cubicBezTo>
                    <a:pt x="671" y="443"/>
                    <a:pt x="686" y="444"/>
                    <a:pt x="687" y="439"/>
                  </a:cubicBezTo>
                  <a:close/>
                  <a:moveTo>
                    <a:pt x="850" y="395"/>
                  </a:moveTo>
                  <a:cubicBezTo>
                    <a:pt x="856" y="395"/>
                    <a:pt x="857" y="403"/>
                    <a:pt x="867" y="411"/>
                  </a:cubicBezTo>
                  <a:cubicBezTo>
                    <a:pt x="876" y="419"/>
                    <a:pt x="877" y="413"/>
                    <a:pt x="879" y="408"/>
                  </a:cubicBezTo>
                  <a:cubicBezTo>
                    <a:pt x="880" y="402"/>
                    <a:pt x="891" y="407"/>
                    <a:pt x="890" y="401"/>
                  </a:cubicBezTo>
                  <a:cubicBezTo>
                    <a:pt x="890" y="396"/>
                    <a:pt x="899" y="389"/>
                    <a:pt x="905" y="387"/>
                  </a:cubicBezTo>
                  <a:cubicBezTo>
                    <a:pt x="911" y="384"/>
                    <a:pt x="900" y="378"/>
                    <a:pt x="892" y="379"/>
                  </a:cubicBezTo>
                  <a:cubicBezTo>
                    <a:pt x="884" y="379"/>
                    <a:pt x="882" y="374"/>
                    <a:pt x="882" y="370"/>
                  </a:cubicBezTo>
                  <a:cubicBezTo>
                    <a:pt x="882" y="367"/>
                    <a:pt x="867" y="358"/>
                    <a:pt x="862" y="360"/>
                  </a:cubicBezTo>
                  <a:cubicBezTo>
                    <a:pt x="857" y="361"/>
                    <a:pt x="849" y="353"/>
                    <a:pt x="842" y="353"/>
                  </a:cubicBezTo>
                  <a:cubicBezTo>
                    <a:pt x="836" y="352"/>
                    <a:pt x="826" y="347"/>
                    <a:pt x="827" y="340"/>
                  </a:cubicBezTo>
                  <a:cubicBezTo>
                    <a:pt x="828" y="333"/>
                    <a:pt x="840" y="342"/>
                    <a:pt x="843" y="337"/>
                  </a:cubicBezTo>
                  <a:cubicBezTo>
                    <a:pt x="845" y="331"/>
                    <a:pt x="830" y="334"/>
                    <a:pt x="830" y="330"/>
                  </a:cubicBezTo>
                  <a:cubicBezTo>
                    <a:pt x="829" y="326"/>
                    <a:pt x="833" y="328"/>
                    <a:pt x="836" y="325"/>
                  </a:cubicBezTo>
                  <a:cubicBezTo>
                    <a:pt x="839" y="323"/>
                    <a:pt x="834" y="318"/>
                    <a:pt x="830" y="316"/>
                  </a:cubicBezTo>
                  <a:cubicBezTo>
                    <a:pt x="827" y="314"/>
                    <a:pt x="826" y="320"/>
                    <a:pt x="822" y="320"/>
                  </a:cubicBezTo>
                  <a:cubicBezTo>
                    <a:pt x="819" y="320"/>
                    <a:pt x="822" y="314"/>
                    <a:pt x="824" y="311"/>
                  </a:cubicBezTo>
                  <a:cubicBezTo>
                    <a:pt x="827" y="307"/>
                    <a:pt x="813" y="303"/>
                    <a:pt x="807" y="305"/>
                  </a:cubicBezTo>
                  <a:cubicBezTo>
                    <a:pt x="801" y="307"/>
                    <a:pt x="799" y="304"/>
                    <a:pt x="799" y="300"/>
                  </a:cubicBezTo>
                  <a:cubicBezTo>
                    <a:pt x="799" y="296"/>
                    <a:pt x="788" y="300"/>
                    <a:pt x="784" y="303"/>
                  </a:cubicBezTo>
                  <a:cubicBezTo>
                    <a:pt x="780" y="306"/>
                    <a:pt x="775" y="300"/>
                    <a:pt x="780" y="299"/>
                  </a:cubicBezTo>
                  <a:cubicBezTo>
                    <a:pt x="785" y="299"/>
                    <a:pt x="791" y="295"/>
                    <a:pt x="790" y="290"/>
                  </a:cubicBezTo>
                  <a:cubicBezTo>
                    <a:pt x="788" y="286"/>
                    <a:pt x="775" y="285"/>
                    <a:pt x="773" y="291"/>
                  </a:cubicBezTo>
                  <a:cubicBezTo>
                    <a:pt x="770" y="296"/>
                    <a:pt x="760" y="285"/>
                    <a:pt x="760" y="280"/>
                  </a:cubicBezTo>
                  <a:cubicBezTo>
                    <a:pt x="760" y="276"/>
                    <a:pt x="744" y="280"/>
                    <a:pt x="746" y="272"/>
                  </a:cubicBezTo>
                  <a:cubicBezTo>
                    <a:pt x="748" y="265"/>
                    <a:pt x="727" y="263"/>
                    <a:pt x="722" y="263"/>
                  </a:cubicBezTo>
                  <a:cubicBezTo>
                    <a:pt x="716" y="263"/>
                    <a:pt x="708" y="267"/>
                    <a:pt x="709" y="272"/>
                  </a:cubicBezTo>
                  <a:cubicBezTo>
                    <a:pt x="710" y="277"/>
                    <a:pt x="703" y="275"/>
                    <a:pt x="702" y="270"/>
                  </a:cubicBezTo>
                  <a:cubicBezTo>
                    <a:pt x="701" y="264"/>
                    <a:pt x="688" y="276"/>
                    <a:pt x="684" y="276"/>
                  </a:cubicBezTo>
                  <a:cubicBezTo>
                    <a:pt x="680" y="276"/>
                    <a:pt x="686" y="261"/>
                    <a:pt x="684" y="257"/>
                  </a:cubicBezTo>
                  <a:cubicBezTo>
                    <a:pt x="682" y="252"/>
                    <a:pt x="679" y="251"/>
                    <a:pt x="676" y="243"/>
                  </a:cubicBezTo>
                  <a:cubicBezTo>
                    <a:pt x="673" y="236"/>
                    <a:pt x="658" y="239"/>
                    <a:pt x="654" y="243"/>
                  </a:cubicBezTo>
                  <a:cubicBezTo>
                    <a:pt x="650" y="248"/>
                    <a:pt x="637" y="246"/>
                    <a:pt x="630" y="253"/>
                  </a:cubicBezTo>
                  <a:cubicBezTo>
                    <a:pt x="623" y="260"/>
                    <a:pt x="631" y="267"/>
                    <a:pt x="634" y="269"/>
                  </a:cubicBezTo>
                  <a:cubicBezTo>
                    <a:pt x="637" y="272"/>
                    <a:pt x="623" y="276"/>
                    <a:pt x="628" y="280"/>
                  </a:cubicBezTo>
                  <a:cubicBezTo>
                    <a:pt x="632" y="284"/>
                    <a:pt x="639" y="282"/>
                    <a:pt x="640" y="288"/>
                  </a:cubicBezTo>
                  <a:cubicBezTo>
                    <a:pt x="640" y="295"/>
                    <a:pt x="623" y="286"/>
                    <a:pt x="621" y="281"/>
                  </a:cubicBezTo>
                  <a:cubicBezTo>
                    <a:pt x="618" y="275"/>
                    <a:pt x="622" y="270"/>
                    <a:pt x="618" y="266"/>
                  </a:cubicBezTo>
                  <a:cubicBezTo>
                    <a:pt x="615" y="262"/>
                    <a:pt x="618" y="257"/>
                    <a:pt x="624" y="250"/>
                  </a:cubicBezTo>
                  <a:cubicBezTo>
                    <a:pt x="631" y="243"/>
                    <a:pt x="636" y="244"/>
                    <a:pt x="636" y="240"/>
                  </a:cubicBezTo>
                  <a:cubicBezTo>
                    <a:pt x="636" y="236"/>
                    <a:pt x="608" y="236"/>
                    <a:pt x="591" y="251"/>
                  </a:cubicBezTo>
                  <a:cubicBezTo>
                    <a:pt x="575" y="266"/>
                    <a:pt x="580" y="286"/>
                    <a:pt x="581" y="290"/>
                  </a:cubicBezTo>
                  <a:cubicBezTo>
                    <a:pt x="582" y="294"/>
                    <a:pt x="596" y="292"/>
                    <a:pt x="605" y="295"/>
                  </a:cubicBezTo>
                  <a:cubicBezTo>
                    <a:pt x="613" y="297"/>
                    <a:pt x="609" y="301"/>
                    <a:pt x="602" y="300"/>
                  </a:cubicBezTo>
                  <a:cubicBezTo>
                    <a:pt x="596" y="299"/>
                    <a:pt x="585" y="297"/>
                    <a:pt x="585" y="301"/>
                  </a:cubicBezTo>
                  <a:cubicBezTo>
                    <a:pt x="586" y="306"/>
                    <a:pt x="599" y="314"/>
                    <a:pt x="607" y="312"/>
                  </a:cubicBezTo>
                  <a:cubicBezTo>
                    <a:pt x="615" y="310"/>
                    <a:pt x="615" y="310"/>
                    <a:pt x="619" y="315"/>
                  </a:cubicBezTo>
                  <a:cubicBezTo>
                    <a:pt x="622" y="319"/>
                    <a:pt x="632" y="318"/>
                    <a:pt x="641" y="318"/>
                  </a:cubicBezTo>
                  <a:cubicBezTo>
                    <a:pt x="651" y="319"/>
                    <a:pt x="662" y="322"/>
                    <a:pt x="666" y="323"/>
                  </a:cubicBezTo>
                  <a:cubicBezTo>
                    <a:pt x="671" y="323"/>
                    <a:pt x="676" y="320"/>
                    <a:pt x="678" y="318"/>
                  </a:cubicBezTo>
                  <a:cubicBezTo>
                    <a:pt x="679" y="315"/>
                    <a:pt x="698" y="322"/>
                    <a:pt x="703" y="321"/>
                  </a:cubicBezTo>
                  <a:cubicBezTo>
                    <a:pt x="709" y="321"/>
                    <a:pt x="705" y="316"/>
                    <a:pt x="702" y="314"/>
                  </a:cubicBezTo>
                  <a:cubicBezTo>
                    <a:pt x="698" y="313"/>
                    <a:pt x="700" y="306"/>
                    <a:pt x="704" y="309"/>
                  </a:cubicBezTo>
                  <a:cubicBezTo>
                    <a:pt x="709" y="311"/>
                    <a:pt x="716" y="313"/>
                    <a:pt x="718" y="317"/>
                  </a:cubicBezTo>
                  <a:cubicBezTo>
                    <a:pt x="719" y="321"/>
                    <a:pt x="723" y="319"/>
                    <a:pt x="724" y="323"/>
                  </a:cubicBezTo>
                  <a:cubicBezTo>
                    <a:pt x="724" y="326"/>
                    <a:pt x="740" y="330"/>
                    <a:pt x="741" y="334"/>
                  </a:cubicBezTo>
                  <a:cubicBezTo>
                    <a:pt x="741" y="338"/>
                    <a:pt x="725" y="340"/>
                    <a:pt x="730" y="344"/>
                  </a:cubicBezTo>
                  <a:cubicBezTo>
                    <a:pt x="734" y="347"/>
                    <a:pt x="741" y="339"/>
                    <a:pt x="747" y="339"/>
                  </a:cubicBezTo>
                  <a:cubicBezTo>
                    <a:pt x="753" y="338"/>
                    <a:pt x="753" y="352"/>
                    <a:pt x="758" y="350"/>
                  </a:cubicBezTo>
                  <a:cubicBezTo>
                    <a:pt x="764" y="347"/>
                    <a:pt x="769" y="352"/>
                    <a:pt x="775" y="361"/>
                  </a:cubicBezTo>
                  <a:cubicBezTo>
                    <a:pt x="781" y="369"/>
                    <a:pt x="774" y="377"/>
                    <a:pt x="775" y="380"/>
                  </a:cubicBezTo>
                  <a:cubicBezTo>
                    <a:pt x="775" y="383"/>
                    <a:pt x="787" y="382"/>
                    <a:pt x="793" y="379"/>
                  </a:cubicBezTo>
                  <a:cubicBezTo>
                    <a:pt x="800" y="375"/>
                    <a:pt x="806" y="383"/>
                    <a:pt x="811" y="387"/>
                  </a:cubicBezTo>
                  <a:cubicBezTo>
                    <a:pt x="816" y="392"/>
                    <a:pt x="792" y="399"/>
                    <a:pt x="794" y="395"/>
                  </a:cubicBezTo>
                  <a:cubicBezTo>
                    <a:pt x="796" y="391"/>
                    <a:pt x="780" y="379"/>
                    <a:pt x="766" y="385"/>
                  </a:cubicBezTo>
                  <a:cubicBezTo>
                    <a:pt x="751" y="390"/>
                    <a:pt x="761" y="399"/>
                    <a:pt x="763" y="404"/>
                  </a:cubicBezTo>
                  <a:cubicBezTo>
                    <a:pt x="764" y="409"/>
                    <a:pt x="750" y="414"/>
                    <a:pt x="736" y="409"/>
                  </a:cubicBezTo>
                  <a:cubicBezTo>
                    <a:pt x="723" y="405"/>
                    <a:pt x="727" y="412"/>
                    <a:pt x="721" y="412"/>
                  </a:cubicBezTo>
                  <a:cubicBezTo>
                    <a:pt x="716" y="412"/>
                    <a:pt x="710" y="421"/>
                    <a:pt x="715" y="426"/>
                  </a:cubicBezTo>
                  <a:cubicBezTo>
                    <a:pt x="720" y="432"/>
                    <a:pt x="731" y="427"/>
                    <a:pt x="740" y="427"/>
                  </a:cubicBezTo>
                  <a:cubicBezTo>
                    <a:pt x="749" y="428"/>
                    <a:pt x="750" y="430"/>
                    <a:pt x="751" y="425"/>
                  </a:cubicBezTo>
                  <a:cubicBezTo>
                    <a:pt x="752" y="420"/>
                    <a:pt x="761" y="423"/>
                    <a:pt x="768" y="424"/>
                  </a:cubicBezTo>
                  <a:cubicBezTo>
                    <a:pt x="774" y="426"/>
                    <a:pt x="773" y="435"/>
                    <a:pt x="781" y="436"/>
                  </a:cubicBezTo>
                  <a:cubicBezTo>
                    <a:pt x="789" y="437"/>
                    <a:pt x="782" y="445"/>
                    <a:pt x="787" y="450"/>
                  </a:cubicBezTo>
                  <a:cubicBezTo>
                    <a:pt x="792" y="456"/>
                    <a:pt x="808" y="453"/>
                    <a:pt x="814" y="459"/>
                  </a:cubicBezTo>
                  <a:cubicBezTo>
                    <a:pt x="820" y="465"/>
                    <a:pt x="846" y="476"/>
                    <a:pt x="849" y="472"/>
                  </a:cubicBezTo>
                  <a:cubicBezTo>
                    <a:pt x="853" y="467"/>
                    <a:pt x="827" y="444"/>
                    <a:pt x="820" y="442"/>
                  </a:cubicBezTo>
                  <a:cubicBezTo>
                    <a:pt x="812" y="440"/>
                    <a:pt x="827" y="438"/>
                    <a:pt x="837" y="445"/>
                  </a:cubicBezTo>
                  <a:cubicBezTo>
                    <a:pt x="846" y="453"/>
                    <a:pt x="860" y="456"/>
                    <a:pt x="867" y="447"/>
                  </a:cubicBezTo>
                  <a:cubicBezTo>
                    <a:pt x="874" y="438"/>
                    <a:pt x="861" y="441"/>
                    <a:pt x="861" y="434"/>
                  </a:cubicBezTo>
                  <a:cubicBezTo>
                    <a:pt x="861" y="428"/>
                    <a:pt x="857" y="419"/>
                    <a:pt x="850" y="419"/>
                  </a:cubicBezTo>
                  <a:cubicBezTo>
                    <a:pt x="843" y="419"/>
                    <a:pt x="825" y="405"/>
                    <a:pt x="831" y="402"/>
                  </a:cubicBezTo>
                  <a:cubicBezTo>
                    <a:pt x="838" y="399"/>
                    <a:pt x="829" y="395"/>
                    <a:pt x="834" y="389"/>
                  </a:cubicBezTo>
                  <a:cubicBezTo>
                    <a:pt x="839" y="384"/>
                    <a:pt x="844" y="394"/>
                    <a:pt x="850" y="395"/>
                  </a:cubicBezTo>
                  <a:close/>
                  <a:moveTo>
                    <a:pt x="745" y="371"/>
                  </a:moveTo>
                  <a:cubicBezTo>
                    <a:pt x="751" y="370"/>
                    <a:pt x="750" y="360"/>
                    <a:pt x="746" y="356"/>
                  </a:cubicBezTo>
                  <a:cubicBezTo>
                    <a:pt x="744" y="352"/>
                    <a:pt x="737" y="352"/>
                    <a:pt x="732" y="352"/>
                  </a:cubicBezTo>
                  <a:cubicBezTo>
                    <a:pt x="726" y="353"/>
                    <a:pt x="717" y="361"/>
                    <a:pt x="722" y="370"/>
                  </a:cubicBezTo>
                  <a:cubicBezTo>
                    <a:pt x="727" y="378"/>
                    <a:pt x="739" y="372"/>
                    <a:pt x="745" y="371"/>
                  </a:cubicBezTo>
                  <a:close/>
                  <a:moveTo>
                    <a:pt x="682" y="241"/>
                  </a:moveTo>
                  <a:cubicBezTo>
                    <a:pt x="679" y="247"/>
                    <a:pt x="689" y="247"/>
                    <a:pt x="689" y="255"/>
                  </a:cubicBezTo>
                  <a:cubicBezTo>
                    <a:pt x="690" y="262"/>
                    <a:pt x="699" y="265"/>
                    <a:pt x="706" y="260"/>
                  </a:cubicBezTo>
                  <a:cubicBezTo>
                    <a:pt x="713" y="256"/>
                    <a:pt x="733" y="261"/>
                    <a:pt x="733" y="256"/>
                  </a:cubicBezTo>
                  <a:cubicBezTo>
                    <a:pt x="733" y="250"/>
                    <a:pt x="712" y="240"/>
                    <a:pt x="705" y="242"/>
                  </a:cubicBezTo>
                  <a:cubicBezTo>
                    <a:pt x="697" y="243"/>
                    <a:pt x="685" y="234"/>
                    <a:pt x="682" y="241"/>
                  </a:cubicBezTo>
                  <a:close/>
                  <a:moveTo>
                    <a:pt x="870" y="666"/>
                  </a:moveTo>
                  <a:cubicBezTo>
                    <a:pt x="871" y="670"/>
                    <a:pt x="900" y="682"/>
                    <a:pt x="901" y="677"/>
                  </a:cubicBezTo>
                  <a:cubicBezTo>
                    <a:pt x="902" y="671"/>
                    <a:pt x="869" y="663"/>
                    <a:pt x="870" y="666"/>
                  </a:cubicBezTo>
                  <a:close/>
                  <a:moveTo>
                    <a:pt x="997" y="696"/>
                  </a:moveTo>
                  <a:cubicBezTo>
                    <a:pt x="995" y="700"/>
                    <a:pt x="992" y="693"/>
                    <a:pt x="996" y="690"/>
                  </a:cubicBezTo>
                  <a:cubicBezTo>
                    <a:pt x="1000" y="687"/>
                    <a:pt x="995" y="685"/>
                    <a:pt x="991" y="687"/>
                  </a:cubicBezTo>
                  <a:cubicBezTo>
                    <a:pt x="987" y="689"/>
                    <a:pt x="988" y="678"/>
                    <a:pt x="992" y="676"/>
                  </a:cubicBezTo>
                  <a:cubicBezTo>
                    <a:pt x="996" y="674"/>
                    <a:pt x="983" y="670"/>
                    <a:pt x="983" y="674"/>
                  </a:cubicBezTo>
                  <a:cubicBezTo>
                    <a:pt x="983" y="678"/>
                    <a:pt x="974" y="675"/>
                    <a:pt x="973" y="672"/>
                  </a:cubicBezTo>
                  <a:cubicBezTo>
                    <a:pt x="972" y="669"/>
                    <a:pt x="966" y="668"/>
                    <a:pt x="968" y="665"/>
                  </a:cubicBezTo>
                  <a:cubicBezTo>
                    <a:pt x="970" y="663"/>
                    <a:pt x="960" y="662"/>
                    <a:pt x="959" y="666"/>
                  </a:cubicBezTo>
                  <a:cubicBezTo>
                    <a:pt x="958" y="670"/>
                    <a:pt x="955" y="663"/>
                    <a:pt x="960" y="658"/>
                  </a:cubicBezTo>
                  <a:cubicBezTo>
                    <a:pt x="965" y="652"/>
                    <a:pt x="964" y="648"/>
                    <a:pt x="968" y="645"/>
                  </a:cubicBezTo>
                  <a:cubicBezTo>
                    <a:pt x="973" y="642"/>
                    <a:pt x="968" y="639"/>
                    <a:pt x="963" y="641"/>
                  </a:cubicBezTo>
                  <a:cubicBezTo>
                    <a:pt x="958" y="643"/>
                    <a:pt x="945" y="662"/>
                    <a:pt x="945" y="667"/>
                  </a:cubicBezTo>
                  <a:cubicBezTo>
                    <a:pt x="945" y="672"/>
                    <a:pt x="944" y="678"/>
                    <a:pt x="940" y="677"/>
                  </a:cubicBezTo>
                  <a:cubicBezTo>
                    <a:pt x="935" y="677"/>
                    <a:pt x="930" y="681"/>
                    <a:pt x="933" y="684"/>
                  </a:cubicBezTo>
                  <a:cubicBezTo>
                    <a:pt x="937" y="687"/>
                    <a:pt x="924" y="694"/>
                    <a:pt x="930" y="698"/>
                  </a:cubicBezTo>
                  <a:cubicBezTo>
                    <a:pt x="934" y="700"/>
                    <a:pt x="941" y="697"/>
                    <a:pt x="947" y="697"/>
                  </a:cubicBezTo>
                  <a:cubicBezTo>
                    <a:pt x="953" y="698"/>
                    <a:pt x="958" y="698"/>
                    <a:pt x="963" y="695"/>
                  </a:cubicBezTo>
                  <a:cubicBezTo>
                    <a:pt x="968" y="691"/>
                    <a:pt x="968" y="698"/>
                    <a:pt x="974" y="697"/>
                  </a:cubicBezTo>
                  <a:cubicBezTo>
                    <a:pt x="979" y="697"/>
                    <a:pt x="971" y="702"/>
                    <a:pt x="971" y="705"/>
                  </a:cubicBezTo>
                  <a:cubicBezTo>
                    <a:pt x="971" y="709"/>
                    <a:pt x="977" y="703"/>
                    <a:pt x="981" y="701"/>
                  </a:cubicBezTo>
                  <a:cubicBezTo>
                    <a:pt x="985" y="699"/>
                    <a:pt x="990" y="701"/>
                    <a:pt x="988" y="705"/>
                  </a:cubicBezTo>
                  <a:cubicBezTo>
                    <a:pt x="986" y="708"/>
                    <a:pt x="999" y="711"/>
                    <a:pt x="1002" y="706"/>
                  </a:cubicBezTo>
                  <a:cubicBezTo>
                    <a:pt x="1005" y="701"/>
                    <a:pt x="999" y="692"/>
                    <a:pt x="997" y="696"/>
                  </a:cubicBezTo>
                  <a:close/>
                  <a:moveTo>
                    <a:pt x="93" y="604"/>
                  </a:moveTo>
                  <a:cubicBezTo>
                    <a:pt x="84" y="609"/>
                    <a:pt x="106" y="632"/>
                    <a:pt x="110" y="629"/>
                  </a:cubicBezTo>
                  <a:cubicBezTo>
                    <a:pt x="113" y="627"/>
                    <a:pt x="105" y="617"/>
                    <a:pt x="105" y="611"/>
                  </a:cubicBezTo>
                  <a:cubicBezTo>
                    <a:pt x="105" y="605"/>
                    <a:pt x="102" y="599"/>
                    <a:pt x="93" y="604"/>
                  </a:cubicBezTo>
                  <a:close/>
                  <a:moveTo>
                    <a:pt x="917" y="718"/>
                  </a:moveTo>
                  <a:cubicBezTo>
                    <a:pt x="913" y="719"/>
                    <a:pt x="916" y="713"/>
                    <a:pt x="917" y="710"/>
                  </a:cubicBezTo>
                  <a:cubicBezTo>
                    <a:pt x="917" y="708"/>
                    <a:pt x="909" y="712"/>
                    <a:pt x="909" y="715"/>
                  </a:cubicBezTo>
                  <a:cubicBezTo>
                    <a:pt x="909" y="718"/>
                    <a:pt x="903" y="719"/>
                    <a:pt x="903" y="721"/>
                  </a:cubicBezTo>
                  <a:cubicBezTo>
                    <a:pt x="903" y="727"/>
                    <a:pt x="902" y="724"/>
                    <a:pt x="898" y="726"/>
                  </a:cubicBezTo>
                  <a:cubicBezTo>
                    <a:pt x="894" y="728"/>
                    <a:pt x="879" y="726"/>
                    <a:pt x="878" y="723"/>
                  </a:cubicBezTo>
                  <a:cubicBezTo>
                    <a:pt x="878" y="719"/>
                    <a:pt x="867" y="717"/>
                    <a:pt x="866" y="713"/>
                  </a:cubicBezTo>
                  <a:cubicBezTo>
                    <a:pt x="866" y="708"/>
                    <a:pt x="860" y="706"/>
                    <a:pt x="865" y="701"/>
                  </a:cubicBezTo>
                  <a:cubicBezTo>
                    <a:pt x="869" y="696"/>
                    <a:pt x="864" y="693"/>
                    <a:pt x="860" y="697"/>
                  </a:cubicBezTo>
                  <a:cubicBezTo>
                    <a:pt x="855" y="701"/>
                    <a:pt x="853" y="695"/>
                    <a:pt x="859" y="693"/>
                  </a:cubicBezTo>
                  <a:cubicBezTo>
                    <a:pt x="864" y="691"/>
                    <a:pt x="875" y="688"/>
                    <a:pt x="870" y="678"/>
                  </a:cubicBezTo>
                  <a:cubicBezTo>
                    <a:pt x="864" y="668"/>
                    <a:pt x="830" y="681"/>
                    <a:pt x="821" y="686"/>
                  </a:cubicBezTo>
                  <a:cubicBezTo>
                    <a:pt x="812" y="691"/>
                    <a:pt x="801" y="707"/>
                    <a:pt x="796" y="707"/>
                  </a:cubicBezTo>
                  <a:cubicBezTo>
                    <a:pt x="792" y="707"/>
                    <a:pt x="805" y="699"/>
                    <a:pt x="807" y="696"/>
                  </a:cubicBezTo>
                  <a:cubicBezTo>
                    <a:pt x="809" y="692"/>
                    <a:pt x="806" y="689"/>
                    <a:pt x="809" y="690"/>
                  </a:cubicBezTo>
                  <a:cubicBezTo>
                    <a:pt x="812" y="692"/>
                    <a:pt x="819" y="680"/>
                    <a:pt x="825" y="676"/>
                  </a:cubicBezTo>
                  <a:cubicBezTo>
                    <a:pt x="830" y="672"/>
                    <a:pt x="836" y="675"/>
                    <a:pt x="836" y="672"/>
                  </a:cubicBezTo>
                  <a:cubicBezTo>
                    <a:pt x="837" y="669"/>
                    <a:pt x="840" y="667"/>
                    <a:pt x="845" y="662"/>
                  </a:cubicBezTo>
                  <a:cubicBezTo>
                    <a:pt x="850" y="658"/>
                    <a:pt x="909" y="658"/>
                    <a:pt x="915" y="659"/>
                  </a:cubicBezTo>
                  <a:cubicBezTo>
                    <a:pt x="921" y="659"/>
                    <a:pt x="932" y="651"/>
                    <a:pt x="935" y="646"/>
                  </a:cubicBezTo>
                  <a:cubicBezTo>
                    <a:pt x="939" y="641"/>
                    <a:pt x="943" y="641"/>
                    <a:pt x="951" y="642"/>
                  </a:cubicBezTo>
                  <a:cubicBezTo>
                    <a:pt x="959" y="642"/>
                    <a:pt x="963" y="635"/>
                    <a:pt x="967" y="632"/>
                  </a:cubicBezTo>
                  <a:cubicBezTo>
                    <a:pt x="971" y="629"/>
                    <a:pt x="969" y="628"/>
                    <a:pt x="966" y="627"/>
                  </a:cubicBezTo>
                  <a:cubicBezTo>
                    <a:pt x="962" y="627"/>
                    <a:pt x="959" y="624"/>
                    <a:pt x="962" y="624"/>
                  </a:cubicBezTo>
                  <a:cubicBezTo>
                    <a:pt x="966" y="624"/>
                    <a:pt x="968" y="622"/>
                    <a:pt x="969" y="617"/>
                  </a:cubicBezTo>
                  <a:cubicBezTo>
                    <a:pt x="971" y="613"/>
                    <a:pt x="968" y="615"/>
                    <a:pt x="963" y="609"/>
                  </a:cubicBezTo>
                  <a:cubicBezTo>
                    <a:pt x="958" y="602"/>
                    <a:pt x="956" y="611"/>
                    <a:pt x="951" y="610"/>
                  </a:cubicBezTo>
                  <a:cubicBezTo>
                    <a:pt x="946" y="610"/>
                    <a:pt x="954" y="604"/>
                    <a:pt x="950" y="601"/>
                  </a:cubicBezTo>
                  <a:cubicBezTo>
                    <a:pt x="946" y="599"/>
                    <a:pt x="939" y="600"/>
                    <a:pt x="933" y="605"/>
                  </a:cubicBezTo>
                  <a:cubicBezTo>
                    <a:pt x="927" y="610"/>
                    <a:pt x="927" y="605"/>
                    <a:pt x="922" y="610"/>
                  </a:cubicBezTo>
                  <a:cubicBezTo>
                    <a:pt x="917" y="615"/>
                    <a:pt x="917" y="608"/>
                    <a:pt x="919" y="606"/>
                  </a:cubicBezTo>
                  <a:cubicBezTo>
                    <a:pt x="922" y="604"/>
                    <a:pt x="924" y="606"/>
                    <a:pt x="926" y="603"/>
                  </a:cubicBezTo>
                  <a:cubicBezTo>
                    <a:pt x="928" y="600"/>
                    <a:pt x="930" y="603"/>
                    <a:pt x="936" y="599"/>
                  </a:cubicBezTo>
                  <a:cubicBezTo>
                    <a:pt x="942" y="595"/>
                    <a:pt x="947" y="597"/>
                    <a:pt x="949" y="594"/>
                  </a:cubicBezTo>
                  <a:cubicBezTo>
                    <a:pt x="950" y="592"/>
                    <a:pt x="946" y="588"/>
                    <a:pt x="940" y="589"/>
                  </a:cubicBezTo>
                  <a:cubicBezTo>
                    <a:pt x="935" y="590"/>
                    <a:pt x="931" y="582"/>
                    <a:pt x="928" y="584"/>
                  </a:cubicBezTo>
                  <a:cubicBezTo>
                    <a:pt x="924" y="587"/>
                    <a:pt x="925" y="580"/>
                    <a:pt x="921" y="583"/>
                  </a:cubicBezTo>
                  <a:cubicBezTo>
                    <a:pt x="917" y="585"/>
                    <a:pt x="915" y="582"/>
                    <a:pt x="913" y="577"/>
                  </a:cubicBezTo>
                  <a:cubicBezTo>
                    <a:pt x="911" y="573"/>
                    <a:pt x="900" y="565"/>
                    <a:pt x="894" y="563"/>
                  </a:cubicBezTo>
                  <a:cubicBezTo>
                    <a:pt x="887" y="561"/>
                    <a:pt x="892" y="557"/>
                    <a:pt x="895" y="560"/>
                  </a:cubicBezTo>
                  <a:cubicBezTo>
                    <a:pt x="899" y="562"/>
                    <a:pt x="903" y="557"/>
                    <a:pt x="904" y="555"/>
                  </a:cubicBezTo>
                  <a:cubicBezTo>
                    <a:pt x="906" y="552"/>
                    <a:pt x="902" y="550"/>
                    <a:pt x="900" y="550"/>
                  </a:cubicBezTo>
                  <a:cubicBezTo>
                    <a:pt x="898" y="550"/>
                    <a:pt x="898" y="546"/>
                    <a:pt x="898" y="544"/>
                  </a:cubicBezTo>
                  <a:cubicBezTo>
                    <a:pt x="899" y="541"/>
                    <a:pt x="891" y="538"/>
                    <a:pt x="891" y="536"/>
                  </a:cubicBezTo>
                  <a:cubicBezTo>
                    <a:pt x="891" y="533"/>
                    <a:pt x="886" y="531"/>
                    <a:pt x="887" y="529"/>
                  </a:cubicBezTo>
                  <a:cubicBezTo>
                    <a:pt x="887" y="527"/>
                    <a:pt x="882" y="524"/>
                    <a:pt x="882" y="521"/>
                  </a:cubicBezTo>
                  <a:cubicBezTo>
                    <a:pt x="882" y="518"/>
                    <a:pt x="875" y="512"/>
                    <a:pt x="875" y="508"/>
                  </a:cubicBezTo>
                  <a:cubicBezTo>
                    <a:pt x="874" y="505"/>
                    <a:pt x="870" y="502"/>
                    <a:pt x="869" y="498"/>
                  </a:cubicBezTo>
                  <a:cubicBezTo>
                    <a:pt x="867" y="494"/>
                    <a:pt x="865" y="496"/>
                    <a:pt x="864" y="502"/>
                  </a:cubicBezTo>
                  <a:cubicBezTo>
                    <a:pt x="862" y="508"/>
                    <a:pt x="857" y="507"/>
                    <a:pt x="859" y="509"/>
                  </a:cubicBezTo>
                  <a:cubicBezTo>
                    <a:pt x="862" y="513"/>
                    <a:pt x="859" y="514"/>
                    <a:pt x="857" y="516"/>
                  </a:cubicBezTo>
                  <a:cubicBezTo>
                    <a:pt x="855" y="519"/>
                    <a:pt x="859" y="522"/>
                    <a:pt x="855" y="522"/>
                  </a:cubicBezTo>
                  <a:cubicBezTo>
                    <a:pt x="851" y="522"/>
                    <a:pt x="853" y="530"/>
                    <a:pt x="851" y="527"/>
                  </a:cubicBezTo>
                  <a:cubicBezTo>
                    <a:pt x="849" y="523"/>
                    <a:pt x="844" y="524"/>
                    <a:pt x="844" y="528"/>
                  </a:cubicBezTo>
                  <a:cubicBezTo>
                    <a:pt x="844" y="531"/>
                    <a:pt x="836" y="534"/>
                    <a:pt x="833" y="534"/>
                  </a:cubicBezTo>
                  <a:cubicBezTo>
                    <a:pt x="830" y="534"/>
                    <a:pt x="830" y="527"/>
                    <a:pt x="827" y="529"/>
                  </a:cubicBezTo>
                  <a:cubicBezTo>
                    <a:pt x="824" y="531"/>
                    <a:pt x="825" y="523"/>
                    <a:pt x="820" y="524"/>
                  </a:cubicBezTo>
                  <a:cubicBezTo>
                    <a:pt x="816" y="524"/>
                    <a:pt x="813" y="523"/>
                    <a:pt x="814" y="520"/>
                  </a:cubicBezTo>
                  <a:cubicBezTo>
                    <a:pt x="816" y="516"/>
                    <a:pt x="807" y="514"/>
                    <a:pt x="810" y="512"/>
                  </a:cubicBezTo>
                  <a:cubicBezTo>
                    <a:pt x="813" y="510"/>
                    <a:pt x="809" y="506"/>
                    <a:pt x="809" y="499"/>
                  </a:cubicBezTo>
                  <a:cubicBezTo>
                    <a:pt x="808" y="493"/>
                    <a:pt x="812" y="492"/>
                    <a:pt x="812" y="490"/>
                  </a:cubicBezTo>
                  <a:cubicBezTo>
                    <a:pt x="812" y="487"/>
                    <a:pt x="809" y="487"/>
                    <a:pt x="806" y="489"/>
                  </a:cubicBezTo>
                  <a:cubicBezTo>
                    <a:pt x="803" y="491"/>
                    <a:pt x="803" y="486"/>
                    <a:pt x="800" y="487"/>
                  </a:cubicBezTo>
                  <a:cubicBezTo>
                    <a:pt x="797" y="487"/>
                    <a:pt x="787" y="486"/>
                    <a:pt x="787" y="482"/>
                  </a:cubicBezTo>
                  <a:cubicBezTo>
                    <a:pt x="786" y="477"/>
                    <a:pt x="783" y="480"/>
                    <a:pt x="781" y="475"/>
                  </a:cubicBezTo>
                  <a:cubicBezTo>
                    <a:pt x="780" y="471"/>
                    <a:pt x="776" y="474"/>
                    <a:pt x="776" y="471"/>
                  </a:cubicBezTo>
                  <a:cubicBezTo>
                    <a:pt x="776" y="468"/>
                    <a:pt x="774" y="467"/>
                    <a:pt x="771" y="467"/>
                  </a:cubicBezTo>
                  <a:cubicBezTo>
                    <a:pt x="768" y="467"/>
                    <a:pt x="767" y="463"/>
                    <a:pt x="763" y="463"/>
                  </a:cubicBezTo>
                  <a:cubicBezTo>
                    <a:pt x="759" y="462"/>
                    <a:pt x="754" y="466"/>
                    <a:pt x="752" y="467"/>
                  </a:cubicBezTo>
                  <a:cubicBezTo>
                    <a:pt x="750" y="468"/>
                    <a:pt x="744" y="463"/>
                    <a:pt x="742" y="465"/>
                  </a:cubicBezTo>
                  <a:cubicBezTo>
                    <a:pt x="739" y="467"/>
                    <a:pt x="739" y="464"/>
                    <a:pt x="733" y="462"/>
                  </a:cubicBezTo>
                  <a:cubicBezTo>
                    <a:pt x="726" y="460"/>
                    <a:pt x="718" y="460"/>
                    <a:pt x="718" y="462"/>
                  </a:cubicBezTo>
                  <a:cubicBezTo>
                    <a:pt x="717" y="464"/>
                    <a:pt x="712" y="465"/>
                    <a:pt x="713" y="470"/>
                  </a:cubicBezTo>
                  <a:cubicBezTo>
                    <a:pt x="714" y="475"/>
                    <a:pt x="719" y="474"/>
                    <a:pt x="720" y="478"/>
                  </a:cubicBezTo>
                  <a:cubicBezTo>
                    <a:pt x="721" y="481"/>
                    <a:pt x="718" y="480"/>
                    <a:pt x="717" y="483"/>
                  </a:cubicBezTo>
                  <a:cubicBezTo>
                    <a:pt x="717" y="487"/>
                    <a:pt x="714" y="486"/>
                    <a:pt x="714" y="489"/>
                  </a:cubicBezTo>
                  <a:cubicBezTo>
                    <a:pt x="714" y="491"/>
                    <a:pt x="716" y="490"/>
                    <a:pt x="717" y="495"/>
                  </a:cubicBezTo>
                  <a:cubicBezTo>
                    <a:pt x="719" y="499"/>
                    <a:pt x="721" y="499"/>
                    <a:pt x="722" y="505"/>
                  </a:cubicBezTo>
                  <a:cubicBezTo>
                    <a:pt x="723" y="511"/>
                    <a:pt x="720" y="510"/>
                    <a:pt x="717" y="511"/>
                  </a:cubicBezTo>
                  <a:cubicBezTo>
                    <a:pt x="715" y="511"/>
                    <a:pt x="718" y="514"/>
                    <a:pt x="714" y="518"/>
                  </a:cubicBezTo>
                  <a:cubicBezTo>
                    <a:pt x="711" y="522"/>
                    <a:pt x="708" y="527"/>
                    <a:pt x="710" y="529"/>
                  </a:cubicBezTo>
                  <a:cubicBezTo>
                    <a:pt x="713" y="532"/>
                    <a:pt x="723" y="536"/>
                    <a:pt x="727" y="543"/>
                  </a:cubicBezTo>
                  <a:cubicBezTo>
                    <a:pt x="731" y="549"/>
                    <a:pt x="731" y="560"/>
                    <a:pt x="730" y="567"/>
                  </a:cubicBezTo>
                  <a:cubicBezTo>
                    <a:pt x="729" y="575"/>
                    <a:pt x="720" y="577"/>
                    <a:pt x="714" y="583"/>
                  </a:cubicBezTo>
                  <a:cubicBezTo>
                    <a:pt x="708" y="590"/>
                    <a:pt x="701" y="589"/>
                    <a:pt x="698" y="589"/>
                  </a:cubicBezTo>
                  <a:cubicBezTo>
                    <a:pt x="695" y="589"/>
                    <a:pt x="697" y="595"/>
                    <a:pt x="701" y="600"/>
                  </a:cubicBezTo>
                  <a:cubicBezTo>
                    <a:pt x="705" y="605"/>
                    <a:pt x="702" y="606"/>
                    <a:pt x="704" y="611"/>
                  </a:cubicBezTo>
                  <a:cubicBezTo>
                    <a:pt x="706" y="616"/>
                    <a:pt x="704" y="620"/>
                    <a:pt x="707" y="625"/>
                  </a:cubicBezTo>
                  <a:cubicBezTo>
                    <a:pt x="711" y="629"/>
                    <a:pt x="709" y="631"/>
                    <a:pt x="705" y="634"/>
                  </a:cubicBezTo>
                  <a:cubicBezTo>
                    <a:pt x="701" y="637"/>
                    <a:pt x="706" y="636"/>
                    <a:pt x="707" y="640"/>
                  </a:cubicBezTo>
                  <a:cubicBezTo>
                    <a:pt x="707" y="644"/>
                    <a:pt x="705" y="642"/>
                    <a:pt x="702" y="639"/>
                  </a:cubicBezTo>
                  <a:cubicBezTo>
                    <a:pt x="698" y="637"/>
                    <a:pt x="695" y="644"/>
                    <a:pt x="695" y="646"/>
                  </a:cubicBezTo>
                  <a:cubicBezTo>
                    <a:pt x="695" y="649"/>
                    <a:pt x="688" y="643"/>
                    <a:pt x="686" y="643"/>
                  </a:cubicBezTo>
                  <a:cubicBezTo>
                    <a:pt x="684" y="643"/>
                    <a:pt x="686" y="639"/>
                    <a:pt x="682" y="635"/>
                  </a:cubicBezTo>
                  <a:cubicBezTo>
                    <a:pt x="677" y="632"/>
                    <a:pt x="674" y="631"/>
                    <a:pt x="674" y="627"/>
                  </a:cubicBezTo>
                  <a:cubicBezTo>
                    <a:pt x="674" y="624"/>
                    <a:pt x="666" y="621"/>
                    <a:pt x="666" y="617"/>
                  </a:cubicBezTo>
                  <a:cubicBezTo>
                    <a:pt x="666" y="613"/>
                    <a:pt x="667" y="603"/>
                    <a:pt x="665" y="600"/>
                  </a:cubicBezTo>
                  <a:cubicBezTo>
                    <a:pt x="664" y="597"/>
                    <a:pt x="665" y="594"/>
                    <a:pt x="667" y="591"/>
                  </a:cubicBezTo>
                  <a:cubicBezTo>
                    <a:pt x="668" y="588"/>
                    <a:pt x="665" y="584"/>
                    <a:pt x="660" y="584"/>
                  </a:cubicBezTo>
                  <a:cubicBezTo>
                    <a:pt x="656" y="584"/>
                    <a:pt x="650" y="583"/>
                    <a:pt x="643" y="583"/>
                  </a:cubicBezTo>
                  <a:cubicBezTo>
                    <a:pt x="637" y="584"/>
                    <a:pt x="634" y="583"/>
                    <a:pt x="632" y="581"/>
                  </a:cubicBezTo>
                  <a:cubicBezTo>
                    <a:pt x="630" y="579"/>
                    <a:pt x="624" y="575"/>
                    <a:pt x="616" y="573"/>
                  </a:cubicBezTo>
                  <a:cubicBezTo>
                    <a:pt x="608" y="571"/>
                    <a:pt x="605" y="567"/>
                    <a:pt x="604" y="565"/>
                  </a:cubicBezTo>
                  <a:cubicBezTo>
                    <a:pt x="603" y="563"/>
                    <a:pt x="596" y="561"/>
                    <a:pt x="594" y="559"/>
                  </a:cubicBezTo>
                  <a:cubicBezTo>
                    <a:pt x="592" y="557"/>
                    <a:pt x="585" y="555"/>
                    <a:pt x="582" y="556"/>
                  </a:cubicBezTo>
                  <a:cubicBezTo>
                    <a:pt x="579" y="556"/>
                    <a:pt x="571" y="550"/>
                    <a:pt x="567" y="550"/>
                  </a:cubicBezTo>
                  <a:cubicBezTo>
                    <a:pt x="562" y="550"/>
                    <a:pt x="552" y="555"/>
                    <a:pt x="550" y="555"/>
                  </a:cubicBezTo>
                  <a:cubicBezTo>
                    <a:pt x="548" y="555"/>
                    <a:pt x="550" y="551"/>
                    <a:pt x="551" y="549"/>
                  </a:cubicBezTo>
                  <a:cubicBezTo>
                    <a:pt x="553" y="548"/>
                    <a:pt x="548" y="540"/>
                    <a:pt x="546" y="535"/>
                  </a:cubicBezTo>
                  <a:cubicBezTo>
                    <a:pt x="545" y="530"/>
                    <a:pt x="543" y="525"/>
                    <a:pt x="538" y="525"/>
                  </a:cubicBezTo>
                  <a:cubicBezTo>
                    <a:pt x="533" y="526"/>
                    <a:pt x="527" y="523"/>
                    <a:pt x="526" y="522"/>
                  </a:cubicBezTo>
                  <a:cubicBezTo>
                    <a:pt x="524" y="521"/>
                    <a:pt x="524" y="507"/>
                    <a:pt x="525" y="501"/>
                  </a:cubicBezTo>
                  <a:cubicBezTo>
                    <a:pt x="526" y="495"/>
                    <a:pt x="533" y="486"/>
                    <a:pt x="533" y="482"/>
                  </a:cubicBezTo>
                  <a:cubicBezTo>
                    <a:pt x="533" y="479"/>
                    <a:pt x="537" y="477"/>
                    <a:pt x="541" y="476"/>
                  </a:cubicBezTo>
                  <a:cubicBezTo>
                    <a:pt x="545" y="475"/>
                    <a:pt x="542" y="468"/>
                    <a:pt x="545" y="467"/>
                  </a:cubicBezTo>
                  <a:cubicBezTo>
                    <a:pt x="549" y="467"/>
                    <a:pt x="549" y="465"/>
                    <a:pt x="550" y="462"/>
                  </a:cubicBezTo>
                  <a:cubicBezTo>
                    <a:pt x="551" y="459"/>
                    <a:pt x="555" y="461"/>
                    <a:pt x="553" y="459"/>
                  </a:cubicBezTo>
                  <a:cubicBezTo>
                    <a:pt x="550" y="456"/>
                    <a:pt x="552" y="455"/>
                    <a:pt x="558" y="455"/>
                  </a:cubicBezTo>
                  <a:cubicBezTo>
                    <a:pt x="564" y="455"/>
                    <a:pt x="572" y="453"/>
                    <a:pt x="571" y="448"/>
                  </a:cubicBezTo>
                  <a:cubicBezTo>
                    <a:pt x="570" y="442"/>
                    <a:pt x="555" y="446"/>
                    <a:pt x="555" y="441"/>
                  </a:cubicBezTo>
                  <a:cubicBezTo>
                    <a:pt x="555" y="437"/>
                    <a:pt x="536" y="436"/>
                    <a:pt x="537" y="434"/>
                  </a:cubicBezTo>
                  <a:cubicBezTo>
                    <a:pt x="538" y="431"/>
                    <a:pt x="556" y="436"/>
                    <a:pt x="563" y="438"/>
                  </a:cubicBezTo>
                  <a:cubicBezTo>
                    <a:pt x="569" y="441"/>
                    <a:pt x="571" y="440"/>
                    <a:pt x="576" y="440"/>
                  </a:cubicBezTo>
                  <a:cubicBezTo>
                    <a:pt x="581" y="440"/>
                    <a:pt x="578" y="433"/>
                    <a:pt x="579" y="430"/>
                  </a:cubicBezTo>
                  <a:cubicBezTo>
                    <a:pt x="580" y="428"/>
                    <a:pt x="590" y="435"/>
                    <a:pt x="596" y="433"/>
                  </a:cubicBezTo>
                  <a:cubicBezTo>
                    <a:pt x="601" y="432"/>
                    <a:pt x="607" y="420"/>
                    <a:pt x="612" y="417"/>
                  </a:cubicBezTo>
                  <a:cubicBezTo>
                    <a:pt x="616" y="413"/>
                    <a:pt x="612" y="410"/>
                    <a:pt x="603" y="411"/>
                  </a:cubicBezTo>
                  <a:cubicBezTo>
                    <a:pt x="594" y="412"/>
                    <a:pt x="588" y="408"/>
                    <a:pt x="583" y="405"/>
                  </a:cubicBezTo>
                  <a:cubicBezTo>
                    <a:pt x="578" y="401"/>
                    <a:pt x="579" y="398"/>
                    <a:pt x="584" y="398"/>
                  </a:cubicBezTo>
                  <a:cubicBezTo>
                    <a:pt x="589" y="399"/>
                    <a:pt x="602" y="409"/>
                    <a:pt x="607" y="409"/>
                  </a:cubicBezTo>
                  <a:cubicBezTo>
                    <a:pt x="611" y="410"/>
                    <a:pt x="620" y="400"/>
                    <a:pt x="624" y="397"/>
                  </a:cubicBezTo>
                  <a:cubicBezTo>
                    <a:pt x="628" y="394"/>
                    <a:pt x="620" y="393"/>
                    <a:pt x="617" y="391"/>
                  </a:cubicBezTo>
                  <a:cubicBezTo>
                    <a:pt x="614" y="388"/>
                    <a:pt x="622" y="387"/>
                    <a:pt x="626" y="387"/>
                  </a:cubicBezTo>
                  <a:cubicBezTo>
                    <a:pt x="630" y="387"/>
                    <a:pt x="632" y="390"/>
                    <a:pt x="633" y="392"/>
                  </a:cubicBezTo>
                  <a:cubicBezTo>
                    <a:pt x="635" y="394"/>
                    <a:pt x="642" y="391"/>
                    <a:pt x="645" y="391"/>
                  </a:cubicBezTo>
                  <a:cubicBezTo>
                    <a:pt x="649" y="391"/>
                    <a:pt x="645" y="385"/>
                    <a:pt x="639" y="383"/>
                  </a:cubicBezTo>
                  <a:cubicBezTo>
                    <a:pt x="633" y="381"/>
                    <a:pt x="639" y="376"/>
                    <a:pt x="641" y="380"/>
                  </a:cubicBezTo>
                  <a:cubicBezTo>
                    <a:pt x="643" y="383"/>
                    <a:pt x="647" y="383"/>
                    <a:pt x="649" y="387"/>
                  </a:cubicBezTo>
                  <a:cubicBezTo>
                    <a:pt x="652" y="392"/>
                    <a:pt x="653" y="389"/>
                    <a:pt x="658" y="387"/>
                  </a:cubicBezTo>
                  <a:cubicBezTo>
                    <a:pt x="663" y="385"/>
                    <a:pt x="666" y="382"/>
                    <a:pt x="669" y="379"/>
                  </a:cubicBezTo>
                  <a:cubicBezTo>
                    <a:pt x="671" y="376"/>
                    <a:pt x="672" y="380"/>
                    <a:pt x="675" y="375"/>
                  </a:cubicBezTo>
                  <a:cubicBezTo>
                    <a:pt x="678" y="370"/>
                    <a:pt x="674" y="366"/>
                    <a:pt x="670" y="363"/>
                  </a:cubicBezTo>
                  <a:cubicBezTo>
                    <a:pt x="666" y="360"/>
                    <a:pt x="670" y="357"/>
                    <a:pt x="666" y="355"/>
                  </a:cubicBezTo>
                  <a:cubicBezTo>
                    <a:pt x="662" y="353"/>
                    <a:pt x="661" y="349"/>
                    <a:pt x="666" y="350"/>
                  </a:cubicBezTo>
                  <a:cubicBezTo>
                    <a:pt x="671" y="351"/>
                    <a:pt x="675" y="349"/>
                    <a:pt x="677" y="346"/>
                  </a:cubicBezTo>
                  <a:cubicBezTo>
                    <a:pt x="680" y="342"/>
                    <a:pt x="670" y="342"/>
                    <a:pt x="674" y="339"/>
                  </a:cubicBezTo>
                  <a:cubicBezTo>
                    <a:pt x="679" y="337"/>
                    <a:pt x="675" y="334"/>
                    <a:pt x="671" y="334"/>
                  </a:cubicBezTo>
                  <a:cubicBezTo>
                    <a:pt x="666" y="334"/>
                    <a:pt x="662" y="332"/>
                    <a:pt x="662" y="328"/>
                  </a:cubicBezTo>
                  <a:cubicBezTo>
                    <a:pt x="662" y="324"/>
                    <a:pt x="654" y="327"/>
                    <a:pt x="649" y="325"/>
                  </a:cubicBezTo>
                  <a:cubicBezTo>
                    <a:pt x="645" y="322"/>
                    <a:pt x="634" y="323"/>
                    <a:pt x="632" y="323"/>
                  </a:cubicBezTo>
                  <a:cubicBezTo>
                    <a:pt x="629" y="323"/>
                    <a:pt x="629" y="334"/>
                    <a:pt x="633" y="334"/>
                  </a:cubicBezTo>
                  <a:cubicBezTo>
                    <a:pt x="636" y="334"/>
                    <a:pt x="639" y="338"/>
                    <a:pt x="636" y="339"/>
                  </a:cubicBezTo>
                  <a:cubicBezTo>
                    <a:pt x="633" y="341"/>
                    <a:pt x="637" y="345"/>
                    <a:pt x="634" y="344"/>
                  </a:cubicBezTo>
                  <a:cubicBezTo>
                    <a:pt x="632" y="344"/>
                    <a:pt x="628" y="343"/>
                    <a:pt x="627" y="349"/>
                  </a:cubicBezTo>
                  <a:cubicBezTo>
                    <a:pt x="626" y="356"/>
                    <a:pt x="626" y="358"/>
                    <a:pt x="621" y="361"/>
                  </a:cubicBezTo>
                  <a:cubicBezTo>
                    <a:pt x="617" y="363"/>
                    <a:pt x="620" y="353"/>
                    <a:pt x="616" y="354"/>
                  </a:cubicBezTo>
                  <a:cubicBezTo>
                    <a:pt x="612" y="354"/>
                    <a:pt x="612" y="362"/>
                    <a:pt x="615" y="362"/>
                  </a:cubicBezTo>
                  <a:cubicBezTo>
                    <a:pt x="618" y="363"/>
                    <a:pt x="618" y="366"/>
                    <a:pt x="619" y="369"/>
                  </a:cubicBezTo>
                  <a:cubicBezTo>
                    <a:pt x="620" y="373"/>
                    <a:pt x="614" y="370"/>
                    <a:pt x="611" y="375"/>
                  </a:cubicBezTo>
                  <a:cubicBezTo>
                    <a:pt x="609" y="379"/>
                    <a:pt x="608" y="373"/>
                    <a:pt x="605" y="370"/>
                  </a:cubicBezTo>
                  <a:cubicBezTo>
                    <a:pt x="601" y="367"/>
                    <a:pt x="597" y="362"/>
                    <a:pt x="597" y="358"/>
                  </a:cubicBezTo>
                  <a:cubicBezTo>
                    <a:pt x="598" y="355"/>
                    <a:pt x="599" y="354"/>
                    <a:pt x="602" y="353"/>
                  </a:cubicBezTo>
                  <a:cubicBezTo>
                    <a:pt x="605" y="353"/>
                    <a:pt x="602" y="350"/>
                    <a:pt x="602" y="346"/>
                  </a:cubicBezTo>
                  <a:cubicBezTo>
                    <a:pt x="602" y="341"/>
                    <a:pt x="598" y="343"/>
                    <a:pt x="594" y="338"/>
                  </a:cubicBezTo>
                  <a:cubicBezTo>
                    <a:pt x="590" y="333"/>
                    <a:pt x="586" y="333"/>
                    <a:pt x="584" y="335"/>
                  </a:cubicBezTo>
                  <a:cubicBezTo>
                    <a:pt x="582" y="338"/>
                    <a:pt x="583" y="342"/>
                    <a:pt x="580" y="343"/>
                  </a:cubicBezTo>
                  <a:cubicBezTo>
                    <a:pt x="576" y="345"/>
                    <a:pt x="578" y="352"/>
                    <a:pt x="575" y="352"/>
                  </a:cubicBezTo>
                  <a:cubicBezTo>
                    <a:pt x="572" y="353"/>
                    <a:pt x="573" y="340"/>
                    <a:pt x="571" y="339"/>
                  </a:cubicBezTo>
                  <a:cubicBezTo>
                    <a:pt x="568" y="338"/>
                    <a:pt x="569" y="335"/>
                    <a:pt x="572" y="334"/>
                  </a:cubicBezTo>
                  <a:cubicBezTo>
                    <a:pt x="576" y="334"/>
                    <a:pt x="578" y="330"/>
                    <a:pt x="575" y="330"/>
                  </a:cubicBezTo>
                  <a:cubicBezTo>
                    <a:pt x="572" y="330"/>
                    <a:pt x="566" y="326"/>
                    <a:pt x="564" y="325"/>
                  </a:cubicBezTo>
                  <a:cubicBezTo>
                    <a:pt x="562" y="324"/>
                    <a:pt x="558" y="329"/>
                    <a:pt x="555" y="327"/>
                  </a:cubicBezTo>
                  <a:cubicBezTo>
                    <a:pt x="553" y="325"/>
                    <a:pt x="556" y="320"/>
                    <a:pt x="556" y="318"/>
                  </a:cubicBezTo>
                  <a:cubicBezTo>
                    <a:pt x="556" y="315"/>
                    <a:pt x="560" y="319"/>
                    <a:pt x="562" y="315"/>
                  </a:cubicBezTo>
                  <a:cubicBezTo>
                    <a:pt x="565" y="312"/>
                    <a:pt x="555" y="312"/>
                    <a:pt x="555" y="308"/>
                  </a:cubicBezTo>
                  <a:cubicBezTo>
                    <a:pt x="555" y="304"/>
                    <a:pt x="548" y="303"/>
                    <a:pt x="545" y="302"/>
                  </a:cubicBezTo>
                  <a:cubicBezTo>
                    <a:pt x="543" y="301"/>
                    <a:pt x="547" y="295"/>
                    <a:pt x="546" y="292"/>
                  </a:cubicBezTo>
                  <a:cubicBezTo>
                    <a:pt x="545" y="290"/>
                    <a:pt x="535" y="281"/>
                    <a:pt x="531" y="282"/>
                  </a:cubicBezTo>
                  <a:cubicBezTo>
                    <a:pt x="527" y="283"/>
                    <a:pt x="526" y="277"/>
                    <a:pt x="529" y="277"/>
                  </a:cubicBezTo>
                  <a:cubicBezTo>
                    <a:pt x="531" y="277"/>
                    <a:pt x="533" y="276"/>
                    <a:pt x="537" y="271"/>
                  </a:cubicBezTo>
                  <a:cubicBezTo>
                    <a:pt x="541" y="266"/>
                    <a:pt x="542" y="265"/>
                    <a:pt x="539" y="264"/>
                  </a:cubicBezTo>
                  <a:cubicBezTo>
                    <a:pt x="536" y="263"/>
                    <a:pt x="534" y="260"/>
                    <a:pt x="539" y="260"/>
                  </a:cubicBezTo>
                  <a:cubicBezTo>
                    <a:pt x="545" y="260"/>
                    <a:pt x="554" y="264"/>
                    <a:pt x="557" y="262"/>
                  </a:cubicBezTo>
                  <a:cubicBezTo>
                    <a:pt x="560" y="259"/>
                    <a:pt x="569" y="245"/>
                    <a:pt x="573" y="239"/>
                  </a:cubicBezTo>
                  <a:cubicBezTo>
                    <a:pt x="577" y="234"/>
                    <a:pt x="570" y="234"/>
                    <a:pt x="561" y="234"/>
                  </a:cubicBezTo>
                  <a:cubicBezTo>
                    <a:pt x="552" y="235"/>
                    <a:pt x="550" y="231"/>
                    <a:pt x="543" y="230"/>
                  </a:cubicBezTo>
                  <a:cubicBezTo>
                    <a:pt x="535" y="230"/>
                    <a:pt x="521" y="232"/>
                    <a:pt x="519" y="234"/>
                  </a:cubicBezTo>
                  <a:cubicBezTo>
                    <a:pt x="517" y="236"/>
                    <a:pt x="523" y="238"/>
                    <a:pt x="522" y="241"/>
                  </a:cubicBezTo>
                  <a:cubicBezTo>
                    <a:pt x="522" y="243"/>
                    <a:pt x="517" y="239"/>
                    <a:pt x="515" y="240"/>
                  </a:cubicBezTo>
                  <a:cubicBezTo>
                    <a:pt x="513" y="241"/>
                    <a:pt x="516" y="244"/>
                    <a:pt x="515" y="253"/>
                  </a:cubicBezTo>
                  <a:cubicBezTo>
                    <a:pt x="514" y="262"/>
                    <a:pt x="517" y="262"/>
                    <a:pt x="519" y="266"/>
                  </a:cubicBezTo>
                  <a:cubicBezTo>
                    <a:pt x="522" y="269"/>
                    <a:pt x="521" y="273"/>
                    <a:pt x="521" y="279"/>
                  </a:cubicBezTo>
                  <a:cubicBezTo>
                    <a:pt x="521" y="284"/>
                    <a:pt x="516" y="284"/>
                    <a:pt x="514" y="285"/>
                  </a:cubicBezTo>
                  <a:cubicBezTo>
                    <a:pt x="513" y="286"/>
                    <a:pt x="519" y="288"/>
                    <a:pt x="518" y="292"/>
                  </a:cubicBezTo>
                  <a:cubicBezTo>
                    <a:pt x="517" y="295"/>
                    <a:pt x="512" y="290"/>
                    <a:pt x="509" y="291"/>
                  </a:cubicBezTo>
                  <a:cubicBezTo>
                    <a:pt x="506" y="292"/>
                    <a:pt x="503" y="300"/>
                    <a:pt x="506" y="303"/>
                  </a:cubicBezTo>
                  <a:cubicBezTo>
                    <a:pt x="510" y="306"/>
                    <a:pt x="511" y="305"/>
                    <a:pt x="508" y="309"/>
                  </a:cubicBezTo>
                  <a:cubicBezTo>
                    <a:pt x="506" y="312"/>
                    <a:pt x="503" y="317"/>
                    <a:pt x="509" y="321"/>
                  </a:cubicBezTo>
                  <a:cubicBezTo>
                    <a:pt x="515" y="326"/>
                    <a:pt x="526" y="326"/>
                    <a:pt x="532" y="329"/>
                  </a:cubicBezTo>
                  <a:cubicBezTo>
                    <a:pt x="538" y="333"/>
                    <a:pt x="529" y="331"/>
                    <a:pt x="532" y="335"/>
                  </a:cubicBezTo>
                  <a:cubicBezTo>
                    <a:pt x="534" y="339"/>
                    <a:pt x="528" y="341"/>
                    <a:pt x="528" y="344"/>
                  </a:cubicBezTo>
                  <a:cubicBezTo>
                    <a:pt x="528" y="347"/>
                    <a:pt x="531" y="346"/>
                    <a:pt x="534" y="340"/>
                  </a:cubicBezTo>
                  <a:cubicBezTo>
                    <a:pt x="537" y="335"/>
                    <a:pt x="539" y="342"/>
                    <a:pt x="539" y="346"/>
                  </a:cubicBezTo>
                  <a:cubicBezTo>
                    <a:pt x="538" y="351"/>
                    <a:pt x="534" y="348"/>
                    <a:pt x="531" y="353"/>
                  </a:cubicBezTo>
                  <a:cubicBezTo>
                    <a:pt x="528" y="358"/>
                    <a:pt x="525" y="359"/>
                    <a:pt x="520" y="358"/>
                  </a:cubicBezTo>
                  <a:cubicBezTo>
                    <a:pt x="515" y="357"/>
                    <a:pt x="518" y="364"/>
                    <a:pt x="520" y="369"/>
                  </a:cubicBezTo>
                  <a:cubicBezTo>
                    <a:pt x="522" y="373"/>
                    <a:pt x="519" y="374"/>
                    <a:pt x="514" y="373"/>
                  </a:cubicBezTo>
                  <a:cubicBezTo>
                    <a:pt x="508" y="371"/>
                    <a:pt x="505" y="368"/>
                    <a:pt x="508" y="364"/>
                  </a:cubicBezTo>
                  <a:cubicBezTo>
                    <a:pt x="511" y="359"/>
                    <a:pt x="513" y="354"/>
                    <a:pt x="509" y="355"/>
                  </a:cubicBezTo>
                  <a:cubicBezTo>
                    <a:pt x="506" y="355"/>
                    <a:pt x="499" y="355"/>
                    <a:pt x="496" y="351"/>
                  </a:cubicBezTo>
                  <a:cubicBezTo>
                    <a:pt x="494" y="348"/>
                    <a:pt x="498" y="349"/>
                    <a:pt x="505" y="350"/>
                  </a:cubicBezTo>
                  <a:cubicBezTo>
                    <a:pt x="511" y="351"/>
                    <a:pt x="506" y="345"/>
                    <a:pt x="511" y="345"/>
                  </a:cubicBezTo>
                  <a:cubicBezTo>
                    <a:pt x="516" y="345"/>
                    <a:pt x="519" y="348"/>
                    <a:pt x="524" y="344"/>
                  </a:cubicBezTo>
                  <a:cubicBezTo>
                    <a:pt x="528" y="341"/>
                    <a:pt x="521" y="333"/>
                    <a:pt x="517" y="335"/>
                  </a:cubicBezTo>
                  <a:cubicBezTo>
                    <a:pt x="514" y="336"/>
                    <a:pt x="508" y="337"/>
                    <a:pt x="508" y="334"/>
                  </a:cubicBezTo>
                  <a:cubicBezTo>
                    <a:pt x="508" y="330"/>
                    <a:pt x="514" y="333"/>
                    <a:pt x="518" y="332"/>
                  </a:cubicBezTo>
                  <a:cubicBezTo>
                    <a:pt x="521" y="331"/>
                    <a:pt x="516" y="327"/>
                    <a:pt x="511" y="328"/>
                  </a:cubicBezTo>
                  <a:cubicBezTo>
                    <a:pt x="506" y="329"/>
                    <a:pt x="502" y="330"/>
                    <a:pt x="498" y="325"/>
                  </a:cubicBezTo>
                  <a:cubicBezTo>
                    <a:pt x="494" y="321"/>
                    <a:pt x="487" y="319"/>
                    <a:pt x="485" y="328"/>
                  </a:cubicBezTo>
                  <a:cubicBezTo>
                    <a:pt x="484" y="338"/>
                    <a:pt x="477" y="333"/>
                    <a:pt x="474" y="336"/>
                  </a:cubicBezTo>
                  <a:cubicBezTo>
                    <a:pt x="471" y="339"/>
                    <a:pt x="477" y="342"/>
                    <a:pt x="484" y="342"/>
                  </a:cubicBezTo>
                  <a:cubicBezTo>
                    <a:pt x="491" y="342"/>
                    <a:pt x="496" y="348"/>
                    <a:pt x="492" y="348"/>
                  </a:cubicBezTo>
                  <a:cubicBezTo>
                    <a:pt x="489" y="348"/>
                    <a:pt x="491" y="353"/>
                    <a:pt x="487" y="351"/>
                  </a:cubicBezTo>
                  <a:cubicBezTo>
                    <a:pt x="484" y="350"/>
                    <a:pt x="480" y="351"/>
                    <a:pt x="483" y="354"/>
                  </a:cubicBezTo>
                  <a:cubicBezTo>
                    <a:pt x="485" y="357"/>
                    <a:pt x="482" y="359"/>
                    <a:pt x="482" y="362"/>
                  </a:cubicBezTo>
                  <a:cubicBezTo>
                    <a:pt x="482" y="365"/>
                    <a:pt x="477" y="362"/>
                    <a:pt x="471" y="361"/>
                  </a:cubicBezTo>
                  <a:cubicBezTo>
                    <a:pt x="466" y="361"/>
                    <a:pt x="456" y="363"/>
                    <a:pt x="449" y="364"/>
                  </a:cubicBezTo>
                  <a:cubicBezTo>
                    <a:pt x="442" y="366"/>
                    <a:pt x="435" y="363"/>
                    <a:pt x="432" y="360"/>
                  </a:cubicBezTo>
                  <a:cubicBezTo>
                    <a:pt x="429" y="357"/>
                    <a:pt x="425" y="357"/>
                    <a:pt x="420" y="357"/>
                  </a:cubicBezTo>
                  <a:cubicBezTo>
                    <a:pt x="415" y="357"/>
                    <a:pt x="416" y="352"/>
                    <a:pt x="410" y="352"/>
                  </a:cubicBezTo>
                  <a:cubicBezTo>
                    <a:pt x="403" y="352"/>
                    <a:pt x="405" y="346"/>
                    <a:pt x="404" y="343"/>
                  </a:cubicBezTo>
                  <a:cubicBezTo>
                    <a:pt x="403" y="340"/>
                    <a:pt x="390" y="341"/>
                    <a:pt x="385" y="344"/>
                  </a:cubicBezTo>
                  <a:cubicBezTo>
                    <a:pt x="381" y="347"/>
                    <a:pt x="371" y="346"/>
                    <a:pt x="369" y="351"/>
                  </a:cubicBezTo>
                  <a:cubicBezTo>
                    <a:pt x="366" y="357"/>
                    <a:pt x="371" y="356"/>
                    <a:pt x="374" y="356"/>
                  </a:cubicBezTo>
                  <a:cubicBezTo>
                    <a:pt x="378" y="356"/>
                    <a:pt x="377" y="351"/>
                    <a:pt x="384" y="352"/>
                  </a:cubicBezTo>
                  <a:cubicBezTo>
                    <a:pt x="391" y="353"/>
                    <a:pt x="396" y="345"/>
                    <a:pt x="399" y="348"/>
                  </a:cubicBezTo>
                  <a:cubicBezTo>
                    <a:pt x="402" y="351"/>
                    <a:pt x="387" y="357"/>
                    <a:pt x="381" y="358"/>
                  </a:cubicBezTo>
                  <a:cubicBezTo>
                    <a:pt x="374" y="359"/>
                    <a:pt x="376" y="364"/>
                    <a:pt x="382" y="373"/>
                  </a:cubicBezTo>
                  <a:cubicBezTo>
                    <a:pt x="388" y="383"/>
                    <a:pt x="379" y="377"/>
                    <a:pt x="379" y="382"/>
                  </a:cubicBezTo>
                  <a:cubicBezTo>
                    <a:pt x="379" y="386"/>
                    <a:pt x="368" y="380"/>
                    <a:pt x="372" y="379"/>
                  </a:cubicBezTo>
                  <a:cubicBezTo>
                    <a:pt x="377" y="377"/>
                    <a:pt x="375" y="373"/>
                    <a:pt x="371" y="370"/>
                  </a:cubicBezTo>
                  <a:cubicBezTo>
                    <a:pt x="367" y="367"/>
                    <a:pt x="365" y="370"/>
                    <a:pt x="365" y="366"/>
                  </a:cubicBezTo>
                  <a:cubicBezTo>
                    <a:pt x="366" y="363"/>
                    <a:pt x="361" y="367"/>
                    <a:pt x="358" y="364"/>
                  </a:cubicBezTo>
                  <a:cubicBezTo>
                    <a:pt x="354" y="361"/>
                    <a:pt x="353" y="359"/>
                    <a:pt x="348" y="361"/>
                  </a:cubicBezTo>
                  <a:cubicBezTo>
                    <a:pt x="343" y="364"/>
                    <a:pt x="338" y="363"/>
                    <a:pt x="327" y="365"/>
                  </a:cubicBezTo>
                  <a:cubicBezTo>
                    <a:pt x="317" y="367"/>
                    <a:pt x="297" y="366"/>
                    <a:pt x="294" y="363"/>
                  </a:cubicBezTo>
                  <a:cubicBezTo>
                    <a:pt x="290" y="359"/>
                    <a:pt x="303" y="353"/>
                    <a:pt x="307" y="354"/>
                  </a:cubicBezTo>
                  <a:cubicBezTo>
                    <a:pt x="310" y="355"/>
                    <a:pt x="308" y="350"/>
                    <a:pt x="302" y="345"/>
                  </a:cubicBezTo>
                  <a:cubicBezTo>
                    <a:pt x="297" y="341"/>
                    <a:pt x="284" y="338"/>
                    <a:pt x="284" y="341"/>
                  </a:cubicBezTo>
                  <a:cubicBezTo>
                    <a:pt x="284" y="344"/>
                    <a:pt x="277" y="341"/>
                    <a:pt x="268" y="339"/>
                  </a:cubicBezTo>
                  <a:cubicBezTo>
                    <a:pt x="258" y="338"/>
                    <a:pt x="257" y="334"/>
                    <a:pt x="251" y="334"/>
                  </a:cubicBezTo>
                  <a:cubicBezTo>
                    <a:pt x="245" y="334"/>
                    <a:pt x="236" y="332"/>
                    <a:pt x="229" y="327"/>
                  </a:cubicBezTo>
                  <a:cubicBezTo>
                    <a:pt x="222" y="321"/>
                    <a:pt x="206" y="323"/>
                    <a:pt x="204" y="328"/>
                  </a:cubicBezTo>
                  <a:cubicBezTo>
                    <a:pt x="202" y="333"/>
                    <a:pt x="196" y="332"/>
                    <a:pt x="191" y="332"/>
                  </a:cubicBezTo>
                  <a:cubicBezTo>
                    <a:pt x="185" y="332"/>
                    <a:pt x="193" y="326"/>
                    <a:pt x="191" y="325"/>
                  </a:cubicBezTo>
                  <a:cubicBezTo>
                    <a:pt x="188" y="324"/>
                    <a:pt x="191" y="317"/>
                    <a:pt x="187" y="316"/>
                  </a:cubicBezTo>
                  <a:cubicBezTo>
                    <a:pt x="183" y="316"/>
                    <a:pt x="180" y="333"/>
                    <a:pt x="172" y="332"/>
                  </a:cubicBezTo>
                  <a:cubicBezTo>
                    <a:pt x="165" y="332"/>
                    <a:pt x="161" y="314"/>
                    <a:pt x="155" y="310"/>
                  </a:cubicBezTo>
                  <a:cubicBezTo>
                    <a:pt x="149" y="305"/>
                    <a:pt x="143" y="305"/>
                    <a:pt x="148" y="312"/>
                  </a:cubicBezTo>
                  <a:cubicBezTo>
                    <a:pt x="154" y="319"/>
                    <a:pt x="144" y="314"/>
                    <a:pt x="144" y="318"/>
                  </a:cubicBezTo>
                  <a:cubicBezTo>
                    <a:pt x="145" y="323"/>
                    <a:pt x="136" y="328"/>
                    <a:pt x="136" y="326"/>
                  </a:cubicBezTo>
                  <a:cubicBezTo>
                    <a:pt x="136" y="323"/>
                    <a:pt x="131" y="320"/>
                    <a:pt x="125" y="327"/>
                  </a:cubicBezTo>
                  <a:cubicBezTo>
                    <a:pt x="119" y="334"/>
                    <a:pt x="115" y="333"/>
                    <a:pt x="114" y="331"/>
                  </a:cubicBezTo>
                  <a:cubicBezTo>
                    <a:pt x="114" y="328"/>
                    <a:pt x="96" y="337"/>
                    <a:pt x="97" y="340"/>
                  </a:cubicBezTo>
                  <a:cubicBezTo>
                    <a:pt x="98" y="343"/>
                    <a:pt x="94" y="346"/>
                    <a:pt x="89" y="345"/>
                  </a:cubicBezTo>
                  <a:cubicBezTo>
                    <a:pt x="85" y="345"/>
                    <a:pt x="88" y="341"/>
                    <a:pt x="92" y="339"/>
                  </a:cubicBezTo>
                  <a:cubicBezTo>
                    <a:pt x="96" y="337"/>
                    <a:pt x="108" y="328"/>
                    <a:pt x="114" y="327"/>
                  </a:cubicBezTo>
                  <a:cubicBezTo>
                    <a:pt x="120" y="326"/>
                    <a:pt x="131" y="321"/>
                    <a:pt x="132" y="318"/>
                  </a:cubicBezTo>
                  <a:cubicBezTo>
                    <a:pt x="132" y="315"/>
                    <a:pt x="126" y="318"/>
                    <a:pt x="122" y="317"/>
                  </a:cubicBezTo>
                  <a:cubicBezTo>
                    <a:pt x="118" y="316"/>
                    <a:pt x="111" y="321"/>
                    <a:pt x="104" y="324"/>
                  </a:cubicBezTo>
                  <a:cubicBezTo>
                    <a:pt x="97" y="327"/>
                    <a:pt x="90" y="326"/>
                    <a:pt x="92" y="330"/>
                  </a:cubicBezTo>
                  <a:cubicBezTo>
                    <a:pt x="94" y="334"/>
                    <a:pt x="85" y="329"/>
                    <a:pt x="84" y="332"/>
                  </a:cubicBezTo>
                  <a:cubicBezTo>
                    <a:pt x="82" y="335"/>
                    <a:pt x="79" y="332"/>
                    <a:pt x="81" y="330"/>
                  </a:cubicBezTo>
                  <a:cubicBezTo>
                    <a:pt x="84" y="329"/>
                    <a:pt x="75" y="326"/>
                    <a:pt x="75" y="328"/>
                  </a:cubicBezTo>
                  <a:cubicBezTo>
                    <a:pt x="75" y="329"/>
                    <a:pt x="74" y="332"/>
                    <a:pt x="68" y="332"/>
                  </a:cubicBezTo>
                  <a:cubicBezTo>
                    <a:pt x="62" y="332"/>
                    <a:pt x="56" y="336"/>
                    <a:pt x="60" y="339"/>
                  </a:cubicBezTo>
                  <a:cubicBezTo>
                    <a:pt x="64" y="342"/>
                    <a:pt x="66" y="343"/>
                    <a:pt x="64" y="345"/>
                  </a:cubicBezTo>
                  <a:cubicBezTo>
                    <a:pt x="62" y="347"/>
                    <a:pt x="56" y="340"/>
                    <a:pt x="47" y="341"/>
                  </a:cubicBezTo>
                  <a:cubicBezTo>
                    <a:pt x="38" y="342"/>
                    <a:pt x="21" y="331"/>
                    <a:pt x="21" y="329"/>
                  </a:cubicBezTo>
                  <a:cubicBezTo>
                    <a:pt x="21" y="326"/>
                    <a:pt x="9" y="328"/>
                    <a:pt x="0" y="327"/>
                  </a:cubicBezTo>
                  <a:cubicBezTo>
                    <a:pt x="0" y="500"/>
                    <a:pt x="0" y="500"/>
                    <a:pt x="0" y="500"/>
                  </a:cubicBezTo>
                  <a:cubicBezTo>
                    <a:pt x="0" y="500"/>
                    <a:pt x="4" y="503"/>
                    <a:pt x="6" y="501"/>
                  </a:cubicBezTo>
                  <a:cubicBezTo>
                    <a:pt x="8" y="499"/>
                    <a:pt x="11" y="502"/>
                    <a:pt x="16" y="499"/>
                  </a:cubicBezTo>
                  <a:cubicBezTo>
                    <a:pt x="22" y="496"/>
                    <a:pt x="24" y="502"/>
                    <a:pt x="24" y="505"/>
                  </a:cubicBezTo>
                  <a:cubicBezTo>
                    <a:pt x="24" y="507"/>
                    <a:pt x="32" y="512"/>
                    <a:pt x="35" y="516"/>
                  </a:cubicBezTo>
                  <a:cubicBezTo>
                    <a:pt x="39" y="520"/>
                    <a:pt x="40" y="524"/>
                    <a:pt x="44" y="522"/>
                  </a:cubicBezTo>
                  <a:cubicBezTo>
                    <a:pt x="48" y="519"/>
                    <a:pt x="54" y="518"/>
                    <a:pt x="54" y="514"/>
                  </a:cubicBezTo>
                  <a:cubicBezTo>
                    <a:pt x="54" y="509"/>
                    <a:pt x="70" y="509"/>
                    <a:pt x="70" y="514"/>
                  </a:cubicBezTo>
                  <a:cubicBezTo>
                    <a:pt x="70" y="520"/>
                    <a:pt x="85" y="527"/>
                    <a:pt x="94" y="542"/>
                  </a:cubicBezTo>
                  <a:cubicBezTo>
                    <a:pt x="103" y="557"/>
                    <a:pt x="101" y="561"/>
                    <a:pt x="114" y="566"/>
                  </a:cubicBezTo>
                  <a:cubicBezTo>
                    <a:pt x="127" y="571"/>
                    <a:pt x="126" y="573"/>
                    <a:pt x="125" y="578"/>
                  </a:cubicBezTo>
                  <a:cubicBezTo>
                    <a:pt x="123" y="582"/>
                    <a:pt x="132" y="584"/>
                    <a:pt x="127" y="588"/>
                  </a:cubicBezTo>
                  <a:cubicBezTo>
                    <a:pt x="125" y="589"/>
                    <a:pt x="122" y="591"/>
                    <a:pt x="119" y="593"/>
                  </a:cubicBezTo>
                  <a:cubicBezTo>
                    <a:pt x="120" y="595"/>
                    <a:pt x="122" y="597"/>
                    <a:pt x="124" y="599"/>
                  </a:cubicBezTo>
                  <a:cubicBezTo>
                    <a:pt x="127" y="602"/>
                    <a:pt x="119" y="602"/>
                    <a:pt x="121" y="604"/>
                  </a:cubicBezTo>
                  <a:cubicBezTo>
                    <a:pt x="124" y="606"/>
                    <a:pt x="121" y="610"/>
                    <a:pt x="123" y="612"/>
                  </a:cubicBezTo>
                  <a:cubicBezTo>
                    <a:pt x="126" y="615"/>
                    <a:pt x="130" y="614"/>
                    <a:pt x="133" y="612"/>
                  </a:cubicBezTo>
                  <a:cubicBezTo>
                    <a:pt x="136" y="610"/>
                    <a:pt x="138" y="615"/>
                    <a:pt x="135" y="618"/>
                  </a:cubicBezTo>
                  <a:cubicBezTo>
                    <a:pt x="133" y="622"/>
                    <a:pt x="138" y="625"/>
                    <a:pt x="140" y="622"/>
                  </a:cubicBezTo>
                  <a:cubicBezTo>
                    <a:pt x="142" y="619"/>
                    <a:pt x="147" y="627"/>
                    <a:pt x="149" y="628"/>
                  </a:cubicBezTo>
                  <a:cubicBezTo>
                    <a:pt x="152" y="629"/>
                    <a:pt x="154" y="633"/>
                    <a:pt x="150" y="633"/>
                  </a:cubicBezTo>
                  <a:cubicBezTo>
                    <a:pt x="146" y="633"/>
                    <a:pt x="147" y="639"/>
                    <a:pt x="150" y="640"/>
                  </a:cubicBezTo>
                  <a:cubicBezTo>
                    <a:pt x="152" y="640"/>
                    <a:pt x="152" y="643"/>
                    <a:pt x="152" y="646"/>
                  </a:cubicBezTo>
                  <a:cubicBezTo>
                    <a:pt x="152" y="648"/>
                    <a:pt x="161" y="651"/>
                    <a:pt x="164" y="650"/>
                  </a:cubicBezTo>
                  <a:cubicBezTo>
                    <a:pt x="167" y="649"/>
                    <a:pt x="170" y="652"/>
                    <a:pt x="172" y="655"/>
                  </a:cubicBezTo>
                  <a:cubicBezTo>
                    <a:pt x="173" y="658"/>
                    <a:pt x="179" y="660"/>
                    <a:pt x="182" y="658"/>
                  </a:cubicBezTo>
                  <a:cubicBezTo>
                    <a:pt x="184" y="656"/>
                    <a:pt x="185" y="661"/>
                    <a:pt x="186" y="665"/>
                  </a:cubicBezTo>
                  <a:cubicBezTo>
                    <a:pt x="186" y="668"/>
                    <a:pt x="191" y="666"/>
                    <a:pt x="194" y="666"/>
                  </a:cubicBezTo>
                  <a:cubicBezTo>
                    <a:pt x="197" y="666"/>
                    <a:pt x="199" y="670"/>
                    <a:pt x="201" y="669"/>
                  </a:cubicBezTo>
                  <a:cubicBezTo>
                    <a:pt x="206" y="667"/>
                    <a:pt x="207" y="675"/>
                    <a:pt x="210" y="680"/>
                  </a:cubicBezTo>
                  <a:cubicBezTo>
                    <a:pt x="520" y="678"/>
                    <a:pt x="520" y="678"/>
                    <a:pt x="520" y="678"/>
                  </a:cubicBezTo>
                  <a:cubicBezTo>
                    <a:pt x="520" y="678"/>
                    <a:pt x="521" y="670"/>
                    <a:pt x="524" y="673"/>
                  </a:cubicBezTo>
                  <a:cubicBezTo>
                    <a:pt x="528" y="676"/>
                    <a:pt x="525" y="680"/>
                    <a:pt x="529" y="682"/>
                  </a:cubicBezTo>
                  <a:cubicBezTo>
                    <a:pt x="533" y="683"/>
                    <a:pt x="536" y="686"/>
                    <a:pt x="539" y="685"/>
                  </a:cubicBezTo>
                  <a:cubicBezTo>
                    <a:pt x="541" y="684"/>
                    <a:pt x="545" y="681"/>
                    <a:pt x="549" y="685"/>
                  </a:cubicBezTo>
                  <a:cubicBezTo>
                    <a:pt x="553" y="690"/>
                    <a:pt x="556" y="686"/>
                    <a:pt x="558" y="689"/>
                  </a:cubicBezTo>
                  <a:cubicBezTo>
                    <a:pt x="561" y="692"/>
                    <a:pt x="565" y="694"/>
                    <a:pt x="568" y="691"/>
                  </a:cubicBezTo>
                  <a:cubicBezTo>
                    <a:pt x="570" y="688"/>
                    <a:pt x="580" y="691"/>
                    <a:pt x="584" y="693"/>
                  </a:cubicBezTo>
                  <a:cubicBezTo>
                    <a:pt x="590" y="688"/>
                    <a:pt x="594" y="679"/>
                    <a:pt x="599" y="679"/>
                  </a:cubicBezTo>
                  <a:cubicBezTo>
                    <a:pt x="605" y="679"/>
                    <a:pt x="622" y="681"/>
                    <a:pt x="623" y="689"/>
                  </a:cubicBezTo>
                  <a:cubicBezTo>
                    <a:pt x="624" y="698"/>
                    <a:pt x="634" y="690"/>
                    <a:pt x="635" y="698"/>
                  </a:cubicBezTo>
                  <a:cubicBezTo>
                    <a:pt x="636" y="704"/>
                    <a:pt x="642" y="710"/>
                    <a:pt x="641" y="713"/>
                  </a:cubicBezTo>
                  <a:cubicBezTo>
                    <a:pt x="643" y="714"/>
                    <a:pt x="645" y="716"/>
                    <a:pt x="648" y="718"/>
                  </a:cubicBezTo>
                  <a:cubicBezTo>
                    <a:pt x="651" y="717"/>
                    <a:pt x="659" y="718"/>
                    <a:pt x="665" y="720"/>
                  </a:cubicBezTo>
                  <a:cubicBezTo>
                    <a:pt x="672" y="723"/>
                    <a:pt x="682" y="717"/>
                    <a:pt x="686" y="726"/>
                  </a:cubicBezTo>
                  <a:cubicBezTo>
                    <a:pt x="689" y="734"/>
                    <a:pt x="697" y="740"/>
                    <a:pt x="690" y="741"/>
                  </a:cubicBezTo>
                  <a:cubicBezTo>
                    <a:pt x="683" y="742"/>
                    <a:pt x="675" y="733"/>
                    <a:pt x="675" y="738"/>
                  </a:cubicBezTo>
                  <a:cubicBezTo>
                    <a:pt x="676" y="743"/>
                    <a:pt x="672" y="740"/>
                    <a:pt x="672" y="748"/>
                  </a:cubicBezTo>
                  <a:cubicBezTo>
                    <a:pt x="672" y="755"/>
                    <a:pt x="667" y="766"/>
                    <a:pt x="664" y="765"/>
                  </a:cubicBezTo>
                  <a:cubicBezTo>
                    <a:pt x="664" y="765"/>
                    <a:pt x="664" y="765"/>
                    <a:pt x="664" y="765"/>
                  </a:cubicBezTo>
                  <a:cubicBezTo>
                    <a:pt x="663" y="768"/>
                    <a:pt x="663" y="771"/>
                    <a:pt x="665" y="774"/>
                  </a:cubicBezTo>
                  <a:cubicBezTo>
                    <a:pt x="669" y="771"/>
                    <a:pt x="675" y="766"/>
                    <a:pt x="679" y="767"/>
                  </a:cubicBezTo>
                  <a:cubicBezTo>
                    <a:pt x="687" y="767"/>
                    <a:pt x="689" y="772"/>
                    <a:pt x="694" y="768"/>
                  </a:cubicBezTo>
                  <a:cubicBezTo>
                    <a:pt x="699" y="765"/>
                    <a:pt x="700" y="763"/>
                    <a:pt x="701" y="766"/>
                  </a:cubicBezTo>
                  <a:cubicBezTo>
                    <a:pt x="701" y="766"/>
                    <a:pt x="701" y="766"/>
                    <a:pt x="701" y="767"/>
                  </a:cubicBezTo>
                  <a:cubicBezTo>
                    <a:pt x="703" y="766"/>
                    <a:pt x="704" y="765"/>
                    <a:pt x="704" y="764"/>
                  </a:cubicBezTo>
                  <a:cubicBezTo>
                    <a:pt x="704" y="763"/>
                    <a:pt x="704" y="761"/>
                    <a:pt x="703" y="759"/>
                  </a:cubicBezTo>
                  <a:cubicBezTo>
                    <a:pt x="698" y="760"/>
                    <a:pt x="697" y="760"/>
                    <a:pt x="695" y="757"/>
                  </a:cubicBezTo>
                  <a:cubicBezTo>
                    <a:pt x="693" y="752"/>
                    <a:pt x="710" y="747"/>
                    <a:pt x="718" y="748"/>
                  </a:cubicBezTo>
                  <a:cubicBezTo>
                    <a:pt x="726" y="749"/>
                    <a:pt x="731" y="744"/>
                    <a:pt x="734" y="747"/>
                  </a:cubicBezTo>
                  <a:cubicBezTo>
                    <a:pt x="739" y="743"/>
                    <a:pt x="747" y="736"/>
                    <a:pt x="749" y="736"/>
                  </a:cubicBezTo>
                  <a:cubicBezTo>
                    <a:pt x="752" y="736"/>
                    <a:pt x="788" y="735"/>
                    <a:pt x="788" y="735"/>
                  </a:cubicBezTo>
                  <a:cubicBezTo>
                    <a:pt x="788" y="735"/>
                    <a:pt x="800" y="728"/>
                    <a:pt x="802" y="721"/>
                  </a:cubicBezTo>
                  <a:cubicBezTo>
                    <a:pt x="803" y="714"/>
                    <a:pt x="811" y="697"/>
                    <a:pt x="816" y="701"/>
                  </a:cubicBezTo>
                  <a:cubicBezTo>
                    <a:pt x="821" y="704"/>
                    <a:pt x="831" y="702"/>
                    <a:pt x="831" y="705"/>
                  </a:cubicBezTo>
                  <a:cubicBezTo>
                    <a:pt x="831" y="708"/>
                    <a:pt x="828" y="719"/>
                    <a:pt x="841" y="736"/>
                  </a:cubicBezTo>
                  <a:cubicBezTo>
                    <a:pt x="845" y="733"/>
                    <a:pt x="850" y="731"/>
                    <a:pt x="852" y="731"/>
                  </a:cubicBezTo>
                  <a:cubicBezTo>
                    <a:pt x="857" y="732"/>
                    <a:pt x="864" y="726"/>
                    <a:pt x="866" y="722"/>
                  </a:cubicBezTo>
                  <a:cubicBezTo>
                    <a:pt x="868" y="718"/>
                    <a:pt x="870" y="725"/>
                    <a:pt x="866" y="727"/>
                  </a:cubicBezTo>
                  <a:cubicBezTo>
                    <a:pt x="862" y="728"/>
                    <a:pt x="870" y="731"/>
                    <a:pt x="877" y="731"/>
                  </a:cubicBezTo>
                  <a:cubicBezTo>
                    <a:pt x="884" y="730"/>
                    <a:pt x="873" y="733"/>
                    <a:pt x="868" y="733"/>
                  </a:cubicBezTo>
                  <a:cubicBezTo>
                    <a:pt x="863" y="733"/>
                    <a:pt x="861" y="733"/>
                    <a:pt x="854" y="740"/>
                  </a:cubicBezTo>
                  <a:cubicBezTo>
                    <a:pt x="847" y="747"/>
                    <a:pt x="848" y="749"/>
                    <a:pt x="852" y="753"/>
                  </a:cubicBezTo>
                  <a:cubicBezTo>
                    <a:pt x="856" y="756"/>
                    <a:pt x="862" y="755"/>
                    <a:pt x="867" y="750"/>
                  </a:cubicBezTo>
                  <a:cubicBezTo>
                    <a:pt x="873" y="745"/>
                    <a:pt x="872" y="741"/>
                    <a:pt x="878" y="741"/>
                  </a:cubicBezTo>
                  <a:cubicBezTo>
                    <a:pt x="883" y="741"/>
                    <a:pt x="898" y="736"/>
                    <a:pt x="904" y="734"/>
                  </a:cubicBezTo>
                  <a:cubicBezTo>
                    <a:pt x="910" y="732"/>
                    <a:pt x="906" y="731"/>
                    <a:pt x="906" y="728"/>
                  </a:cubicBezTo>
                  <a:cubicBezTo>
                    <a:pt x="906" y="725"/>
                    <a:pt x="917" y="725"/>
                    <a:pt x="921" y="723"/>
                  </a:cubicBezTo>
                  <a:cubicBezTo>
                    <a:pt x="925" y="720"/>
                    <a:pt x="920" y="718"/>
                    <a:pt x="917" y="718"/>
                  </a:cubicBezTo>
                  <a:close/>
                  <a:moveTo>
                    <a:pt x="266" y="394"/>
                  </a:moveTo>
                  <a:cubicBezTo>
                    <a:pt x="260" y="402"/>
                    <a:pt x="257" y="403"/>
                    <a:pt x="251" y="402"/>
                  </a:cubicBezTo>
                  <a:cubicBezTo>
                    <a:pt x="244" y="401"/>
                    <a:pt x="240" y="404"/>
                    <a:pt x="243" y="407"/>
                  </a:cubicBezTo>
                  <a:cubicBezTo>
                    <a:pt x="246" y="409"/>
                    <a:pt x="247" y="411"/>
                    <a:pt x="240" y="413"/>
                  </a:cubicBezTo>
                  <a:cubicBezTo>
                    <a:pt x="233" y="414"/>
                    <a:pt x="228" y="420"/>
                    <a:pt x="225" y="419"/>
                  </a:cubicBezTo>
                  <a:cubicBezTo>
                    <a:pt x="223" y="418"/>
                    <a:pt x="237" y="408"/>
                    <a:pt x="234" y="405"/>
                  </a:cubicBezTo>
                  <a:cubicBezTo>
                    <a:pt x="230" y="402"/>
                    <a:pt x="220" y="410"/>
                    <a:pt x="220" y="413"/>
                  </a:cubicBezTo>
                  <a:cubicBezTo>
                    <a:pt x="220" y="417"/>
                    <a:pt x="214" y="417"/>
                    <a:pt x="210" y="417"/>
                  </a:cubicBezTo>
                  <a:cubicBezTo>
                    <a:pt x="206" y="416"/>
                    <a:pt x="201" y="413"/>
                    <a:pt x="205" y="412"/>
                  </a:cubicBezTo>
                  <a:cubicBezTo>
                    <a:pt x="209" y="412"/>
                    <a:pt x="206" y="408"/>
                    <a:pt x="211" y="406"/>
                  </a:cubicBezTo>
                  <a:cubicBezTo>
                    <a:pt x="217" y="404"/>
                    <a:pt x="210" y="401"/>
                    <a:pt x="212" y="399"/>
                  </a:cubicBezTo>
                  <a:cubicBezTo>
                    <a:pt x="214" y="397"/>
                    <a:pt x="224" y="401"/>
                    <a:pt x="224" y="397"/>
                  </a:cubicBezTo>
                  <a:cubicBezTo>
                    <a:pt x="225" y="393"/>
                    <a:pt x="214" y="390"/>
                    <a:pt x="210" y="392"/>
                  </a:cubicBezTo>
                  <a:cubicBezTo>
                    <a:pt x="207" y="394"/>
                    <a:pt x="198" y="400"/>
                    <a:pt x="188" y="396"/>
                  </a:cubicBezTo>
                  <a:cubicBezTo>
                    <a:pt x="185" y="394"/>
                    <a:pt x="213" y="391"/>
                    <a:pt x="218" y="387"/>
                  </a:cubicBezTo>
                  <a:cubicBezTo>
                    <a:pt x="223" y="382"/>
                    <a:pt x="244" y="377"/>
                    <a:pt x="246" y="381"/>
                  </a:cubicBezTo>
                  <a:cubicBezTo>
                    <a:pt x="248" y="385"/>
                    <a:pt x="235" y="388"/>
                    <a:pt x="241" y="392"/>
                  </a:cubicBezTo>
                  <a:cubicBezTo>
                    <a:pt x="247" y="395"/>
                    <a:pt x="258" y="393"/>
                    <a:pt x="260" y="389"/>
                  </a:cubicBezTo>
                  <a:cubicBezTo>
                    <a:pt x="262" y="385"/>
                    <a:pt x="273" y="386"/>
                    <a:pt x="266" y="394"/>
                  </a:cubicBezTo>
                  <a:close/>
                  <a:moveTo>
                    <a:pt x="329" y="474"/>
                  </a:moveTo>
                  <a:cubicBezTo>
                    <a:pt x="322" y="481"/>
                    <a:pt x="322" y="479"/>
                    <a:pt x="315" y="480"/>
                  </a:cubicBezTo>
                  <a:cubicBezTo>
                    <a:pt x="309" y="482"/>
                    <a:pt x="314" y="488"/>
                    <a:pt x="306" y="489"/>
                  </a:cubicBezTo>
                  <a:cubicBezTo>
                    <a:pt x="298" y="490"/>
                    <a:pt x="278" y="490"/>
                    <a:pt x="275" y="486"/>
                  </a:cubicBezTo>
                  <a:cubicBezTo>
                    <a:pt x="274" y="484"/>
                    <a:pt x="286" y="485"/>
                    <a:pt x="287" y="482"/>
                  </a:cubicBezTo>
                  <a:cubicBezTo>
                    <a:pt x="288" y="479"/>
                    <a:pt x="291" y="473"/>
                    <a:pt x="296" y="473"/>
                  </a:cubicBezTo>
                  <a:cubicBezTo>
                    <a:pt x="301" y="473"/>
                    <a:pt x="300" y="467"/>
                    <a:pt x="292" y="463"/>
                  </a:cubicBezTo>
                  <a:cubicBezTo>
                    <a:pt x="284" y="459"/>
                    <a:pt x="304" y="456"/>
                    <a:pt x="308" y="463"/>
                  </a:cubicBezTo>
                  <a:cubicBezTo>
                    <a:pt x="313" y="469"/>
                    <a:pt x="321" y="473"/>
                    <a:pt x="326" y="469"/>
                  </a:cubicBezTo>
                  <a:cubicBezTo>
                    <a:pt x="330" y="464"/>
                    <a:pt x="356" y="452"/>
                    <a:pt x="356" y="458"/>
                  </a:cubicBezTo>
                  <a:cubicBezTo>
                    <a:pt x="356" y="464"/>
                    <a:pt x="337" y="468"/>
                    <a:pt x="329" y="474"/>
                  </a:cubicBezTo>
                  <a:close/>
                  <a:moveTo>
                    <a:pt x="503" y="656"/>
                  </a:moveTo>
                  <a:cubicBezTo>
                    <a:pt x="498" y="657"/>
                    <a:pt x="504" y="642"/>
                    <a:pt x="494" y="636"/>
                  </a:cubicBezTo>
                  <a:cubicBezTo>
                    <a:pt x="482" y="630"/>
                    <a:pt x="477" y="618"/>
                    <a:pt x="477" y="611"/>
                  </a:cubicBezTo>
                  <a:cubicBezTo>
                    <a:pt x="477" y="605"/>
                    <a:pt x="487" y="602"/>
                    <a:pt x="491" y="607"/>
                  </a:cubicBezTo>
                  <a:cubicBezTo>
                    <a:pt x="495" y="612"/>
                    <a:pt x="501" y="632"/>
                    <a:pt x="504" y="639"/>
                  </a:cubicBezTo>
                  <a:cubicBezTo>
                    <a:pt x="508" y="645"/>
                    <a:pt x="508" y="656"/>
                    <a:pt x="503" y="656"/>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24" name="Freeform 125"/>
            <p:cNvSpPr>
              <a:spLocks noEditPoints="1"/>
            </p:cNvSpPr>
            <p:nvPr/>
          </p:nvSpPr>
          <p:spPr bwMode="auto">
            <a:xfrm>
              <a:off x="714375" y="1360488"/>
              <a:ext cx="2192338" cy="1346200"/>
            </a:xfrm>
            <a:custGeom>
              <a:cxnLst>
                <a:cxn ang="0">
                  <a:pos x="350" y="230"/>
                </a:cxn>
                <a:cxn ang="0">
                  <a:pos x="306" y="35"/>
                </a:cxn>
                <a:cxn ang="0">
                  <a:pos x="185" y="21"/>
                </a:cxn>
                <a:cxn ang="0">
                  <a:pos x="135" y="10"/>
                </a:cxn>
                <a:cxn ang="0">
                  <a:pos x="93" y="21"/>
                </a:cxn>
                <a:cxn ang="0">
                  <a:pos x="19" y="59"/>
                </a:cxn>
                <a:cxn ang="0">
                  <a:pos x="71" y="103"/>
                </a:cxn>
                <a:cxn ang="0">
                  <a:pos x="17" y="106"/>
                </a:cxn>
                <a:cxn ang="0">
                  <a:pos x="59" y="136"/>
                </a:cxn>
                <a:cxn ang="0">
                  <a:pos x="43" y="158"/>
                </a:cxn>
                <a:cxn ang="0">
                  <a:pos x="45" y="219"/>
                </a:cxn>
                <a:cxn ang="0">
                  <a:pos x="96" y="236"/>
                </a:cxn>
                <a:cxn ang="0">
                  <a:pos x="102" y="269"/>
                </a:cxn>
                <a:cxn ang="0">
                  <a:pos x="84" y="287"/>
                </a:cxn>
                <a:cxn ang="0">
                  <a:pos x="147" y="250"/>
                </a:cxn>
                <a:cxn ang="0">
                  <a:pos x="173" y="213"/>
                </a:cxn>
                <a:cxn ang="0">
                  <a:pos x="191" y="201"/>
                </a:cxn>
                <a:cxn ang="0">
                  <a:pos x="226" y="215"/>
                </a:cxn>
                <a:cxn ang="0">
                  <a:pos x="248" y="202"/>
                </a:cxn>
                <a:cxn ang="0">
                  <a:pos x="276" y="213"/>
                </a:cxn>
                <a:cxn ang="0">
                  <a:pos x="340" y="232"/>
                </a:cxn>
                <a:cxn ang="0">
                  <a:pos x="375" y="248"/>
                </a:cxn>
                <a:cxn ang="0">
                  <a:pos x="376" y="261"/>
                </a:cxn>
                <a:cxn ang="0">
                  <a:pos x="389" y="263"/>
                </a:cxn>
                <a:cxn ang="0">
                  <a:pos x="401" y="274"/>
                </a:cxn>
                <a:cxn ang="0">
                  <a:pos x="396" y="300"/>
                </a:cxn>
                <a:cxn ang="0">
                  <a:pos x="421" y="299"/>
                </a:cxn>
                <a:cxn ang="0">
                  <a:pos x="15" y="313"/>
                </a:cxn>
                <a:cxn ang="0">
                  <a:pos x="178" y="240"/>
                </a:cxn>
                <a:cxn ang="0">
                  <a:pos x="177" y="256"/>
                </a:cxn>
                <a:cxn ang="0">
                  <a:pos x="25" y="219"/>
                </a:cxn>
                <a:cxn ang="0">
                  <a:pos x="1094" y="443"/>
                </a:cxn>
                <a:cxn ang="0">
                  <a:pos x="1010" y="472"/>
                </a:cxn>
                <a:cxn ang="0">
                  <a:pos x="970" y="473"/>
                </a:cxn>
                <a:cxn ang="0">
                  <a:pos x="926" y="471"/>
                </a:cxn>
                <a:cxn ang="0">
                  <a:pos x="954" y="426"/>
                </a:cxn>
                <a:cxn ang="0">
                  <a:pos x="902" y="410"/>
                </a:cxn>
                <a:cxn ang="0">
                  <a:pos x="864" y="397"/>
                </a:cxn>
                <a:cxn ang="0">
                  <a:pos x="516" y="388"/>
                </a:cxn>
                <a:cxn ang="0">
                  <a:pos x="510" y="395"/>
                </a:cxn>
                <a:cxn ang="0">
                  <a:pos x="501" y="436"/>
                </a:cxn>
                <a:cxn ang="0">
                  <a:pos x="513" y="539"/>
                </a:cxn>
                <a:cxn ang="0">
                  <a:pos x="557" y="590"/>
                </a:cxn>
                <a:cxn ang="0">
                  <a:pos x="647" y="625"/>
                </a:cxn>
                <a:cxn ang="0">
                  <a:pos x="724" y="647"/>
                </a:cxn>
                <a:cxn ang="0">
                  <a:pos x="783" y="685"/>
                </a:cxn>
                <a:cxn ang="0">
                  <a:pos x="818" y="658"/>
                </a:cxn>
                <a:cxn ang="0">
                  <a:pos x="862" y="644"/>
                </a:cxn>
                <a:cxn ang="0">
                  <a:pos x="889" y="641"/>
                </a:cxn>
                <a:cxn ang="0">
                  <a:pos x="944" y="645"/>
                </a:cxn>
                <a:cxn ang="0">
                  <a:pos x="983" y="699"/>
                </a:cxn>
                <a:cxn ang="0">
                  <a:pos x="994" y="608"/>
                </a:cxn>
                <a:cxn ang="0">
                  <a:pos x="1036" y="571"/>
                </a:cxn>
                <a:cxn ang="0">
                  <a:pos x="1032" y="539"/>
                </a:cxn>
                <a:cxn ang="0">
                  <a:pos x="1049" y="541"/>
                </a:cxn>
                <a:cxn ang="0">
                  <a:pos x="1088" y="499"/>
                </a:cxn>
                <a:cxn ang="0">
                  <a:pos x="1102" y="475"/>
                </a:cxn>
                <a:cxn ang="0">
                  <a:pos x="1137" y="413"/>
                </a:cxn>
              </a:cxnLst>
              <a:rect b="b" l="0" r="r" t="0"/>
              <a:pathLst>
                <a:path h="705" w="1147">
                  <a:moveTo>
                    <a:pt x="431" y="286"/>
                  </a:moveTo>
                  <a:cubicBezTo>
                    <a:pt x="432" y="281"/>
                    <a:pt x="433" y="279"/>
                    <a:pt x="420" y="274"/>
                  </a:cubicBezTo>
                  <a:cubicBezTo>
                    <a:pt x="407" y="269"/>
                    <a:pt x="409" y="265"/>
                    <a:pt x="400" y="250"/>
                  </a:cubicBezTo>
                  <a:cubicBezTo>
                    <a:pt x="391" y="235"/>
                    <a:pt x="376" y="228"/>
                    <a:pt x="376" y="222"/>
                  </a:cubicBezTo>
                  <a:cubicBezTo>
                    <a:pt x="376" y="217"/>
                    <a:pt x="360" y="217"/>
                    <a:pt x="360" y="222"/>
                  </a:cubicBezTo>
                  <a:cubicBezTo>
                    <a:pt x="360" y="226"/>
                    <a:pt x="354" y="227"/>
                    <a:pt x="350" y="230"/>
                  </a:cubicBezTo>
                  <a:cubicBezTo>
                    <a:pt x="346" y="232"/>
                    <a:pt x="345" y="228"/>
                    <a:pt x="341" y="224"/>
                  </a:cubicBezTo>
                  <a:cubicBezTo>
                    <a:pt x="338" y="220"/>
                    <a:pt x="330" y="215"/>
                    <a:pt x="330" y="213"/>
                  </a:cubicBezTo>
                  <a:cubicBezTo>
                    <a:pt x="330" y="210"/>
                    <a:pt x="328" y="204"/>
                    <a:pt x="322" y="207"/>
                  </a:cubicBezTo>
                  <a:cubicBezTo>
                    <a:pt x="317" y="210"/>
                    <a:pt x="314" y="207"/>
                    <a:pt x="312" y="209"/>
                  </a:cubicBezTo>
                  <a:cubicBezTo>
                    <a:pt x="310" y="211"/>
                    <a:pt x="306" y="208"/>
                    <a:pt x="306" y="208"/>
                  </a:cubicBezTo>
                  <a:cubicBezTo>
                    <a:pt x="306" y="35"/>
                    <a:pt x="306" y="35"/>
                    <a:pt x="306" y="35"/>
                  </a:cubicBezTo>
                  <a:cubicBezTo>
                    <a:pt x="304" y="35"/>
                    <a:pt x="302" y="34"/>
                    <a:pt x="301" y="34"/>
                  </a:cubicBezTo>
                  <a:cubicBezTo>
                    <a:pt x="294" y="31"/>
                    <a:pt x="283" y="26"/>
                    <a:pt x="277" y="27"/>
                  </a:cubicBezTo>
                  <a:cubicBezTo>
                    <a:pt x="271" y="29"/>
                    <a:pt x="260" y="30"/>
                    <a:pt x="256" y="28"/>
                  </a:cubicBezTo>
                  <a:cubicBezTo>
                    <a:pt x="252" y="26"/>
                    <a:pt x="246" y="24"/>
                    <a:pt x="238" y="26"/>
                  </a:cubicBezTo>
                  <a:cubicBezTo>
                    <a:pt x="230" y="27"/>
                    <a:pt x="225" y="21"/>
                    <a:pt x="214" y="19"/>
                  </a:cubicBezTo>
                  <a:cubicBezTo>
                    <a:pt x="204" y="16"/>
                    <a:pt x="189" y="19"/>
                    <a:pt x="185" y="21"/>
                  </a:cubicBezTo>
                  <a:cubicBezTo>
                    <a:pt x="182" y="22"/>
                    <a:pt x="183" y="17"/>
                    <a:pt x="178" y="17"/>
                  </a:cubicBezTo>
                  <a:cubicBezTo>
                    <a:pt x="174" y="18"/>
                    <a:pt x="177" y="15"/>
                    <a:pt x="175" y="12"/>
                  </a:cubicBezTo>
                  <a:cubicBezTo>
                    <a:pt x="172" y="8"/>
                    <a:pt x="160" y="11"/>
                    <a:pt x="155" y="12"/>
                  </a:cubicBezTo>
                  <a:cubicBezTo>
                    <a:pt x="151" y="12"/>
                    <a:pt x="149" y="10"/>
                    <a:pt x="150" y="7"/>
                  </a:cubicBezTo>
                  <a:cubicBezTo>
                    <a:pt x="150" y="5"/>
                    <a:pt x="146" y="6"/>
                    <a:pt x="144" y="9"/>
                  </a:cubicBezTo>
                  <a:cubicBezTo>
                    <a:pt x="142" y="12"/>
                    <a:pt x="137" y="12"/>
                    <a:pt x="135" y="10"/>
                  </a:cubicBezTo>
                  <a:cubicBezTo>
                    <a:pt x="133" y="8"/>
                    <a:pt x="139" y="8"/>
                    <a:pt x="140" y="5"/>
                  </a:cubicBezTo>
                  <a:cubicBezTo>
                    <a:pt x="140" y="3"/>
                    <a:pt x="133" y="2"/>
                    <a:pt x="131" y="1"/>
                  </a:cubicBezTo>
                  <a:cubicBezTo>
                    <a:pt x="128" y="0"/>
                    <a:pt x="124" y="4"/>
                    <a:pt x="119" y="8"/>
                  </a:cubicBezTo>
                  <a:cubicBezTo>
                    <a:pt x="114" y="13"/>
                    <a:pt x="106" y="13"/>
                    <a:pt x="101" y="12"/>
                  </a:cubicBezTo>
                  <a:cubicBezTo>
                    <a:pt x="96" y="12"/>
                    <a:pt x="90" y="13"/>
                    <a:pt x="91" y="15"/>
                  </a:cubicBezTo>
                  <a:cubicBezTo>
                    <a:pt x="91" y="18"/>
                    <a:pt x="97" y="18"/>
                    <a:pt x="93" y="21"/>
                  </a:cubicBezTo>
                  <a:cubicBezTo>
                    <a:pt x="90" y="25"/>
                    <a:pt x="88" y="17"/>
                    <a:pt x="85" y="20"/>
                  </a:cubicBezTo>
                  <a:cubicBezTo>
                    <a:pt x="81" y="24"/>
                    <a:pt x="71" y="24"/>
                    <a:pt x="68" y="23"/>
                  </a:cubicBezTo>
                  <a:cubicBezTo>
                    <a:pt x="66" y="23"/>
                    <a:pt x="58" y="32"/>
                    <a:pt x="55" y="34"/>
                  </a:cubicBezTo>
                  <a:cubicBezTo>
                    <a:pt x="53" y="37"/>
                    <a:pt x="57" y="39"/>
                    <a:pt x="50" y="46"/>
                  </a:cubicBezTo>
                  <a:cubicBezTo>
                    <a:pt x="44" y="54"/>
                    <a:pt x="26" y="52"/>
                    <a:pt x="22" y="52"/>
                  </a:cubicBezTo>
                  <a:cubicBezTo>
                    <a:pt x="18" y="52"/>
                    <a:pt x="21" y="56"/>
                    <a:pt x="19" y="59"/>
                  </a:cubicBezTo>
                  <a:cubicBezTo>
                    <a:pt x="17" y="62"/>
                    <a:pt x="21" y="64"/>
                    <a:pt x="31" y="67"/>
                  </a:cubicBezTo>
                  <a:cubicBezTo>
                    <a:pt x="42" y="70"/>
                    <a:pt x="49" y="83"/>
                    <a:pt x="50" y="87"/>
                  </a:cubicBezTo>
                  <a:cubicBezTo>
                    <a:pt x="51" y="90"/>
                    <a:pt x="64" y="86"/>
                    <a:pt x="69" y="87"/>
                  </a:cubicBezTo>
                  <a:cubicBezTo>
                    <a:pt x="74" y="88"/>
                    <a:pt x="68" y="95"/>
                    <a:pt x="73" y="97"/>
                  </a:cubicBezTo>
                  <a:cubicBezTo>
                    <a:pt x="77" y="99"/>
                    <a:pt x="83" y="96"/>
                    <a:pt x="85" y="99"/>
                  </a:cubicBezTo>
                  <a:cubicBezTo>
                    <a:pt x="86" y="103"/>
                    <a:pt x="76" y="99"/>
                    <a:pt x="71" y="103"/>
                  </a:cubicBezTo>
                  <a:cubicBezTo>
                    <a:pt x="66" y="107"/>
                    <a:pt x="64" y="109"/>
                    <a:pt x="62" y="106"/>
                  </a:cubicBezTo>
                  <a:cubicBezTo>
                    <a:pt x="60" y="103"/>
                    <a:pt x="51" y="105"/>
                    <a:pt x="47" y="105"/>
                  </a:cubicBezTo>
                  <a:cubicBezTo>
                    <a:pt x="43" y="106"/>
                    <a:pt x="47" y="100"/>
                    <a:pt x="47" y="98"/>
                  </a:cubicBezTo>
                  <a:cubicBezTo>
                    <a:pt x="47" y="95"/>
                    <a:pt x="41" y="93"/>
                    <a:pt x="33" y="98"/>
                  </a:cubicBezTo>
                  <a:cubicBezTo>
                    <a:pt x="25" y="103"/>
                    <a:pt x="28" y="101"/>
                    <a:pt x="27" y="105"/>
                  </a:cubicBezTo>
                  <a:cubicBezTo>
                    <a:pt x="26" y="109"/>
                    <a:pt x="22" y="103"/>
                    <a:pt x="17" y="106"/>
                  </a:cubicBezTo>
                  <a:cubicBezTo>
                    <a:pt x="12" y="109"/>
                    <a:pt x="3" y="111"/>
                    <a:pt x="2" y="115"/>
                  </a:cubicBezTo>
                  <a:cubicBezTo>
                    <a:pt x="0" y="118"/>
                    <a:pt x="13" y="120"/>
                    <a:pt x="18" y="121"/>
                  </a:cubicBezTo>
                  <a:cubicBezTo>
                    <a:pt x="23" y="122"/>
                    <a:pt x="12" y="125"/>
                    <a:pt x="16" y="127"/>
                  </a:cubicBezTo>
                  <a:cubicBezTo>
                    <a:pt x="20" y="128"/>
                    <a:pt x="18" y="132"/>
                    <a:pt x="25" y="135"/>
                  </a:cubicBezTo>
                  <a:cubicBezTo>
                    <a:pt x="31" y="138"/>
                    <a:pt x="45" y="135"/>
                    <a:pt x="49" y="135"/>
                  </a:cubicBezTo>
                  <a:cubicBezTo>
                    <a:pt x="52" y="135"/>
                    <a:pt x="56" y="139"/>
                    <a:pt x="59" y="136"/>
                  </a:cubicBezTo>
                  <a:cubicBezTo>
                    <a:pt x="62" y="133"/>
                    <a:pt x="73" y="124"/>
                    <a:pt x="79" y="129"/>
                  </a:cubicBezTo>
                  <a:cubicBezTo>
                    <a:pt x="85" y="134"/>
                    <a:pt x="73" y="134"/>
                    <a:pt x="76" y="137"/>
                  </a:cubicBezTo>
                  <a:cubicBezTo>
                    <a:pt x="79" y="140"/>
                    <a:pt x="82" y="148"/>
                    <a:pt x="77" y="152"/>
                  </a:cubicBezTo>
                  <a:cubicBezTo>
                    <a:pt x="71" y="156"/>
                    <a:pt x="66" y="153"/>
                    <a:pt x="63" y="153"/>
                  </a:cubicBezTo>
                  <a:cubicBezTo>
                    <a:pt x="60" y="153"/>
                    <a:pt x="62" y="158"/>
                    <a:pt x="57" y="162"/>
                  </a:cubicBezTo>
                  <a:cubicBezTo>
                    <a:pt x="52" y="166"/>
                    <a:pt x="49" y="158"/>
                    <a:pt x="43" y="158"/>
                  </a:cubicBezTo>
                  <a:cubicBezTo>
                    <a:pt x="37" y="158"/>
                    <a:pt x="38" y="166"/>
                    <a:pt x="38" y="170"/>
                  </a:cubicBezTo>
                  <a:cubicBezTo>
                    <a:pt x="39" y="173"/>
                    <a:pt x="29" y="169"/>
                    <a:pt x="27" y="178"/>
                  </a:cubicBezTo>
                  <a:cubicBezTo>
                    <a:pt x="25" y="187"/>
                    <a:pt x="15" y="179"/>
                    <a:pt x="22" y="188"/>
                  </a:cubicBezTo>
                  <a:cubicBezTo>
                    <a:pt x="28" y="197"/>
                    <a:pt x="27" y="191"/>
                    <a:pt x="32" y="195"/>
                  </a:cubicBezTo>
                  <a:cubicBezTo>
                    <a:pt x="37" y="198"/>
                    <a:pt x="26" y="204"/>
                    <a:pt x="31" y="205"/>
                  </a:cubicBezTo>
                  <a:cubicBezTo>
                    <a:pt x="36" y="206"/>
                    <a:pt x="42" y="215"/>
                    <a:pt x="45" y="219"/>
                  </a:cubicBezTo>
                  <a:cubicBezTo>
                    <a:pt x="49" y="222"/>
                    <a:pt x="53" y="217"/>
                    <a:pt x="59" y="217"/>
                  </a:cubicBezTo>
                  <a:cubicBezTo>
                    <a:pt x="64" y="216"/>
                    <a:pt x="61" y="209"/>
                    <a:pt x="64" y="212"/>
                  </a:cubicBezTo>
                  <a:cubicBezTo>
                    <a:pt x="67" y="215"/>
                    <a:pt x="72" y="223"/>
                    <a:pt x="69" y="225"/>
                  </a:cubicBezTo>
                  <a:cubicBezTo>
                    <a:pt x="66" y="227"/>
                    <a:pt x="68" y="233"/>
                    <a:pt x="68" y="236"/>
                  </a:cubicBezTo>
                  <a:cubicBezTo>
                    <a:pt x="67" y="239"/>
                    <a:pt x="79" y="238"/>
                    <a:pt x="80" y="234"/>
                  </a:cubicBezTo>
                  <a:cubicBezTo>
                    <a:pt x="81" y="231"/>
                    <a:pt x="90" y="230"/>
                    <a:pt x="96" y="236"/>
                  </a:cubicBezTo>
                  <a:cubicBezTo>
                    <a:pt x="101" y="241"/>
                    <a:pt x="103" y="242"/>
                    <a:pt x="103" y="238"/>
                  </a:cubicBezTo>
                  <a:cubicBezTo>
                    <a:pt x="103" y="233"/>
                    <a:pt x="107" y="228"/>
                    <a:pt x="107" y="232"/>
                  </a:cubicBezTo>
                  <a:cubicBezTo>
                    <a:pt x="108" y="236"/>
                    <a:pt x="112" y="237"/>
                    <a:pt x="120" y="233"/>
                  </a:cubicBezTo>
                  <a:cubicBezTo>
                    <a:pt x="127" y="230"/>
                    <a:pt x="124" y="234"/>
                    <a:pt x="120" y="239"/>
                  </a:cubicBezTo>
                  <a:cubicBezTo>
                    <a:pt x="114" y="245"/>
                    <a:pt x="120" y="256"/>
                    <a:pt x="116" y="257"/>
                  </a:cubicBezTo>
                  <a:cubicBezTo>
                    <a:pt x="112" y="258"/>
                    <a:pt x="109" y="268"/>
                    <a:pt x="102" y="269"/>
                  </a:cubicBezTo>
                  <a:cubicBezTo>
                    <a:pt x="96" y="269"/>
                    <a:pt x="85" y="282"/>
                    <a:pt x="83" y="284"/>
                  </a:cubicBezTo>
                  <a:cubicBezTo>
                    <a:pt x="82" y="286"/>
                    <a:pt x="68" y="280"/>
                    <a:pt x="66" y="285"/>
                  </a:cubicBezTo>
                  <a:cubicBezTo>
                    <a:pt x="64" y="291"/>
                    <a:pt x="55" y="295"/>
                    <a:pt x="57" y="298"/>
                  </a:cubicBezTo>
                  <a:cubicBezTo>
                    <a:pt x="59" y="299"/>
                    <a:pt x="70" y="293"/>
                    <a:pt x="71" y="290"/>
                  </a:cubicBezTo>
                  <a:cubicBezTo>
                    <a:pt x="71" y="287"/>
                    <a:pt x="73" y="288"/>
                    <a:pt x="75" y="290"/>
                  </a:cubicBezTo>
                  <a:cubicBezTo>
                    <a:pt x="77" y="292"/>
                    <a:pt x="82" y="289"/>
                    <a:pt x="84" y="287"/>
                  </a:cubicBezTo>
                  <a:cubicBezTo>
                    <a:pt x="86" y="285"/>
                    <a:pt x="90" y="286"/>
                    <a:pt x="92" y="286"/>
                  </a:cubicBezTo>
                  <a:cubicBezTo>
                    <a:pt x="95" y="286"/>
                    <a:pt x="96" y="283"/>
                    <a:pt x="102" y="282"/>
                  </a:cubicBezTo>
                  <a:cubicBezTo>
                    <a:pt x="109" y="281"/>
                    <a:pt x="108" y="279"/>
                    <a:pt x="109" y="275"/>
                  </a:cubicBezTo>
                  <a:cubicBezTo>
                    <a:pt x="111" y="272"/>
                    <a:pt x="127" y="264"/>
                    <a:pt x="130" y="264"/>
                  </a:cubicBezTo>
                  <a:cubicBezTo>
                    <a:pt x="133" y="263"/>
                    <a:pt x="131" y="258"/>
                    <a:pt x="134" y="258"/>
                  </a:cubicBezTo>
                  <a:cubicBezTo>
                    <a:pt x="137" y="257"/>
                    <a:pt x="142" y="253"/>
                    <a:pt x="147" y="250"/>
                  </a:cubicBezTo>
                  <a:cubicBezTo>
                    <a:pt x="151" y="246"/>
                    <a:pt x="152" y="248"/>
                    <a:pt x="155" y="247"/>
                  </a:cubicBezTo>
                  <a:cubicBezTo>
                    <a:pt x="158" y="245"/>
                    <a:pt x="156" y="239"/>
                    <a:pt x="159" y="238"/>
                  </a:cubicBezTo>
                  <a:cubicBezTo>
                    <a:pt x="162" y="238"/>
                    <a:pt x="165" y="235"/>
                    <a:pt x="165" y="233"/>
                  </a:cubicBezTo>
                  <a:cubicBezTo>
                    <a:pt x="165" y="230"/>
                    <a:pt x="157" y="230"/>
                    <a:pt x="156" y="228"/>
                  </a:cubicBezTo>
                  <a:cubicBezTo>
                    <a:pt x="155" y="226"/>
                    <a:pt x="162" y="220"/>
                    <a:pt x="165" y="220"/>
                  </a:cubicBezTo>
                  <a:cubicBezTo>
                    <a:pt x="168" y="220"/>
                    <a:pt x="172" y="217"/>
                    <a:pt x="173" y="213"/>
                  </a:cubicBezTo>
                  <a:cubicBezTo>
                    <a:pt x="173" y="209"/>
                    <a:pt x="177" y="209"/>
                    <a:pt x="180" y="205"/>
                  </a:cubicBezTo>
                  <a:cubicBezTo>
                    <a:pt x="183" y="202"/>
                    <a:pt x="183" y="199"/>
                    <a:pt x="186" y="198"/>
                  </a:cubicBezTo>
                  <a:cubicBezTo>
                    <a:pt x="189" y="198"/>
                    <a:pt x="192" y="194"/>
                    <a:pt x="196" y="192"/>
                  </a:cubicBezTo>
                  <a:cubicBezTo>
                    <a:pt x="199" y="190"/>
                    <a:pt x="196" y="194"/>
                    <a:pt x="202" y="194"/>
                  </a:cubicBezTo>
                  <a:cubicBezTo>
                    <a:pt x="209" y="195"/>
                    <a:pt x="208" y="201"/>
                    <a:pt x="203" y="199"/>
                  </a:cubicBezTo>
                  <a:cubicBezTo>
                    <a:pt x="198" y="196"/>
                    <a:pt x="195" y="197"/>
                    <a:pt x="191" y="201"/>
                  </a:cubicBezTo>
                  <a:cubicBezTo>
                    <a:pt x="186" y="205"/>
                    <a:pt x="190" y="206"/>
                    <a:pt x="186" y="211"/>
                  </a:cubicBezTo>
                  <a:cubicBezTo>
                    <a:pt x="183" y="216"/>
                    <a:pt x="183" y="219"/>
                    <a:pt x="187" y="219"/>
                  </a:cubicBezTo>
                  <a:cubicBezTo>
                    <a:pt x="192" y="220"/>
                    <a:pt x="187" y="223"/>
                    <a:pt x="183" y="224"/>
                  </a:cubicBezTo>
                  <a:cubicBezTo>
                    <a:pt x="179" y="226"/>
                    <a:pt x="182" y="228"/>
                    <a:pt x="188" y="228"/>
                  </a:cubicBezTo>
                  <a:cubicBezTo>
                    <a:pt x="193" y="228"/>
                    <a:pt x="202" y="220"/>
                    <a:pt x="210" y="216"/>
                  </a:cubicBezTo>
                  <a:cubicBezTo>
                    <a:pt x="218" y="212"/>
                    <a:pt x="224" y="216"/>
                    <a:pt x="226" y="215"/>
                  </a:cubicBezTo>
                  <a:cubicBezTo>
                    <a:pt x="228" y="214"/>
                    <a:pt x="224" y="211"/>
                    <a:pt x="226" y="209"/>
                  </a:cubicBezTo>
                  <a:cubicBezTo>
                    <a:pt x="229" y="208"/>
                    <a:pt x="223" y="207"/>
                    <a:pt x="221" y="203"/>
                  </a:cubicBezTo>
                  <a:cubicBezTo>
                    <a:pt x="220" y="198"/>
                    <a:pt x="224" y="201"/>
                    <a:pt x="225" y="197"/>
                  </a:cubicBezTo>
                  <a:cubicBezTo>
                    <a:pt x="226" y="193"/>
                    <a:pt x="229" y="195"/>
                    <a:pt x="231" y="197"/>
                  </a:cubicBezTo>
                  <a:cubicBezTo>
                    <a:pt x="234" y="198"/>
                    <a:pt x="237" y="195"/>
                    <a:pt x="240" y="200"/>
                  </a:cubicBezTo>
                  <a:cubicBezTo>
                    <a:pt x="242" y="204"/>
                    <a:pt x="244" y="198"/>
                    <a:pt x="248" y="202"/>
                  </a:cubicBezTo>
                  <a:cubicBezTo>
                    <a:pt x="252" y="205"/>
                    <a:pt x="248" y="204"/>
                    <a:pt x="243" y="205"/>
                  </a:cubicBezTo>
                  <a:cubicBezTo>
                    <a:pt x="239" y="206"/>
                    <a:pt x="241" y="212"/>
                    <a:pt x="245" y="209"/>
                  </a:cubicBezTo>
                  <a:cubicBezTo>
                    <a:pt x="248" y="207"/>
                    <a:pt x="251" y="205"/>
                    <a:pt x="254" y="208"/>
                  </a:cubicBezTo>
                  <a:cubicBezTo>
                    <a:pt x="257" y="210"/>
                    <a:pt x="258" y="209"/>
                    <a:pt x="260" y="207"/>
                  </a:cubicBezTo>
                  <a:cubicBezTo>
                    <a:pt x="263" y="204"/>
                    <a:pt x="263" y="207"/>
                    <a:pt x="263" y="209"/>
                  </a:cubicBezTo>
                  <a:cubicBezTo>
                    <a:pt x="263" y="211"/>
                    <a:pt x="268" y="212"/>
                    <a:pt x="276" y="213"/>
                  </a:cubicBezTo>
                  <a:cubicBezTo>
                    <a:pt x="283" y="214"/>
                    <a:pt x="297" y="212"/>
                    <a:pt x="300" y="212"/>
                  </a:cubicBezTo>
                  <a:cubicBezTo>
                    <a:pt x="304" y="212"/>
                    <a:pt x="302" y="217"/>
                    <a:pt x="310" y="219"/>
                  </a:cubicBezTo>
                  <a:cubicBezTo>
                    <a:pt x="318" y="220"/>
                    <a:pt x="320" y="211"/>
                    <a:pt x="324" y="214"/>
                  </a:cubicBezTo>
                  <a:cubicBezTo>
                    <a:pt x="328" y="218"/>
                    <a:pt x="324" y="219"/>
                    <a:pt x="322" y="221"/>
                  </a:cubicBezTo>
                  <a:cubicBezTo>
                    <a:pt x="319" y="224"/>
                    <a:pt x="324" y="224"/>
                    <a:pt x="327" y="225"/>
                  </a:cubicBezTo>
                  <a:cubicBezTo>
                    <a:pt x="330" y="227"/>
                    <a:pt x="337" y="229"/>
                    <a:pt x="340" y="232"/>
                  </a:cubicBezTo>
                  <a:cubicBezTo>
                    <a:pt x="344" y="235"/>
                    <a:pt x="346" y="239"/>
                    <a:pt x="354" y="243"/>
                  </a:cubicBezTo>
                  <a:cubicBezTo>
                    <a:pt x="362" y="247"/>
                    <a:pt x="354" y="233"/>
                    <a:pt x="360" y="237"/>
                  </a:cubicBezTo>
                  <a:cubicBezTo>
                    <a:pt x="366" y="242"/>
                    <a:pt x="364" y="237"/>
                    <a:pt x="369" y="242"/>
                  </a:cubicBezTo>
                  <a:cubicBezTo>
                    <a:pt x="374" y="246"/>
                    <a:pt x="372" y="240"/>
                    <a:pt x="370" y="232"/>
                  </a:cubicBezTo>
                  <a:cubicBezTo>
                    <a:pt x="368" y="225"/>
                    <a:pt x="372" y="230"/>
                    <a:pt x="375" y="233"/>
                  </a:cubicBezTo>
                  <a:cubicBezTo>
                    <a:pt x="377" y="237"/>
                    <a:pt x="377" y="244"/>
                    <a:pt x="375" y="248"/>
                  </a:cubicBezTo>
                  <a:cubicBezTo>
                    <a:pt x="374" y="253"/>
                    <a:pt x="366" y="249"/>
                    <a:pt x="367" y="246"/>
                  </a:cubicBezTo>
                  <a:cubicBezTo>
                    <a:pt x="368" y="244"/>
                    <a:pt x="360" y="245"/>
                    <a:pt x="359" y="248"/>
                  </a:cubicBezTo>
                  <a:cubicBezTo>
                    <a:pt x="359" y="252"/>
                    <a:pt x="365" y="259"/>
                    <a:pt x="369" y="259"/>
                  </a:cubicBezTo>
                  <a:cubicBezTo>
                    <a:pt x="373" y="260"/>
                    <a:pt x="370" y="266"/>
                    <a:pt x="372" y="267"/>
                  </a:cubicBezTo>
                  <a:cubicBezTo>
                    <a:pt x="376" y="268"/>
                    <a:pt x="375" y="275"/>
                    <a:pt x="377" y="274"/>
                  </a:cubicBezTo>
                  <a:cubicBezTo>
                    <a:pt x="379" y="273"/>
                    <a:pt x="379" y="265"/>
                    <a:pt x="376" y="261"/>
                  </a:cubicBezTo>
                  <a:cubicBezTo>
                    <a:pt x="374" y="258"/>
                    <a:pt x="375" y="253"/>
                    <a:pt x="378" y="254"/>
                  </a:cubicBezTo>
                  <a:cubicBezTo>
                    <a:pt x="381" y="255"/>
                    <a:pt x="378" y="260"/>
                    <a:pt x="380" y="262"/>
                  </a:cubicBezTo>
                  <a:cubicBezTo>
                    <a:pt x="381" y="264"/>
                    <a:pt x="383" y="260"/>
                    <a:pt x="386" y="258"/>
                  </a:cubicBezTo>
                  <a:cubicBezTo>
                    <a:pt x="390" y="256"/>
                    <a:pt x="385" y="250"/>
                    <a:pt x="386" y="247"/>
                  </a:cubicBezTo>
                  <a:cubicBezTo>
                    <a:pt x="387" y="244"/>
                    <a:pt x="391" y="250"/>
                    <a:pt x="393" y="255"/>
                  </a:cubicBezTo>
                  <a:cubicBezTo>
                    <a:pt x="394" y="260"/>
                    <a:pt x="389" y="260"/>
                    <a:pt x="389" y="263"/>
                  </a:cubicBezTo>
                  <a:cubicBezTo>
                    <a:pt x="389" y="266"/>
                    <a:pt x="384" y="264"/>
                    <a:pt x="383" y="266"/>
                  </a:cubicBezTo>
                  <a:cubicBezTo>
                    <a:pt x="381" y="267"/>
                    <a:pt x="382" y="277"/>
                    <a:pt x="384" y="278"/>
                  </a:cubicBezTo>
                  <a:cubicBezTo>
                    <a:pt x="386" y="278"/>
                    <a:pt x="387" y="269"/>
                    <a:pt x="389" y="274"/>
                  </a:cubicBezTo>
                  <a:cubicBezTo>
                    <a:pt x="390" y="278"/>
                    <a:pt x="395" y="268"/>
                    <a:pt x="396" y="272"/>
                  </a:cubicBezTo>
                  <a:cubicBezTo>
                    <a:pt x="397" y="276"/>
                    <a:pt x="403" y="281"/>
                    <a:pt x="405" y="280"/>
                  </a:cubicBezTo>
                  <a:cubicBezTo>
                    <a:pt x="408" y="279"/>
                    <a:pt x="404" y="274"/>
                    <a:pt x="401" y="274"/>
                  </a:cubicBezTo>
                  <a:cubicBezTo>
                    <a:pt x="397" y="274"/>
                    <a:pt x="398" y="268"/>
                    <a:pt x="401" y="268"/>
                  </a:cubicBezTo>
                  <a:cubicBezTo>
                    <a:pt x="404" y="268"/>
                    <a:pt x="410" y="276"/>
                    <a:pt x="410" y="279"/>
                  </a:cubicBezTo>
                  <a:cubicBezTo>
                    <a:pt x="410" y="282"/>
                    <a:pt x="407" y="282"/>
                    <a:pt x="404" y="285"/>
                  </a:cubicBezTo>
                  <a:cubicBezTo>
                    <a:pt x="401" y="288"/>
                    <a:pt x="398" y="280"/>
                    <a:pt x="394" y="280"/>
                  </a:cubicBezTo>
                  <a:cubicBezTo>
                    <a:pt x="391" y="280"/>
                    <a:pt x="394" y="285"/>
                    <a:pt x="396" y="289"/>
                  </a:cubicBezTo>
                  <a:cubicBezTo>
                    <a:pt x="397" y="292"/>
                    <a:pt x="392" y="297"/>
                    <a:pt x="396" y="300"/>
                  </a:cubicBezTo>
                  <a:cubicBezTo>
                    <a:pt x="400" y="303"/>
                    <a:pt x="399" y="298"/>
                    <a:pt x="400" y="296"/>
                  </a:cubicBezTo>
                  <a:cubicBezTo>
                    <a:pt x="401" y="294"/>
                    <a:pt x="404" y="297"/>
                    <a:pt x="406" y="298"/>
                  </a:cubicBezTo>
                  <a:cubicBezTo>
                    <a:pt x="408" y="300"/>
                    <a:pt x="409" y="294"/>
                    <a:pt x="409" y="292"/>
                  </a:cubicBezTo>
                  <a:cubicBezTo>
                    <a:pt x="409" y="290"/>
                    <a:pt x="412" y="291"/>
                    <a:pt x="414" y="294"/>
                  </a:cubicBezTo>
                  <a:cubicBezTo>
                    <a:pt x="416" y="297"/>
                    <a:pt x="417" y="291"/>
                    <a:pt x="420" y="291"/>
                  </a:cubicBezTo>
                  <a:cubicBezTo>
                    <a:pt x="423" y="292"/>
                    <a:pt x="421" y="297"/>
                    <a:pt x="421" y="299"/>
                  </a:cubicBezTo>
                  <a:cubicBezTo>
                    <a:pt x="421" y="302"/>
                    <a:pt x="426" y="297"/>
                    <a:pt x="425" y="300"/>
                  </a:cubicBezTo>
                  <a:cubicBezTo>
                    <a:pt x="425" y="300"/>
                    <a:pt x="425" y="301"/>
                    <a:pt x="425" y="301"/>
                  </a:cubicBezTo>
                  <a:cubicBezTo>
                    <a:pt x="428" y="299"/>
                    <a:pt x="431" y="297"/>
                    <a:pt x="433" y="296"/>
                  </a:cubicBezTo>
                  <a:cubicBezTo>
                    <a:pt x="438" y="292"/>
                    <a:pt x="429" y="290"/>
                    <a:pt x="431" y="286"/>
                  </a:cubicBezTo>
                  <a:close/>
                  <a:moveTo>
                    <a:pt x="9" y="321"/>
                  </a:moveTo>
                  <a:cubicBezTo>
                    <a:pt x="15" y="319"/>
                    <a:pt x="17" y="316"/>
                    <a:pt x="15" y="313"/>
                  </a:cubicBezTo>
                  <a:cubicBezTo>
                    <a:pt x="12" y="310"/>
                    <a:pt x="4" y="323"/>
                    <a:pt x="9" y="321"/>
                  </a:cubicBezTo>
                  <a:close/>
                  <a:moveTo>
                    <a:pt x="51" y="299"/>
                  </a:moveTo>
                  <a:cubicBezTo>
                    <a:pt x="46" y="297"/>
                    <a:pt x="31" y="305"/>
                    <a:pt x="36" y="306"/>
                  </a:cubicBezTo>
                  <a:cubicBezTo>
                    <a:pt x="40" y="307"/>
                    <a:pt x="41" y="303"/>
                    <a:pt x="45" y="303"/>
                  </a:cubicBezTo>
                  <a:cubicBezTo>
                    <a:pt x="49" y="303"/>
                    <a:pt x="57" y="301"/>
                    <a:pt x="51" y="299"/>
                  </a:cubicBezTo>
                  <a:close/>
                  <a:moveTo>
                    <a:pt x="178" y="240"/>
                  </a:moveTo>
                  <a:cubicBezTo>
                    <a:pt x="178" y="237"/>
                    <a:pt x="174" y="237"/>
                    <a:pt x="169" y="243"/>
                  </a:cubicBezTo>
                  <a:cubicBezTo>
                    <a:pt x="164" y="249"/>
                    <a:pt x="160" y="252"/>
                    <a:pt x="159" y="255"/>
                  </a:cubicBezTo>
                  <a:cubicBezTo>
                    <a:pt x="159" y="257"/>
                    <a:pt x="153" y="254"/>
                    <a:pt x="151" y="258"/>
                  </a:cubicBezTo>
                  <a:cubicBezTo>
                    <a:pt x="149" y="261"/>
                    <a:pt x="152" y="269"/>
                    <a:pt x="156" y="266"/>
                  </a:cubicBezTo>
                  <a:cubicBezTo>
                    <a:pt x="159" y="264"/>
                    <a:pt x="160" y="266"/>
                    <a:pt x="162" y="266"/>
                  </a:cubicBezTo>
                  <a:cubicBezTo>
                    <a:pt x="164" y="266"/>
                    <a:pt x="174" y="259"/>
                    <a:pt x="177" y="256"/>
                  </a:cubicBezTo>
                  <a:cubicBezTo>
                    <a:pt x="179" y="252"/>
                    <a:pt x="173" y="251"/>
                    <a:pt x="172" y="249"/>
                  </a:cubicBezTo>
                  <a:cubicBezTo>
                    <a:pt x="172" y="247"/>
                    <a:pt x="178" y="247"/>
                    <a:pt x="180" y="245"/>
                  </a:cubicBezTo>
                  <a:cubicBezTo>
                    <a:pt x="183" y="244"/>
                    <a:pt x="178" y="243"/>
                    <a:pt x="178" y="240"/>
                  </a:cubicBezTo>
                  <a:close/>
                  <a:moveTo>
                    <a:pt x="19" y="210"/>
                  </a:moveTo>
                  <a:cubicBezTo>
                    <a:pt x="18" y="206"/>
                    <a:pt x="8" y="210"/>
                    <a:pt x="9" y="214"/>
                  </a:cubicBezTo>
                  <a:cubicBezTo>
                    <a:pt x="10" y="218"/>
                    <a:pt x="20" y="220"/>
                    <a:pt x="25" y="219"/>
                  </a:cubicBezTo>
                  <a:cubicBezTo>
                    <a:pt x="28" y="217"/>
                    <a:pt x="30" y="213"/>
                    <a:pt x="27" y="211"/>
                  </a:cubicBezTo>
                  <a:cubicBezTo>
                    <a:pt x="24" y="208"/>
                    <a:pt x="19" y="214"/>
                    <a:pt x="19" y="210"/>
                  </a:cubicBezTo>
                  <a:close/>
                  <a:moveTo>
                    <a:pt x="1137" y="413"/>
                  </a:moveTo>
                  <a:cubicBezTo>
                    <a:pt x="1137" y="410"/>
                    <a:pt x="1127" y="412"/>
                    <a:pt x="1122" y="409"/>
                  </a:cubicBezTo>
                  <a:cubicBezTo>
                    <a:pt x="1117" y="405"/>
                    <a:pt x="1109" y="422"/>
                    <a:pt x="1108" y="429"/>
                  </a:cubicBezTo>
                  <a:cubicBezTo>
                    <a:pt x="1106" y="436"/>
                    <a:pt x="1094" y="443"/>
                    <a:pt x="1094" y="443"/>
                  </a:cubicBezTo>
                  <a:cubicBezTo>
                    <a:pt x="1094" y="443"/>
                    <a:pt x="1058" y="444"/>
                    <a:pt x="1055" y="444"/>
                  </a:cubicBezTo>
                  <a:cubicBezTo>
                    <a:pt x="1053" y="444"/>
                    <a:pt x="1045" y="451"/>
                    <a:pt x="1040" y="455"/>
                  </a:cubicBezTo>
                  <a:cubicBezTo>
                    <a:pt x="1040" y="455"/>
                    <a:pt x="1040" y="455"/>
                    <a:pt x="1040" y="456"/>
                  </a:cubicBezTo>
                  <a:cubicBezTo>
                    <a:pt x="1044" y="462"/>
                    <a:pt x="1031" y="466"/>
                    <a:pt x="1018" y="467"/>
                  </a:cubicBezTo>
                  <a:cubicBezTo>
                    <a:pt x="1015" y="467"/>
                    <a:pt x="1012" y="467"/>
                    <a:pt x="1009" y="467"/>
                  </a:cubicBezTo>
                  <a:cubicBezTo>
                    <a:pt x="1010" y="469"/>
                    <a:pt x="1010" y="471"/>
                    <a:pt x="1010" y="472"/>
                  </a:cubicBezTo>
                  <a:cubicBezTo>
                    <a:pt x="1010" y="473"/>
                    <a:pt x="1009" y="474"/>
                    <a:pt x="1007" y="475"/>
                  </a:cubicBezTo>
                  <a:cubicBezTo>
                    <a:pt x="1005" y="479"/>
                    <a:pt x="989" y="486"/>
                    <a:pt x="981" y="491"/>
                  </a:cubicBezTo>
                  <a:cubicBezTo>
                    <a:pt x="971" y="496"/>
                    <a:pt x="958" y="493"/>
                    <a:pt x="958" y="486"/>
                  </a:cubicBezTo>
                  <a:cubicBezTo>
                    <a:pt x="958" y="478"/>
                    <a:pt x="965" y="480"/>
                    <a:pt x="967" y="483"/>
                  </a:cubicBezTo>
                  <a:cubicBezTo>
                    <a:pt x="967" y="484"/>
                    <a:pt x="969" y="483"/>
                    <a:pt x="971" y="482"/>
                  </a:cubicBezTo>
                  <a:cubicBezTo>
                    <a:pt x="969" y="479"/>
                    <a:pt x="969" y="476"/>
                    <a:pt x="970" y="473"/>
                  </a:cubicBezTo>
                  <a:cubicBezTo>
                    <a:pt x="967" y="472"/>
                    <a:pt x="971" y="460"/>
                    <a:pt x="965" y="459"/>
                  </a:cubicBezTo>
                  <a:cubicBezTo>
                    <a:pt x="959" y="457"/>
                    <a:pt x="952" y="467"/>
                    <a:pt x="953" y="461"/>
                  </a:cubicBezTo>
                  <a:cubicBezTo>
                    <a:pt x="954" y="454"/>
                    <a:pt x="963" y="449"/>
                    <a:pt x="958" y="440"/>
                  </a:cubicBezTo>
                  <a:cubicBezTo>
                    <a:pt x="952" y="432"/>
                    <a:pt x="942" y="432"/>
                    <a:pt x="940" y="438"/>
                  </a:cubicBezTo>
                  <a:cubicBezTo>
                    <a:pt x="938" y="445"/>
                    <a:pt x="931" y="442"/>
                    <a:pt x="929" y="447"/>
                  </a:cubicBezTo>
                  <a:cubicBezTo>
                    <a:pt x="926" y="452"/>
                    <a:pt x="924" y="463"/>
                    <a:pt x="926" y="471"/>
                  </a:cubicBezTo>
                  <a:cubicBezTo>
                    <a:pt x="928" y="479"/>
                    <a:pt x="925" y="483"/>
                    <a:pt x="918" y="487"/>
                  </a:cubicBezTo>
                  <a:cubicBezTo>
                    <a:pt x="910" y="492"/>
                    <a:pt x="906" y="480"/>
                    <a:pt x="909" y="466"/>
                  </a:cubicBezTo>
                  <a:cubicBezTo>
                    <a:pt x="911" y="456"/>
                    <a:pt x="917" y="446"/>
                    <a:pt x="912" y="446"/>
                  </a:cubicBezTo>
                  <a:cubicBezTo>
                    <a:pt x="907" y="446"/>
                    <a:pt x="918" y="434"/>
                    <a:pt x="929" y="432"/>
                  </a:cubicBezTo>
                  <a:cubicBezTo>
                    <a:pt x="939" y="429"/>
                    <a:pt x="952" y="430"/>
                    <a:pt x="952" y="427"/>
                  </a:cubicBezTo>
                  <a:cubicBezTo>
                    <a:pt x="952" y="426"/>
                    <a:pt x="953" y="426"/>
                    <a:pt x="954" y="426"/>
                  </a:cubicBezTo>
                  <a:cubicBezTo>
                    <a:pt x="951" y="424"/>
                    <a:pt x="949" y="422"/>
                    <a:pt x="947" y="421"/>
                  </a:cubicBezTo>
                  <a:cubicBezTo>
                    <a:pt x="947" y="422"/>
                    <a:pt x="947" y="422"/>
                    <a:pt x="946" y="423"/>
                  </a:cubicBezTo>
                  <a:cubicBezTo>
                    <a:pt x="942" y="426"/>
                    <a:pt x="943" y="419"/>
                    <a:pt x="935" y="419"/>
                  </a:cubicBezTo>
                  <a:cubicBezTo>
                    <a:pt x="928" y="419"/>
                    <a:pt x="920" y="426"/>
                    <a:pt x="914" y="423"/>
                  </a:cubicBezTo>
                  <a:cubicBezTo>
                    <a:pt x="908" y="420"/>
                    <a:pt x="911" y="416"/>
                    <a:pt x="906" y="416"/>
                  </a:cubicBezTo>
                  <a:cubicBezTo>
                    <a:pt x="900" y="416"/>
                    <a:pt x="910" y="405"/>
                    <a:pt x="902" y="410"/>
                  </a:cubicBezTo>
                  <a:cubicBezTo>
                    <a:pt x="894" y="414"/>
                    <a:pt x="882" y="425"/>
                    <a:pt x="876" y="420"/>
                  </a:cubicBezTo>
                  <a:cubicBezTo>
                    <a:pt x="871" y="415"/>
                    <a:pt x="866" y="422"/>
                    <a:pt x="862" y="418"/>
                  </a:cubicBezTo>
                  <a:cubicBezTo>
                    <a:pt x="858" y="414"/>
                    <a:pt x="876" y="403"/>
                    <a:pt x="884" y="403"/>
                  </a:cubicBezTo>
                  <a:cubicBezTo>
                    <a:pt x="886" y="403"/>
                    <a:pt x="888" y="402"/>
                    <a:pt x="890" y="401"/>
                  </a:cubicBezTo>
                  <a:cubicBezTo>
                    <a:pt x="886" y="399"/>
                    <a:pt x="876" y="396"/>
                    <a:pt x="874" y="399"/>
                  </a:cubicBezTo>
                  <a:cubicBezTo>
                    <a:pt x="871" y="402"/>
                    <a:pt x="867" y="400"/>
                    <a:pt x="864" y="397"/>
                  </a:cubicBezTo>
                  <a:cubicBezTo>
                    <a:pt x="862" y="394"/>
                    <a:pt x="859" y="398"/>
                    <a:pt x="855" y="393"/>
                  </a:cubicBezTo>
                  <a:cubicBezTo>
                    <a:pt x="851" y="389"/>
                    <a:pt x="847" y="392"/>
                    <a:pt x="845" y="393"/>
                  </a:cubicBezTo>
                  <a:cubicBezTo>
                    <a:pt x="842" y="394"/>
                    <a:pt x="839" y="391"/>
                    <a:pt x="835" y="390"/>
                  </a:cubicBezTo>
                  <a:cubicBezTo>
                    <a:pt x="831" y="388"/>
                    <a:pt x="834" y="384"/>
                    <a:pt x="830" y="381"/>
                  </a:cubicBezTo>
                  <a:cubicBezTo>
                    <a:pt x="827" y="378"/>
                    <a:pt x="826" y="386"/>
                    <a:pt x="826" y="386"/>
                  </a:cubicBezTo>
                  <a:cubicBezTo>
                    <a:pt x="516" y="388"/>
                    <a:pt x="516" y="388"/>
                    <a:pt x="516" y="388"/>
                  </a:cubicBezTo>
                  <a:cubicBezTo>
                    <a:pt x="516" y="388"/>
                    <a:pt x="516" y="389"/>
                    <a:pt x="517" y="389"/>
                  </a:cubicBezTo>
                  <a:cubicBezTo>
                    <a:pt x="521" y="393"/>
                    <a:pt x="518" y="396"/>
                    <a:pt x="519" y="401"/>
                  </a:cubicBezTo>
                  <a:cubicBezTo>
                    <a:pt x="520" y="406"/>
                    <a:pt x="519" y="412"/>
                    <a:pt x="515" y="412"/>
                  </a:cubicBezTo>
                  <a:cubicBezTo>
                    <a:pt x="512" y="412"/>
                    <a:pt x="511" y="408"/>
                    <a:pt x="514" y="407"/>
                  </a:cubicBezTo>
                  <a:cubicBezTo>
                    <a:pt x="517" y="405"/>
                    <a:pt x="515" y="400"/>
                    <a:pt x="512" y="400"/>
                  </a:cubicBezTo>
                  <a:cubicBezTo>
                    <a:pt x="511" y="400"/>
                    <a:pt x="510" y="398"/>
                    <a:pt x="510" y="395"/>
                  </a:cubicBezTo>
                  <a:cubicBezTo>
                    <a:pt x="505" y="397"/>
                    <a:pt x="499" y="396"/>
                    <a:pt x="492" y="395"/>
                  </a:cubicBezTo>
                  <a:cubicBezTo>
                    <a:pt x="492" y="396"/>
                    <a:pt x="493" y="396"/>
                    <a:pt x="493" y="396"/>
                  </a:cubicBezTo>
                  <a:cubicBezTo>
                    <a:pt x="493" y="399"/>
                    <a:pt x="494" y="406"/>
                    <a:pt x="498" y="411"/>
                  </a:cubicBezTo>
                  <a:cubicBezTo>
                    <a:pt x="502" y="417"/>
                    <a:pt x="500" y="420"/>
                    <a:pt x="503" y="422"/>
                  </a:cubicBezTo>
                  <a:cubicBezTo>
                    <a:pt x="507" y="424"/>
                    <a:pt x="507" y="426"/>
                    <a:pt x="503" y="426"/>
                  </a:cubicBezTo>
                  <a:cubicBezTo>
                    <a:pt x="500" y="425"/>
                    <a:pt x="502" y="428"/>
                    <a:pt x="501" y="436"/>
                  </a:cubicBezTo>
                  <a:cubicBezTo>
                    <a:pt x="500" y="443"/>
                    <a:pt x="500" y="459"/>
                    <a:pt x="499" y="464"/>
                  </a:cubicBezTo>
                  <a:cubicBezTo>
                    <a:pt x="499" y="468"/>
                    <a:pt x="493" y="476"/>
                    <a:pt x="496" y="481"/>
                  </a:cubicBezTo>
                  <a:cubicBezTo>
                    <a:pt x="500" y="486"/>
                    <a:pt x="502" y="493"/>
                    <a:pt x="500" y="499"/>
                  </a:cubicBezTo>
                  <a:cubicBezTo>
                    <a:pt x="498" y="506"/>
                    <a:pt x="499" y="509"/>
                    <a:pt x="501" y="514"/>
                  </a:cubicBezTo>
                  <a:cubicBezTo>
                    <a:pt x="504" y="519"/>
                    <a:pt x="502" y="527"/>
                    <a:pt x="505" y="529"/>
                  </a:cubicBezTo>
                  <a:cubicBezTo>
                    <a:pt x="508" y="531"/>
                    <a:pt x="511" y="534"/>
                    <a:pt x="513" y="539"/>
                  </a:cubicBezTo>
                  <a:cubicBezTo>
                    <a:pt x="516" y="543"/>
                    <a:pt x="519" y="540"/>
                    <a:pt x="519" y="545"/>
                  </a:cubicBezTo>
                  <a:cubicBezTo>
                    <a:pt x="520" y="549"/>
                    <a:pt x="520" y="550"/>
                    <a:pt x="524" y="552"/>
                  </a:cubicBezTo>
                  <a:cubicBezTo>
                    <a:pt x="528" y="554"/>
                    <a:pt x="525" y="558"/>
                    <a:pt x="525" y="561"/>
                  </a:cubicBezTo>
                  <a:cubicBezTo>
                    <a:pt x="525" y="563"/>
                    <a:pt x="530" y="568"/>
                    <a:pt x="537" y="573"/>
                  </a:cubicBezTo>
                  <a:cubicBezTo>
                    <a:pt x="543" y="579"/>
                    <a:pt x="538" y="584"/>
                    <a:pt x="543" y="584"/>
                  </a:cubicBezTo>
                  <a:cubicBezTo>
                    <a:pt x="547" y="584"/>
                    <a:pt x="552" y="587"/>
                    <a:pt x="557" y="590"/>
                  </a:cubicBezTo>
                  <a:cubicBezTo>
                    <a:pt x="561" y="593"/>
                    <a:pt x="563" y="591"/>
                    <a:pt x="566" y="592"/>
                  </a:cubicBezTo>
                  <a:cubicBezTo>
                    <a:pt x="569" y="592"/>
                    <a:pt x="575" y="599"/>
                    <a:pt x="577" y="604"/>
                  </a:cubicBezTo>
                  <a:cubicBezTo>
                    <a:pt x="577" y="606"/>
                    <a:pt x="578" y="609"/>
                    <a:pt x="579" y="611"/>
                  </a:cubicBezTo>
                  <a:cubicBezTo>
                    <a:pt x="605" y="608"/>
                    <a:pt x="605" y="608"/>
                    <a:pt x="605" y="608"/>
                  </a:cubicBezTo>
                  <a:cubicBezTo>
                    <a:pt x="605" y="608"/>
                    <a:pt x="613" y="613"/>
                    <a:pt x="618" y="614"/>
                  </a:cubicBezTo>
                  <a:cubicBezTo>
                    <a:pt x="622" y="615"/>
                    <a:pt x="647" y="625"/>
                    <a:pt x="647" y="625"/>
                  </a:cubicBezTo>
                  <a:cubicBezTo>
                    <a:pt x="679" y="624"/>
                    <a:pt x="679" y="624"/>
                    <a:pt x="679" y="624"/>
                  </a:cubicBezTo>
                  <a:cubicBezTo>
                    <a:pt x="683" y="619"/>
                    <a:pt x="683" y="619"/>
                    <a:pt x="683" y="619"/>
                  </a:cubicBezTo>
                  <a:cubicBezTo>
                    <a:pt x="700" y="619"/>
                    <a:pt x="700" y="619"/>
                    <a:pt x="700" y="619"/>
                  </a:cubicBezTo>
                  <a:cubicBezTo>
                    <a:pt x="700" y="619"/>
                    <a:pt x="711" y="630"/>
                    <a:pt x="713" y="631"/>
                  </a:cubicBezTo>
                  <a:cubicBezTo>
                    <a:pt x="715" y="632"/>
                    <a:pt x="720" y="637"/>
                    <a:pt x="720" y="640"/>
                  </a:cubicBezTo>
                  <a:cubicBezTo>
                    <a:pt x="720" y="643"/>
                    <a:pt x="722" y="646"/>
                    <a:pt x="724" y="647"/>
                  </a:cubicBezTo>
                  <a:cubicBezTo>
                    <a:pt x="727" y="648"/>
                    <a:pt x="736" y="654"/>
                    <a:pt x="737" y="654"/>
                  </a:cubicBezTo>
                  <a:cubicBezTo>
                    <a:pt x="739" y="653"/>
                    <a:pt x="741" y="643"/>
                    <a:pt x="746" y="643"/>
                  </a:cubicBezTo>
                  <a:cubicBezTo>
                    <a:pt x="751" y="644"/>
                    <a:pt x="764" y="647"/>
                    <a:pt x="766" y="655"/>
                  </a:cubicBezTo>
                  <a:cubicBezTo>
                    <a:pt x="768" y="662"/>
                    <a:pt x="775" y="668"/>
                    <a:pt x="777" y="670"/>
                  </a:cubicBezTo>
                  <a:cubicBezTo>
                    <a:pt x="779" y="672"/>
                    <a:pt x="778" y="676"/>
                    <a:pt x="779" y="679"/>
                  </a:cubicBezTo>
                  <a:cubicBezTo>
                    <a:pt x="781" y="681"/>
                    <a:pt x="781" y="685"/>
                    <a:pt x="783" y="685"/>
                  </a:cubicBezTo>
                  <a:cubicBezTo>
                    <a:pt x="785" y="685"/>
                    <a:pt x="794" y="691"/>
                    <a:pt x="798" y="691"/>
                  </a:cubicBezTo>
                  <a:cubicBezTo>
                    <a:pt x="800" y="691"/>
                    <a:pt x="801" y="692"/>
                    <a:pt x="803" y="693"/>
                  </a:cubicBezTo>
                  <a:cubicBezTo>
                    <a:pt x="804" y="684"/>
                    <a:pt x="794" y="682"/>
                    <a:pt x="800" y="678"/>
                  </a:cubicBezTo>
                  <a:cubicBezTo>
                    <a:pt x="806" y="674"/>
                    <a:pt x="800" y="670"/>
                    <a:pt x="803" y="668"/>
                  </a:cubicBezTo>
                  <a:cubicBezTo>
                    <a:pt x="806" y="666"/>
                    <a:pt x="811" y="664"/>
                    <a:pt x="811" y="661"/>
                  </a:cubicBezTo>
                  <a:cubicBezTo>
                    <a:pt x="811" y="658"/>
                    <a:pt x="814" y="658"/>
                    <a:pt x="818" y="658"/>
                  </a:cubicBezTo>
                  <a:cubicBezTo>
                    <a:pt x="822" y="659"/>
                    <a:pt x="829" y="652"/>
                    <a:pt x="829" y="649"/>
                  </a:cubicBezTo>
                  <a:cubicBezTo>
                    <a:pt x="828" y="646"/>
                    <a:pt x="829" y="646"/>
                    <a:pt x="834" y="647"/>
                  </a:cubicBezTo>
                  <a:cubicBezTo>
                    <a:pt x="839" y="648"/>
                    <a:pt x="838" y="641"/>
                    <a:pt x="841" y="642"/>
                  </a:cubicBezTo>
                  <a:cubicBezTo>
                    <a:pt x="844" y="643"/>
                    <a:pt x="847" y="645"/>
                    <a:pt x="847" y="643"/>
                  </a:cubicBezTo>
                  <a:cubicBezTo>
                    <a:pt x="847" y="640"/>
                    <a:pt x="850" y="641"/>
                    <a:pt x="852" y="644"/>
                  </a:cubicBezTo>
                  <a:cubicBezTo>
                    <a:pt x="855" y="647"/>
                    <a:pt x="861" y="648"/>
                    <a:pt x="862" y="644"/>
                  </a:cubicBezTo>
                  <a:cubicBezTo>
                    <a:pt x="862" y="641"/>
                    <a:pt x="866" y="644"/>
                    <a:pt x="869" y="648"/>
                  </a:cubicBezTo>
                  <a:cubicBezTo>
                    <a:pt x="872" y="651"/>
                    <a:pt x="874" y="650"/>
                    <a:pt x="879" y="650"/>
                  </a:cubicBezTo>
                  <a:cubicBezTo>
                    <a:pt x="883" y="651"/>
                    <a:pt x="883" y="649"/>
                    <a:pt x="884" y="646"/>
                  </a:cubicBezTo>
                  <a:cubicBezTo>
                    <a:pt x="884" y="643"/>
                    <a:pt x="889" y="653"/>
                    <a:pt x="894" y="653"/>
                  </a:cubicBezTo>
                  <a:cubicBezTo>
                    <a:pt x="898" y="654"/>
                    <a:pt x="895" y="650"/>
                    <a:pt x="891" y="648"/>
                  </a:cubicBezTo>
                  <a:cubicBezTo>
                    <a:pt x="888" y="645"/>
                    <a:pt x="892" y="644"/>
                    <a:pt x="889" y="641"/>
                  </a:cubicBezTo>
                  <a:cubicBezTo>
                    <a:pt x="886" y="639"/>
                    <a:pt x="893" y="636"/>
                    <a:pt x="899" y="636"/>
                  </a:cubicBezTo>
                  <a:cubicBezTo>
                    <a:pt x="905" y="637"/>
                    <a:pt x="904" y="638"/>
                    <a:pt x="907" y="635"/>
                  </a:cubicBezTo>
                  <a:cubicBezTo>
                    <a:pt x="909" y="631"/>
                    <a:pt x="911" y="635"/>
                    <a:pt x="911" y="638"/>
                  </a:cubicBezTo>
                  <a:cubicBezTo>
                    <a:pt x="911" y="641"/>
                    <a:pt x="921" y="636"/>
                    <a:pt x="926" y="636"/>
                  </a:cubicBezTo>
                  <a:cubicBezTo>
                    <a:pt x="931" y="636"/>
                    <a:pt x="936" y="640"/>
                    <a:pt x="937" y="643"/>
                  </a:cubicBezTo>
                  <a:cubicBezTo>
                    <a:pt x="937" y="646"/>
                    <a:pt x="941" y="648"/>
                    <a:pt x="944" y="645"/>
                  </a:cubicBezTo>
                  <a:cubicBezTo>
                    <a:pt x="948" y="641"/>
                    <a:pt x="951" y="638"/>
                    <a:pt x="955" y="641"/>
                  </a:cubicBezTo>
                  <a:cubicBezTo>
                    <a:pt x="958" y="645"/>
                    <a:pt x="962" y="649"/>
                    <a:pt x="966" y="654"/>
                  </a:cubicBezTo>
                  <a:cubicBezTo>
                    <a:pt x="970" y="658"/>
                    <a:pt x="964" y="663"/>
                    <a:pt x="966" y="666"/>
                  </a:cubicBezTo>
                  <a:cubicBezTo>
                    <a:pt x="969" y="670"/>
                    <a:pt x="966" y="674"/>
                    <a:pt x="971" y="678"/>
                  </a:cubicBezTo>
                  <a:cubicBezTo>
                    <a:pt x="976" y="681"/>
                    <a:pt x="972" y="688"/>
                    <a:pt x="976" y="689"/>
                  </a:cubicBezTo>
                  <a:cubicBezTo>
                    <a:pt x="980" y="690"/>
                    <a:pt x="983" y="697"/>
                    <a:pt x="983" y="699"/>
                  </a:cubicBezTo>
                  <a:cubicBezTo>
                    <a:pt x="984" y="702"/>
                    <a:pt x="991" y="705"/>
                    <a:pt x="992" y="701"/>
                  </a:cubicBezTo>
                  <a:cubicBezTo>
                    <a:pt x="992" y="696"/>
                    <a:pt x="996" y="691"/>
                    <a:pt x="997" y="687"/>
                  </a:cubicBezTo>
                  <a:cubicBezTo>
                    <a:pt x="997" y="683"/>
                    <a:pt x="994" y="669"/>
                    <a:pt x="991" y="665"/>
                  </a:cubicBezTo>
                  <a:cubicBezTo>
                    <a:pt x="987" y="660"/>
                    <a:pt x="991" y="659"/>
                    <a:pt x="987" y="654"/>
                  </a:cubicBezTo>
                  <a:cubicBezTo>
                    <a:pt x="983" y="649"/>
                    <a:pt x="981" y="639"/>
                    <a:pt x="981" y="632"/>
                  </a:cubicBezTo>
                  <a:cubicBezTo>
                    <a:pt x="981" y="624"/>
                    <a:pt x="990" y="612"/>
                    <a:pt x="994" y="608"/>
                  </a:cubicBezTo>
                  <a:cubicBezTo>
                    <a:pt x="999" y="605"/>
                    <a:pt x="1003" y="607"/>
                    <a:pt x="1004" y="603"/>
                  </a:cubicBezTo>
                  <a:cubicBezTo>
                    <a:pt x="1005" y="599"/>
                    <a:pt x="1011" y="594"/>
                    <a:pt x="1014" y="594"/>
                  </a:cubicBezTo>
                  <a:cubicBezTo>
                    <a:pt x="1017" y="594"/>
                    <a:pt x="1020" y="594"/>
                    <a:pt x="1020" y="591"/>
                  </a:cubicBezTo>
                  <a:cubicBezTo>
                    <a:pt x="1021" y="588"/>
                    <a:pt x="1026" y="584"/>
                    <a:pt x="1032" y="583"/>
                  </a:cubicBezTo>
                  <a:cubicBezTo>
                    <a:pt x="1039" y="582"/>
                    <a:pt x="1035" y="578"/>
                    <a:pt x="1033" y="575"/>
                  </a:cubicBezTo>
                  <a:cubicBezTo>
                    <a:pt x="1032" y="572"/>
                    <a:pt x="1035" y="569"/>
                    <a:pt x="1036" y="571"/>
                  </a:cubicBezTo>
                  <a:cubicBezTo>
                    <a:pt x="1037" y="573"/>
                    <a:pt x="1041" y="574"/>
                    <a:pt x="1044" y="572"/>
                  </a:cubicBezTo>
                  <a:cubicBezTo>
                    <a:pt x="1046" y="570"/>
                    <a:pt x="1052" y="565"/>
                    <a:pt x="1047" y="565"/>
                  </a:cubicBezTo>
                  <a:cubicBezTo>
                    <a:pt x="1041" y="565"/>
                    <a:pt x="1040" y="563"/>
                    <a:pt x="1043" y="561"/>
                  </a:cubicBezTo>
                  <a:cubicBezTo>
                    <a:pt x="1046" y="560"/>
                    <a:pt x="1044" y="554"/>
                    <a:pt x="1039" y="554"/>
                  </a:cubicBezTo>
                  <a:cubicBezTo>
                    <a:pt x="1035" y="553"/>
                    <a:pt x="1036" y="551"/>
                    <a:pt x="1039" y="548"/>
                  </a:cubicBezTo>
                  <a:cubicBezTo>
                    <a:pt x="1042" y="545"/>
                    <a:pt x="1035" y="541"/>
                    <a:pt x="1032" y="539"/>
                  </a:cubicBezTo>
                  <a:cubicBezTo>
                    <a:pt x="1028" y="536"/>
                    <a:pt x="1034" y="535"/>
                    <a:pt x="1036" y="535"/>
                  </a:cubicBezTo>
                  <a:cubicBezTo>
                    <a:pt x="1039" y="534"/>
                    <a:pt x="1037" y="523"/>
                    <a:pt x="1038" y="520"/>
                  </a:cubicBezTo>
                  <a:cubicBezTo>
                    <a:pt x="1039" y="517"/>
                    <a:pt x="1043" y="517"/>
                    <a:pt x="1042" y="520"/>
                  </a:cubicBezTo>
                  <a:cubicBezTo>
                    <a:pt x="1040" y="523"/>
                    <a:pt x="1037" y="527"/>
                    <a:pt x="1041" y="531"/>
                  </a:cubicBezTo>
                  <a:cubicBezTo>
                    <a:pt x="1044" y="535"/>
                    <a:pt x="1045" y="539"/>
                    <a:pt x="1044" y="544"/>
                  </a:cubicBezTo>
                  <a:cubicBezTo>
                    <a:pt x="1042" y="550"/>
                    <a:pt x="1045" y="549"/>
                    <a:pt x="1049" y="541"/>
                  </a:cubicBezTo>
                  <a:cubicBezTo>
                    <a:pt x="1052" y="534"/>
                    <a:pt x="1053" y="527"/>
                    <a:pt x="1050" y="526"/>
                  </a:cubicBezTo>
                  <a:cubicBezTo>
                    <a:pt x="1048" y="526"/>
                    <a:pt x="1048" y="518"/>
                    <a:pt x="1051" y="522"/>
                  </a:cubicBezTo>
                  <a:cubicBezTo>
                    <a:pt x="1054" y="525"/>
                    <a:pt x="1055" y="526"/>
                    <a:pt x="1059" y="521"/>
                  </a:cubicBezTo>
                  <a:cubicBezTo>
                    <a:pt x="1063" y="517"/>
                    <a:pt x="1068" y="509"/>
                    <a:pt x="1065" y="507"/>
                  </a:cubicBezTo>
                  <a:cubicBezTo>
                    <a:pt x="1062" y="505"/>
                    <a:pt x="1066" y="504"/>
                    <a:pt x="1071" y="504"/>
                  </a:cubicBezTo>
                  <a:cubicBezTo>
                    <a:pt x="1076" y="504"/>
                    <a:pt x="1087" y="501"/>
                    <a:pt x="1088" y="499"/>
                  </a:cubicBezTo>
                  <a:cubicBezTo>
                    <a:pt x="1090" y="494"/>
                    <a:pt x="1070" y="502"/>
                    <a:pt x="1070" y="499"/>
                  </a:cubicBezTo>
                  <a:cubicBezTo>
                    <a:pt x="1070" y="496"/>
                    <a:pt x="1083" y="493"/>
                    <a:pt x="1089" y="493"/>
                  </a:cubicBezTo>
                  <a:cubicBezTo>
                    <a:pt x="1094" y="493"/>
                    <a:pt x="1092" y="485"/>
                    <a:pt x="1094" y="488"/>
                  </a:cubicBezTo>
                  <a:cubicBezTo>
                    <a:pt x="1097" y="492"/>
                    <a:pt x="1100" y="491"/>
                    <a:pt x="1104" y="489"/>
                  </a:cubicBezTo>
                  <a:cubicBezTo>
                    <a:pt x="1107" y="487"/>
                    <a:pt x="1104" y="481"/>
                    <a:pt x="1101" y="480"/>
                  </a:cubicBezTo>
                  <a:cubicBezTo>
                    <a:pt x="1097" y="479"/>
                    <a:pt x="1103" y="477"/>
                    <a:pt x="1102" y="475"/>
                  </a:cubicBezTo>
                  <a:cubicBezTo>
                    <a:pt x="1101" y="472"/>
                    <a:pt x="1105" y="463"/>
                    <a:pt x="1109" y="462"/>
                  </a:cubicBezTo>
                  <a:cubicBezTo>
                    <a:pt x="1114" y="461"/>
                    <a:pt x="1112" y="458"/>
                    <a:pt x="1116" y="458"/>
                  </a:cubicBezTo>
                  <a:cubicBezTo>
                    <a:pt x="1120" y="458"/>
                    <a:pt x="1121" y="454"/>
                    <a:pt x="1124" y="450"/>
                  </a:cubicBezTo>
                  <a:cubicBezTo>
                    <a:pt x="1128" y="447"/>
                    <a:pt x="1133" y="456"/>
                    <a:pt x="1138" y="451"/>
                  </a:cubicBezTo>
                  <a:cubicBezTo>
                    <a:pt x="1140" y="448"/>
                    <a:pt x="1143" y="446"/>
                    <a:pt x="1147" y="444"/>
                  </a:cubicBezTo>
                  <a:cubicBezTo>
                    <a:pt x="1134" y="427"/>
                    <a:pt x="1137" y="416"/>
                    <a:pt x="1137" y="413"/>
                  </a:cubicBezTo>
                  <a:close/>
                </a:path>
              </a:pathLst>
            </a:custGeom>
            <a:solidFill>
              <a:srgbClr val="DB5355"/>
            </a:solid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25" name="Freeform 126"/>
            <p:cNvSpPr>
              <a:spLocks noEditPoints="1"/>
            </p:cNvSpPr>
            <p:nvPr/>
          </p:nvSpPr>
          <p:spPr bwMode="auto">
            <a:xfrm>
              <a:off x="4159250" y="2241550"/>
              <a:ext cx="276225" cy="196850"/>
            </a:xfrm>
            <a:custGeom>
              <a:cxnLst>
                <a:cxn ang="0">
                  <a:pos x="143" y="18"/>
                </a:cxn>
                <a:cxn ang="0">
                  <a:pos x="132" y="18"/>
                </a:cxn>
                <a:cxn ang="0">
                  <a:pos x="118" y="15"/>
                </a:cxn>
                <a:cxn ang="0">
                  <a:pos x="113" y="13"/>
                </a:cxn>
                <a:cxn ang="0">
                  <a:pos x="104" y="14"/>
                </a:cxn>
                <a:cxn ang="0">
                  <a:pos x="93" y="9"/>
                </a:cxn>
                <a:cxn ang="0">
                  <a:pos x="87" y="6"/>
                </a:cxn>
                <a:cxn ang="0">
                  <a:pos x="67" y="4"/>
                </a:cxn>
                <a:cxn ang="0">
                  <a:pos x="30" y="3"/>
                </a:cxn>
                <a:cxn ang="0">
                  <a:pos x="16" y="0"/>
                </a:cxn>
                <a:cxn ang="0">
                  <a:pos x="7" y="6"/>
                </a:cxn>
                <a:cxn ang="0">
                  <a:pos x="5" y="14"/>
                </a:cxn>
                <a:cxn ang="0">
                  <a:pos x="7" y="25"/>
                </a:cxn>
                <a:cxn ang="0">
                  <a:pos x="10" y="23"/>
                </a:cxn>
                <a:cxn ang="0">
                  <a:pos x="14" y="24"/>
                </a:cxn>
                <a:cxn ang="0">
                  <a:pos x="21" y="25"/>
                </a:cxn>
                <a:cxn ang="0">
                  <a:pos x="25" y="25"/>
                </a:cxn>
                <a:cxn ang="0">
                  <a:pos x="32" y="27"/>
                </a:cxn>
                <a:cxn ang="0">
                  <a:pos x="35" y="31"/>
                </a:cxn>
                <a:cxn ang="0">
                  <a:pos x="27" y="38"/>
                </a:cxn>
                <a:cxn ang="0">
                  <a:pos x="28" y="48"/>
                </a:cxn>
                <a:cxn ang="0">
                  <a:pos x="26" y="56"/>
                </a:cxn>
                <a:cxn ang="0">
                  <a:pos x="23" y="60"/>
                </a:cxn>
                <a:cxn ang="0">
                  <a:pos x="27" y="66"/>
                </a:cxn>
                <a:cxn ang="0">
                  <a:pos x="24" y="73"/>
                </a:cxn>
                <a:cxn ang="0">
                  <a:pos x="26" y="78"/>
                </a:cxn>
                <a:cxn ang="0">
                  <a:pos x="22" y="85"/>
                </a:cxn>
                <a:cxn ang="0">
                  <a:pos x="23" y="89"/>
                </a:cxn>
                <a:cxn ang="0">
                  <a:pos x="29" y="89"/>
                </a:cxn>
                <a:cxn ang="0">
                  <a:pos x="43" y="102"/>
                </a:cxn>
                <a:cxn ang="0">
                  <a:pos x="46" y="99"/>
                </a:cxn>
                <a:cxn ang="0">
                  <a:pos x="52" y="98"/>
                </a:cxn>
                <a:cxn ang="0">
                  <a:pos x="63" y="94"/>
                </a:cxn>
                <a:cxn ang="0">
                  <a:pos x="77" y="94"/>
                </a:cxn>
                <a:cxn ang="0">
                  <a:pos x="85" y="90"/>
                </a:cxn>
                <a:cxn ang="0">
                  <a:pos x="94" y="84"/>
                </a:cxn>
                <a:cxn ang="0">
                  <a:pos x="98" y="76"/>
                </a:cxn>
                <a:cxn ang="0">
                  <a:pos x="106" y="67"/>
                </a:cxn>
                <a:cxn ang="0">
                  <a:pos x="107" y="51"/>
                </a:cxn>
                <a:cxn ang="0">
                  <a:pos x="116" y="40"/>
                </a:cxn>
                <a:cxn ang="0">
                  <a:pos x="126" y="34"/>
                </a:cxn>
                <a:cxn ang="0">
                  <a:pos x="139" y="28"/>
                </a:cxn>
                <a:cxn ang="0">
                  <a:pos x="143" y="18"/>
                </a:cxn>
                <a:cxn ang="0">
                  <a:pos x="144" y="55"/>
                </a:cxn>
                <a:cxn ang="0">
                  <a:pos x="134" y="58"/>
                </a:cxn>
                <a:cxn ang="0">
                  <a:pos x="144" y="55"/>
                </a:cxn>
              </a:cxnLst>
              <a:rect b="b" l="0" r="r" t="0"/>
              <a:pathLst>
                <a:path h="103" w="145">
                  <a:moveTo>
                    <a:pt x="143" y="18"/>
                  </a:moveTo>
                  <a:cubicBezTo>
                    <a:pt x="139" y="18"/>
                    <a:pt x="135" y="18"/>
                    <a:pt x="132" y="18"/>
                  </a:cubicBezTo>
                  <a:cubicBezTo>
                    <a:pt x="128" y="17"/>
                    <a:pt x="120" y="17"/>
                    <a:pt x="118" y="15"/>
                  </a:cubicBezTo>
                  <a:cubicBezTo>
                    <a:pt x="116" y="12"/>
                    <a:pt x="113" y="11"/>
                    <a:pt x="113" y="13"/>
                  </a:cubicBezTo>
                  <a:cubicBezTo>
                    <a:pt x="113" y="16"/>
                    <a:pt x="107" y="16"/>
                    <a:pt x="104" y="14"/>
                  </a:cubicBezTo>
                  <a:cubicBezTo>
                    <a:pt x="101" y="12"/>
                    <a:pt x="96" y="10"/>
                    <a:pt x="93" y="9"/>
                  </a:cubicBezTo>
                  <a:cubicBezTo>
                    <a:pt x="92" y="8"/>
                    <a:pt x="89" y="7"/>
                    <a:pt x="87" y="6"/>
                  </a:cubicBezTo>
                  <a:cubicBezTo>
                    <a:pt x="83" y="6"/>
                    <a:pt x="74" y="3"/>
                    <a:pt x="67" y="4"/>
                  </a:cubicBezTo>
                  <a:cubicBezTo>
                    <a:pt x="60" y="4"/>
                    <a:pt x="39" y="3"/>
                    <a:pt x="30" y="3"/>
                  </a:cubicBezTo>
                  <a:cubicBezTo>
                    <a:pt x="22" y="4"/>
                    <a:pt x="21" y="0"/>
                    <a:pt x="16" y="0"/>
                  </a:cubicBezTo>
                  <a:cubicBezTo>
                    <a:pt x="12" y="0"/>
                    <a:pt x="14" y="5"/>
                    <a:pt x="7" y="6"/>
                  </a:cubicBezTo>
                  <a:cubicBezTo>
                    <a:pt x="0" y="6"/>
                    <a:pt x="0" y="10"/>
                    <a:pt x="5" y="14"/>
                  </a:cubicBezTo>
                  <a:cubicBezTo>
                    <a:pt x="7" y="16"/>
                    <a:pt x="7" y="20"/>
                    <a:pt x="7" y="25"/>
                  </a:cubicBezTo>
                  <a:cubicBezTo>
                    <a:pt x="8" y="25"/>
                    <a:pt x="9" y="24"/>
                    <a:pt x="10" y="23"/>
                  </a:cubicBezTo>
                  <a:cubicBezTo>
                    <a:pt x="12" y="21"/>
                    <a:pt x="14" y="21"/>
                    <a:pt x="14" y="24"/>
                  </a:cubicBezTo>
                  <a:cubicBezTo>
                    <a:pt x="14" y="26"/>
                    <a:pt x="18" y="25"/>
                    <a:pt x="21" y="25"/>
                  </a:cubicBezTo>
                  <a:cubicBezTo>
                    <a:pt x="23" y="25"/>
                    <a:pt x="22" y="27"/>
                    <a:pt x="25" y="25"/>
                  </a:cubicBezTo>
                  <a:cubicBezTo>
                    <a:pt x="28" y="23"/>
                    <a:pt x="32" y="24"/>
                    <a:pt x="32" y="27"/>
                  </a:cubicBezTo>
                  <a:cubicBezTo>
                    <a:pt x="32" y="29"/>
                    <a:pt x="38" y="28"/>
                    <a:pt x="35" y="31"/>
                  </a:cubicBezTo>
                  <a:cubicBezTo>
                    <a:pt x="31" y="34"/>
                    <a:pt x="27" y="35"/>
                    <a:pt x="27" y="38"/>
                  </a:cubicBezTo>
                  <a:cubicBezTo>
                    <a:pt x="27" y="40"/>
                    <a:pt x="31" y="45"/>
                    <a:pt x="28" y="48"/>
                  </a:cubicBezTo>
                  <a:cubicBezTo>
                    <a:pt x="25" y="51"/>
                    <a:pt x="29" y="56"/>
                    <a:pt x="26" y="56"/>
                  </a:cubicBezTo>
                  <a:cubicBezTo>
                    <a:pt x="23" y="56"/>
                    <a:pt x="20" y="57"/>
                    <a:pt x="23" y="60"/>
                  </a:cubicBezTo>
                  <a:cubicBezTo>
                    <a:pt x="27" y="64"/>
                    <a:pt x="29" y="66"/>
                    <a:pt x="27" y="66"/>
                  </a:cubicBezTo>
                  <a:cubicBezTo>
                    <a:pt x="24" y="66"/>
                    <a:pt x="23" y="71"/>
                    <a:pt x="24" y="73"/>
                  </a:cubicBezTo>
                  <a:cubicBezTo>
                    <a:pt x="25" y="74"/>
                    <a:pt x="31" y="77"/>
                    <a:pt x="26" y="78"/>
                  </a:cubicBezTo>
                  <a:cubicBezTo>
                    <a:pt x="22" y="79"/>
                    <a:pt x="22" y="83"/>
                    <a:pt x="22" y="85"/>
                  </a:cubicBezTo>
                  <a:cubicBezTo>
                    <a:pt x="22" y="86"/>
                    <a:pt x="22" y="87"/>
                    <a:pt x="23" y="89"/>
                  </a:cubicBezTo>
                  <a:cubicBezTo>
                    <a:pt x="25" y="88"/>
                    <a:pt x="27" y="88"/>
                    <a:pt x="29" y="89"/>
                  </a:cubicBezTo>
                  <a:cubicBezTo>
                    <a:pt x="34" y="91"/>
                    <a:pt x="37" y="103"/>
                    <a:pt x="43" y="102"/>
                  </a:cubicBezTo>
                  <a:cubicBezTo>
                    <a:pt x="46" y="102"/>
                    <a:pt x="44" y="100"/>
                    <a:pt x="46" y="99"/>
                  </a:cubicBezTo>
                  <a:cubicBezTo>
                    <a:pt x="47" y="97"/>
                    <a:pt x="50" y="98"/>
                    <a:pt x="52" y="98"/>
                  </a:cubicBezTo>
                  <a:cubicBezTo>
                    <a:pt x="55" y="98"/>
                    <a:pt x="56" y="94"/>
                    <a:pt x="63" y="94"/>
                  </a:cubicBezTo>
                  <a:cubicBezTo>
                    <a:pt x="69" y="94"/>
                    <a:pt x="73" y="94"/>
                    <a:pt x="77" y="94"/>
                  </a:cubicBezTo>
                  <a:cubicBezTo>
                    <a:pt x="81" y="94"/>
                    <a:pt x="84" y="93"/>
                    <a:pt x="85" y="90"/>
                  </a:cubicBezTo>
                  <a:cubicBezTo>
                    <a:pt x="86" y="87"/>
                    <a:pt x="89" y="84"/>
                    <a:pt x="94" y="84"/>
                  </a:cubicBezTo>
                  <a:cubicBezTo>
                    <a:pt x="98" y="83"/>
                    <a:pt x="98" y="78"/>
                    <a:pt x="98" y="76"/>
                  </a:cubicBezTo>
                  <a:cubicBezTo>
                    <a:pt x="98" y="73"/>
                    <a:pt x="106" y="69"/>
                    <a:pt x="106" y="67"/>
                  </a:cubicBezTo>
                  <a:cubicBezTo>
                    <a:pt x="107" y="65"/>
                    <a:pt x="102" y="57"/>
                    <a:pt x="107" y="51"/>
                  </a:cubicBezTo>
                  <a:cubicBezTo>
                    <a:pt x="111" y="44"/>
                    <a:pt x="116" y="43"/>
                    <a:pt x="116" y="40"/>
                  </a:cubicBezTo>
                  <a:cubicBezTo>
                    <a:pt x="116" y="36"/>
                    <a:pt x="121" y="35"/>
                    <a:pt x="126" y="34"/>
                  </a:cubicBezTo>
                  <a:cubicBezTo>
                    <a:pt x="132" y="33"/>
                    <a:pt x="134" y="30"/>
                    <a:pt x="139" y="28"/>
                  </a:cubicBezTo>
                  <a:cubicBezTo>
                    <a:pt x="143" y="26"/>
                    <a:pt x="144" y="23"/>
                    <a:pt x="143" y="18"/>
                  </a:cubicBezTo>
                  <a:close/>
                  <a:moveTo>
                    <a:pt x="144" y="55"/>
                  </a:moveTo>
                  <a:cubicBezTo>
                    <a:pt x="143" y="49"/>
                    <a:pt x="132" y="56"/>
                    <a:pt x="134" y="58"/>
                  </a:cubicBezTo>
                  <a:cubicBezTo>
                    <a:pt x="139" y="61"/>
                    <a:pt x="145" y="60"/>
                    <a:pt x="144" y="55"/>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26" name="Freeform 127"/>
            <p:cNvSpPr>
              <a:spLocks noEditPoints="1"/>
            </p:cNvSpPr>
            <p:nvPr/>
          </p:nvSpPr>
          <p:spPr bwMode="auto">
            <a:xfrm>
              <a:off x="4789488" y="2292350"/>
              <a:ext cx="136525" cy="169863"/>
            </a:xfrm>
            <a:custGeom>
              <a:cxnLst>
                <a:cxn ang="0">
                  <a:pos x="70" y="0"/>
                </a:cxn>
                <a:cxn ang="0">
                  <a:pos x="65" y="2"/>
                </a:cxn>
                <a:cxn ang="0">
                  <a:pos x="61" y="5"/>
                </a:cxn>
                <a:cxn ang="0">
                  <a:pos x="49" y="3"/>
                </a:cxn>
                <a:cxn ang="0">
                  <a:pos x="34" y="3"/>
                </a:cxn>
                <a:cxn ang="0">
                  <a:pos x="33" y="3"/>
                </a:cxn>
                <a:cxn ang="0">
                  <a:pos x="23" y="8"/>
                </a:cxn>
                <a:cxn ang="0">
                  <a:pos x="18" y="11"/>
                </a:cxn>
                <a:cxn ang="0">
                  <a:pos x="10" y="12"/>
                </a:cxn>
                <a:cxn ang="0">
                  <a:pos x="6" y="19"/>
                </a:cxn>
                <a:cxn ang="0">
                  <a:pos x="3" y="23"/>
                </a:cxn>
                <a:cxn ang="0">
                  <a:pos x="0" y="29"/>
                </a:cxn>
                <a:cxn ang="0">
                  <a:pos x="0" y="29"/>
                </a:cxn>
                <a:cxn ang="0">
                  <a:pos x="6" y="39"/>
                </a:cxn>
                <a:cxn ang="0">
                  <a:pos x="14" y="42"/>
                </a:cxn>
                <a:cxn ang="0">
                  <a:pos x="25" y="45"/>
                </a:cxn>
                <a:cxn ang="0">
                  <a:pos x="13" y="46"/>
                </a:cxn>
                <a:cxn ang="0">
                  <a:pos x="15" y="56"/>
                </a:cxn>
                <a:cxn ang="0">
                  <a:pos x="21" y="64"/>
                </a:cxn>
                <a:cxn ang="0">
                  <a:pos x="31" y="69"/>
                </a:cxn>
                <a:cxn ang="0">
                  <a:pos x="29" y="57"/>
                </a:cxn>
                <a:cxn ang="0">
                  <a:pos x="37" y="57"/>
                </a:cxn>
                <a:cxn ang="0">
                  <a:pos x="32" y="53"/>
                </a:cxn>
                <a:cxn ang="0">
                  <a:pos x="36" y="50"/>
                </a:cxn>
                <a:cxn ang="0">
                  <a:pos x="44" y="49"/>
                </a:cxn>
                <a:cxn ang="0">
                  <a:pos x="40" y="40"/>
                </a:cxn>
                <a:cxn ang="0">
                  <a:pos x="31" y="41"/>
                </a:cxn>
                <a:cxn ang="0">
                  <a:pos x="35" y="35"/>
                </a:cxn>
                <a:cxn ang="0">
                  <a:pos x="26" y="22"/>
                </a:cxn>
                <a:cxn ang="0">
                  <a:pos x="31" y="19"/>
                </a:cxn>
                <a:cxn ang="0">
                  <a:pos x="40" y="20"/>
                </a:cxn>
                <a:cxn ang="0">
                  <a:pos x="43" y="12"/>
                </a:cxn>
                <a:cxn ang="0">
                  <a:pos x="49" y="14"/>
                </a:cxn>
                <a:cxn ang="0">
                  <a:pos x="58" y="10"/>
                </a:cxn>
                <a:cxn ang="0">
                  <a:pos x="65" y="13"/>
                </a:cxn>
                <a:cxn ang="0">
                  <a:pos x="68" y="9"/>
                </a:cxn>
                <a:cxn ang="0">
                  <a:pos x="71" y="4"/>
                </a:cxn>
                <a:cxn ang="0">
                  <a:pos x="70" y="0"/>
                </a:cxn>
                <a:cxn ang="0">
                  <a:pos x="61" y="84"/>
                </a:cxn>
                <a:cxn ang="0">
                  <a:pos x="43" y="82"/>
                </a:cxn>
                <a:cxn ang="0">
                  <a:pos x="36" y="85"/>
                </a:cxn>
                <a:cxn ang="0">
                  <a:pos x="53" y="89"/>
                </a:cxn>
                <a:cxn ang="0">
                  <a:pos x="68" y="84"/>
                </a:cxn>
                <a:cxn ang="0">
                  <a:pos x="61" y="84"/>
                </a:cxn>
              </a:cxnLst>
              <a:rect b="b" l="0" r="r" t="0"/>
              <a:pathLst>
                <a:path h="89" w="71">
                  <a:moveTo>
                    <a:pt x="70" y="0"/>
                  </a:moveTo>
                  <a:cubicBezTo>
                    <a:pt x="68" y="0"/>
                    <a:pt x="64" y="1"/>
                    <a:pt x="65" y="2"/>
                  </a:cubicBezTo>
                  <a:cubicBezTo>
                    <a:pt x="66" y="4"/>
                    <a:pt x="63" y="5"/>
                    <a:pt x="61" y="5"/>
                  </a:cubicBezTo>
                  <a:cubicBezTo>
                    <a:pt x="61" y="5"/>
                    <a:pt x="51" y="4"/>
                    <a:pt x="49" y="3"/>
                  </a:cubicBezTo>
                  <a:cubicBezTo>
                    <a:pt x="47" y="2"/>
                    <a:pt x="38" y="2"/>
                    <a:pt x="34" y="3"/>
                  </a:cubicBezTo>
                  <a:cubicBezTo>
                    <a:pt x="34" y="3"/>
                    <a:pt x="33" y="3"/>
                    <a:pt x="33" y="3"/>
                  </a:cubicBezTo>
                  <a:cubicBezTo>
                    <a:pt x="32" y="5"/>
                    <a:pt x="24" y="9"/>
                    <a:pt x="23" y="8"/>
                  </a:cubicBezTo>
                  <a:cubicBezTo>
                    <a:pt x="21" y="7"/>
                    <a:pt x="21" y="11"/>
                    <a:pt x="18" y="11"/>
                  </a:cubicBezTo>
                  <a:cubicBezTo>
                    <a:pt x="15" y="12"/>
                    <a:pt x="10" y="11"/>
                    <a:pt x="10" y="12"/>
                  </a:cubicBezTo>
                  <a:cubicBezTo>
                    <a:pt x="10" y="14"/>
                    <a:pt x="8" y="17"/>
                    <a:pt x="6" y="19"/>
                  </a:cubicBezTo>
                  <a:cubicBezTo>
                    <a:pt x="4" y="21"/>
                    <a:pt x="6" y="23"/>
                    <a:pt x="3" y="23"/>
                  </a:cubicBezTo>
                  <a:cubicBezTo>
                    <a:pt x="1" y="23"/>
                    <a:pt x="1" y="26"/>
                    <a:pt x="0" y="29"/>
                  </a:cubicBezTo>
                  <a:cubicBezTo>
                    <a:pt x="0" y="29"/>
                    <a:pt x="0" y="29"/>
                    <a:pt x="0" y="29"/>
                  </a:cubicBezTo>
                  <a:cubicBezTo>
                    <a:pt x="4" y="31"/>
                    <a:pt x="7" y="35"/>
                    <a:pt x="6" y="39"/>
                  </a:cubicBezTo>
                  <a:cubicBezTo>
                    <a:pt x="6" y="43"/>
                    <a:pt x="12" y="45"/>
                    <a:pt x="14" y="42"/>
                  </a:cubicBezTo>
                  <a:cubicBezTo>
                    <a:pt x="17" y="39"/>
                    <a:pt x="25" y="43"/>
                    <a:pt x="25" y="45"/>
                  </a:cubicBezTo>
                  <a:cubicBezTo>
                    <a:pt x="25" y="47"/>
                    <a:pt x="17" y="43"/>
                    <a:pt x="13" y="46"/>
                  </a:cubicBezTo>
                  <a:cubicBezTo>
                    <a:pt x="8" y="50"/>
                    <a:pt x="16" y="53"/>
                    <a:pt x="15" y="56"/>
                  </a:cubicBezTo>
                  <a:cubicBezTo>
                    <a:pt x="14" y="59"/>
                    <a:pt x="17" y="64"/>
                    <a:pt x="21" y="64"/>
                  </a:cubicBezTo>
                  <a:cubicBezTo>
                    <a:pt x="25" y="64"/>
                    <a:pt x="29" y="70"/>
                    <a:pt x="31" y="69"/>
                  </a:cubicBezTo>
                  <a:cubicBezTo>
                    <a:pt x="34" y="68"/>
                    <a:pt x="28" y="59"/>
                    <a:pt x="29" y="57"/>
                  </a:cubicBezTo>
                  <a:cubicBezTo>
                    <a:pt x="30" y="56"/>
                    <a:pt x="35" y="60"/>
                    <a:pt x="37" y="57"/>
                  </a:cubicBezTo>
                  <a:cubicBezTo>
                    <a:pt x="39" y="54"/>
                    <a:pt x="35" y="52"/>
                    <a:pt x="32" y="53"/>
                  </a:cubicBezTo>
                  <a:cubicBezTo>
                    <a:pt x="28" y="53"/>
                    <a:pt x="32" y="48"/>
                    <a:pt x="36" y="50"/>
                  </a:cubicBezTo>
                  <a:cubicBezTo>
                    <a:pt x="40" y="53"/>
                    <a:pt x="42" y="50"/>
                    <a:pt x="44" y="49"/>
                  </a:cubicBezTo>
                  <a:cubicBezTo>
                    <a:pt x="46" y="49"/>
                    <a:pt x="47" y="42"/>
                    <a:pt x="40" y="40"/>
                  </a:cubicBezTo>
                  <a:cubicBezTo>
                    <a:pt x="34" y="39"/>
                    <a:pt x="35" y="45"/>
                    <a:pt x="31" y="41"/>
                  </a:cubicBezTo>
                  <a:cubicBezTo>
                    <a:pt x="27" y="36"/>
                    <a:pt x="35" y="38"/>
                    <a:pt x="35" y="35"/>
                  </a:cubicBezTo>
                  <a:cubicBezTo>
                    <a:pt x="35" y="31"/>
                    <a:pt x="29" y="26"/>
                    <a:pt x="26" y="22"/>
                  </a:cubicBezTo>
                  <a:cubicBezTo>
                    <a:pt x="23" y="18"/>
                    <a:pt x="30" y="16"/>
                    <a:pt x="31" y="19"/>
                  </a:cubicBezTo>
                  <a:cubicBezTo>
                    <a:pt x="33" y="22"/>
                    <a:pt x="38" y="21"/>
                    <a:pt x="40" y="20"/>
                  </a:cubicBezTo>
                  <a:cubicBezTo>
                    <a:pt x="43" y="19"/>
                    <a:pt x="37" y="14"/>
                    <a:pt x="43" y="12"/>
                  </a:cubicBezTo>
                  <a:cubicBezTo>
                    <a:pt x="48" y="10"/>
                    <a:pt x="48" y="13"/>
                    <a:pt x="49" y="14"/>
                  </a:cubicBezTo>
                  <a:cubicBezTo>
                    <a:pt x="51" y="14"/>
                    <a:pt x="53" y="10"/>
                    <a:pt x="58" y="10"/>
                  </a:cubicBezTo>
                  <a:cubicBezTo>
                    <a:pt x="61" y="10"/>
                    <a:pt x="63" y="11"/>
                    <a:pt x="65" y="13"/>
                  </a:cubicBezTo>
                  <a:cubicBezTo>
                    <a:pt x="67" y="12"/>
                    <a:pt x="68" y="11"/>
                    <a:pt x="68" y="9"/>
                  </a:cubicBezTo>
                  <a:cubicBezTo>
                    <a:pt x="68" y="8"/>
                    <a:pt x="71" y="7"/>
                    <a:pt x="71" y="4"/>
                  </a:cubicBezTo>
                  <a:cubicBezTo>
                    <a:pt x="71" y="3"/>
                    <a:pt x="71" y="1"/>
                    <a:pt x="70" y="0"/>
                  </a:cubicBezTo>
                  <a:close/>
                  <a:moveTo>
                    <a:pt x="61" y="84"/>
                  </a:moveTo>
                  <a:cubicBezTo>
                    <a:pt x="58" y="82"/>
                    <a:pt x="46" y="85"/>
                    <a:pt x="43" y="82"/>
                  </a:cubicBezTo>
                  <a:cubicBezTo>
                    <a:pt x="40" y="79"/>
                    <a:pt x="34" y="84"/>
                    <a:pt x="36" y="85"/>
                  </a:cubicBezTo>
                  <a:cubicBezTo>
                    <a:pt x="40" y="85"/>
                    <a:pt x="46" y="89"/>
                    <a:pt x="53" y="89"/>
                  </a:cubicBezTo>
                  <a:cubicBezTo>
                    <a:pt x="59" y="89"/>
                    <a:pt x="68" y="86"/>
                    <a:pt x="68" y="84"/>
                  </a:cubicBezTo>
                  <a:cubicBezTo>
                    <a:pt x="68" y="83"/>
                    <a:pt x="64" y="85"/>
                    <a:pt x="61" y="84"/>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27" name="Freeform 128"/>
            <p:cNvSpPr/>
            <p:nvPr/>
          </p:nvSpPr>
          <p:spPr bwMode="auto">
            <a:xfrm>
              <a:off x="5043488" y="2439988"/>
              <a:ext cx="55563" cy="34925"/>
            </a:xfrm>
            <a:custGeom>
              <a:cxnLst>
                <a:cxn ang="0">
                  <a:pos x="20" y="11"/>
                </a:cxn>
                <a:cxn ang="0">
                  <a:pos x="26" y="4"/>
                </a:cxn>
                <a:cxn ang="0">
                  <a:pos x="25" y="2"/>
                </a:cxn>
                <a:cxn ang="0">
                  <a:pos x="9" y="7"/>
                </a:cxn>
                <a:cxn ang="0">
                  <a:pos x="4" y="15"/>
                </a:cxn>
                <a:cxn ang="0">
                  <a:pos x="20" y="11"/>
                </a:cxn>
              </a:cxnLst>
              <a:rect b="b" l="0" r="r" t="0"/>
              <a:pathLst>
                <a:path h="18" w="28">
                  <a:moveTo>
                    <a:pt x="20" y="11"/>
                  </a:moveTo>
                  <a:cubicBezTo>
                    <a:pt x="19" y="10"/>
                    <a:pt x="22" y="6"/>
                    <a:pt x="26" y="4"/>
                  </a:cubicBezTo>
                  <a:cubicBezTo>
                    <a:pt x="29" y="3"/>
                    <a:pt x="28" y="0"/>
                    <a:pt x="25" y="2"/>
                  </a:cubicBezTo>
                  <a:cubicBezTo>
                    <a:pt x="23" y="4"/>
                    <a:pt x="17" y="7"/>
                    <a:pt x="9" y="7"/>
                  </a:cubicBezTo>
                  <a:cubicBezTo>
                    <a:pt x="2" y="7"/>
                    <a:pt x="0" y="12"/>
                    <a:pt x="4" y="15"/>
                  </a:cubicBezTo>
                  <a:cubicBezTo>
                    <a:pt x="10" y="18"/>
                    <a:pt x="20" y="13"/>
                    <a:pt x="20" y="11"/>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28" name="Freeform 129"/>
            <p:cNvSpPr/>
            <p:nvPr/>
          </p:nvSpPr>
          <p:spPr bwMode="auto">
            <a:xfrm>
              <a:off x="3836988" y="1539875"/>
              <a:ext cx="231775" cy="117475"/>
            </a:xfrm>
            <a:custGeom>
              <a:cxnLst>
                <a:cxn ang="0">
                  <a:pos x="102" y="44"/>
                </a:cxn>
                <a:cxn ang="0">
                  <a:pos x="111" y="36"/>
                </a:cxn>
                <a:cxn ang="0">
                  <a:pos x="120" y="28"/>
                </a:cxn>
                <a:cxn ang="0">
                  <a:pos x="114" y="19"/>
                </a:cxn>
                <a:cxn ang="0">
                  <a:pos x="108" y="13"/>
                </a:cxn>
                <a:cxn ang="0">
                  <a:pos x="106" y="6"/>
                </a:cxn>
                <a:cxn ang="0">
                  <a:pos x="98" y="7"/>
                </a:cxn>
                <a:cxn ang="0">
                  <a:pos x="87" y="2"/>
                </a:cxn>
                <a:cxn ang="0">
                  <a:pos x="86" y="8"/>
                </a:cxn>
                <a:cxn ang="0">
                  <a:pos x="79" y="9"/>
                </a:cxn>
                <a:cxn ang="0">
                  <a:pos x="75" y="9"/>
                </a:cxn>
                <a:cxn ang="0">
                  <a:pos x="68" y="10"/>
                </a:cxn>
                <a:cxn ang="0">
                  <a:pos x="62" y="8"/>
                </a:cxn>
                <a:cxn ang="0">
                  <a:pos x="55" y="13"/>
                </a:cxn>
                <a:cxn ang="0">
                  <a:pos x="50" y="11"/>
                </a:cxn>
                <a:cxn ang="0">
                  <a:pos x="45" y="14"/>
                </a:cxn>
                <a:cxn ang="0">
                  <a:pos x="44" y="20"/>
                </a:cxn>
                <a:cxn ang="0">
                  <a:pos x="36" y="23"/>
                </a:cxn>
                <a:cxn ang="0">
                  <a:pos x="33" y="14"/>
                </a:cxn>
                <a:cxn ang="0">
                  <a:pos x="16" y="3"/>
                </a:cxn>
                <a:cxn ang="0">
                  <a:pos x="18" y="9"/>
                </a:cxn>
                <a:cxn ang="0">
                  <a:pos x="14" y="9"/>
                </a:cxn>
                <a:cxn ang="0">
                  <a:pos x="6" y="11"/>
                </a:cxn>
                <a:cxn ang="0">
                  <a:pos x="1" y="19"/>
                </a:cxn>
                <a:cxn ang="0">
                  <a:pos x="12" y="22"/>
                </a:cxn>
                <a:cxn ang="0">
                  <a:pos x="25" y="22"/>
                </a:cxn>
                <a:cxn ang="0">
                  <a:pos x="23" y="27"/>
                </a:cxn>
                <a:cxn ang="0">
                  <a:pos x="17" y="30"/>
                </a:cxn>
                <a:cxn ang="0">
                  <a:pos x="4" y="34"/>
                </a:cxn>
                <a:cxn ang="0">
                  <a:pos x="21" y="34"/>
                </a:cxn>
                <a:cxn ang="0">
                  <a:pos x="25" y="38"/>
                </a:cxn>
                <a:cxn ang="0">
                  <a:pos x="28" y="42"/>
                </a:cxn>
                <a:cxn ang="0">
                  <a:pos x="24" y="47"/>
                </a:cxn>
                <a:cxn ang="0">
                  <a:pos x="19" y="51"/>
                </a:cxn>
                <a:cxn ang="0">
                  <a:pos x="33" y="50"/>
                </a:cxn>
                <a:cxn ang="0">
                  <a:pos x="53" y="59"/>
                </a:cxn>
                <a:cxn ang="0">
                  <a:pos x="73" y="54"/>
                </a:cxn>
                <a:cxn ang="0">
                  <a:pos x="87" y="49"/>
                </a:cxn>
                <a:cxn ang="0">
                  <a:pos x="102" y="44"/>
                </a:cxn>
              </a:cxnLst>
              <a:rect b="b" l="0" r="r" t="0"/>
              <a:pathLst>
                <a:path h="61" w="120">
                  <a:moveTo>
                    <a:pt x="102" y="44"/>
                  </a:moveTo>
                  <a:cubicBezTo>
                    <a:pt x="109" y="43"/>
                    <a:pt x="108" y="36"/>
                    <a:pt x="111" y="36"/>
                  </a:cubicBezTo>
                  <a:cubicBezTo>
                    <a:pt x="114" y="37"/>
                    <a:pt x="118" y="31"/>
                    <a:pt x="120" y="28"/>
                  </a:cubicBezTo>
                  <a:cubicBezTo>
                    <a:pt x="121" y="25"/>
                    <a:pt x="118" y="19"/>
                    <a:pt x="114" y="19"/>
                  </a:cubicBezTo>
                  <a:cubicBezTo>
                    <a:pt x="110" y="19"/>
                    <a:pt x="107" y="16"/>
                    <a:pt x="108" y="13"/>
                  </a:cubicBezTo>
                  <a:cubicBezTo>
                    <a:pt x="109" y="11"/>
                    <a:pt x="106" y="8"/>
                    <a:pt x="106" y="6"/>
                  </a:cubicBezTo>
                  <a:cubicBezTo>
                    <a:pt x="106" y="5"/>
                    <a:pt x="101" y="6"/>
                    <a:pt x="98" y="7"/>
                  </a:cubicBezTo>
                  <a:cubicBezTo>
                    <a:pt x="95" y="7"/>
                    <a:pt x="90" y="0"/>
                    <a:pt x="87" y="2"/>
                  </a:cubicBezTo>
                  <a:cubicBezTo>
                    <a:pt x="85" y="3"/>
                    <a:pt x="87" y="6"/>
                    <a:pt x="86" y="8"/>
                  </a:cubicBezTo>
                  <a:cubicBezTo>
                    <a:pt x="85" y="10"/>
                    <a:pt x="79" y="7"/>
                    <a:pt x="79" y="9"/>
                  </a:cubicBezTo>
                  <a:cubicBezTo>
                    <a:pt x="79" y="11"/>
                    <a:pt x="77" y="12"/>
                    <a:pt x="75" y="9"/>
                  </a:cubicBezTo>
                  <a:cubicBezTo>
                    <a:pt x="73" y="7"/>
                    <a:pt x="68" y="8"/>
                    <a:pt x="68" y="10"/>
                  </a:cubicBezTo>
                  <a:cubicBezTo>
                    <a:pt x="68" y="12"/>
                    <a:pt x="66" y="10"/>
                    <a:pt x="62" y="8"/>
                  </a:cubicBezTo>
                  <a:cubicBezTo>
                    <a:pt x="59" y="6"/>
                    <a:pt x="55" y="11"/>
                    <a:pt x="55" y="13"/>
                  </a:cubicBezTo>
                  <a:cubicBezTo>
                    <a:pt x="55" y="16"/>
                    <a:pt x="54" y="16"/>
                    <a:pt x="50" y="11"/>
                  </a:cubicBezTo>
                  <a:cubicBezTo>
                    <a:pt x="47" y="5"/>
                    <a:pt x="44" y="11"/>
                    <a:pt x="45" y="14"/>
                  </a:cubicBezTo>
                  <a:cubicBezTo>
                    <a:pt x="47" y="17"/>
                    <a:pt x="46" y="21"/>
                    <a:pt x="44" y="20"/>
                  </a:cubicBezTo>
                  <a:cubicBezTo>
                    <a:pt x="41" y="18"/>
                    <a:pt x="38" y="21"/>
                    <a:pt x="36" y="23"/>
                  </a:cubicBezTo>
                  <a:cubicBezTo>
                    <a:pt x="35" y="25"/>
                    <a:pt x="30" y="16"/>
                    <a:pt x="33" y="14"/>
                  </a:cubicBezTo>
                  <a:cubicBezTo>
                    <a:pt x="37" y="12"/>
                    <a:pt x="21" y="3"/>
                    <a:pt x="16" y="3"/>
                  </a:cubicBezTo>
                  <a:cubicBezTo>
                    <a:pt x="11" y="3"/>
                    <a:pt x="15" y="6"/>
                    <a:pt x="18" y="9"/>
                  </a:cubicBezTo>
                  <a:cubicBezTo>
                    <a:pt x="21" y="12"/>
                    <a:pt x="16" y="11"/>
                    <a:pt x="14" y="9"/>
                  </a:cubicBezTo>
                  <a:cubicBezTo>
                    <a:pt x="12" y="6"/>
                    <a:pt x="8" y="8"/>
                    <a:pt x="6" y="11"/>
                  </a:cubicBezTo>
                  <a:cubicBezTo>
                    <a:pt x="4" y="15"/>
                    <a:pt x="1" y="17"/>
                    <a:pt x="1" y="19"/>
                  </a:cubicBezTo>
                  <a:cubicBezTo>
                    <a:pt x="0" y="21"/>
                    <a:pt x="6" y="24"/>
                    <a:pt x="12" y="22"/>
                  </a:cubicBezTo>
                  <a:cubicBezTo>
                    <a:pt x="17" y="19"/>
                    <a:pt x="23" y="19"/>
                    <a:pt x="25" y="22"/>
                  </a:cubicBezTo>
                  <a:cubicBezTo>
                    <a:pt x="28" y="24"/>
                    <a:pt x="20" y="25"/>
                    <a:pt x="23" y="27"/>
                  </a:cubicBezTo>
                  <a:cubicBezTo>
                    <a:pt x="26" y="29"/>
                    <a:pt x="24" y="31"/>
                    <a:pt x="17" y="30"/>
                  </a:cubicBezTo>
                  <a:cubicBezTo>
                    <a:pt x="11" y="30"/>
                    <a:pt x="3" y="32"/>
                    <a:pt x="4" y="34"/>
                  </a:cubicBezTo>
                  <a:cubicBezTo>
                    <a:pt x="6" y="36"/>
                    <a:pt x="21" y="32"/>
                    <a:pt x="21" y="34"/>
                  </a:cubicBezTo>
                  <a:cubicBezTo>
                    <a:pt x="21" y="36"/>
                    <a:pt x="21" y="40"/>
                    <a:pt x="25" y="38"/>
                  </a:cubicBezTo>
                  <a:cubicBezTo>
                    <a:pt x="29" y="37"/>
                    <a:pt x="26" y="41"/>
                    <a:pt x="28" y="42"/>
                  </a:cubicBezTo>
                  <a:cubicBezTo>
                    <a:pt x="30" y="43"/>
                    <a:pt x="30" y="47"/>
                    <a:pt x="24" y="47"/>
                  </a:cubicBezTo>
                  <a:cubicBezTo>
                    <a:pt x="19" y="48"/>
                    <a:pt x="16" y="49"/>
                    <a:pt x="19" y="51"/>
                  </a:cubicBezTo>
                  <a:cubicBezTo>
                    <a:pt x="21" y="54"/>
                    <a:pt x="27" y="52"/>
                    <a:pt x="33" y="50"/>
                  </a:cubicBezTo>
                  <a:cubicBezTo>
                    <a:pt x="39" y="49"/>
                    <a:pt x="47" y="56"/>
                    <a:pt x="53" y="59"/>
                  </a:cubicBezTo>
                  <a:cubicBezTo>
                    <a:pt x="60" y="61"/>
                    <a:pt x="72" y="58"/>
                    <a:pt x="73" y="54"/>
                  </a:cubicBezTo>
                  <a:cubicBezTo>
                    <a:pt x="74" y="51"/>
                    <a:pt x="83" y="52"/>
                    <a:pt x="87" y="49"/>
                  </a:cubicBezTo>
                  <a:cubicBezTo>
                    <a:pt x="91" y="47"/>
                    <a:pt x="96" y="44"/>
                    <a:pt x="102" y="44"/>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29" name="Freeform 130"/>
            <p:cNvSpPr/>
            <p:nvPr/>
          </p:nvSpPr>
          <p:spPr bwMode="auto">
            <a:xfrm>
              <a:off x="4135438" y="1917700"/>
              <a:ext cx="98425" cy="107950"/>
            </a:xfrm>
            <a:custGeom>
              <a:cxnLst>
                <a:cxn ang="0">
                  <a:pos x="45" y="17"/>
                </a:cxn>
                <a:cxn ang="0">
                  <a:pos x="42" y="14"/>
                </a:cxn>
                <a:cxn ang="0">
                  <a:pos x="35" y="16"/>
                </a:cxn>
                <a:cxn ang="0">
                  <a:pos x="28" y="15"/>
                </a:cxn>
                <a:cxn ang="0">
                  <a:pos x="31" y="8"/>
                </a:cxn>
                <a:cxn ang="0">
                  <a:pos x="34" y="2"/>
                </a:cxn>
                <a:cxn ang="0">
                  <a:pos x="32" y="1"/>
                </a:cxn>
                <a:cxn ang="0">
                  <a:pos x="21" y="4"/>
                </a:cxn>
                <a:cxn ang="0">
                  <a:pos x="26" y="9"/>
                </a:cxn>
                <a:cxn ang="0">
                  <a:pos x="17" y="14"/>
                </a:cxn>
                <a:cxn ang="0">
                  <a:pos x="5" y="14"/>
                </a:cxn>
                <a:cxn ang="0">
                  <a:pos x="6" y="22"/>
                </a:cxn>
                <a:cxn ang="0">
                  <a:pos x="12" y="30"/>
                </a:cxn>
                <a:cxn ang="0">
                  <a:pos x="9" y="40"/>
                </a:cxn>
                <a:cxn ang="0">
                  <a:pos x="1" y="47"/>
                </a:cxn>
                <a:cxn ang="0">
                  <a:pos x="12" y="56"/>
                </a:cxn>
                <a:cxn ang="0">
                  <a:pos x="32" y="48"/>
                </a:cxn>
                <a:cxn ang="0">
                  <a:pos x="46" y="45"/>
                </a:cxn>
                <a:cxn ang="0">
                  <a:pos x="46" y="19"/>
                </a:cxn>
                <a:cxn ang="0">
                  <a:pos x="45" y="17"/>
                </a:cxn>
              </a:cxnLst>
              <a:rect b="b" l="0" r="r" t="0"/>
              <a:pathLst>
                <a:path h="56" w="51">
                  <a:moveTo>
                    <a:pt x="45" y="17"/>
                  </a:moveTo>
                  <a:cubicBezTo>
                    <a:pt x="44" y="16"/>
                    <a:pt x="43" y="15"/>
                    <a:pt x="42" y="14"/>
                  </a:cubicBezTo>
                  <a:cubicBezTo>
                    <a:pt x="37" y="9"/>
                    <a:pt x="36" y="13"/>
                    <a:pt x="35" y="16"/>
                  </a:cubicBezTo>
                  <a:cubicBezTo>
                    <a:pt x="35" y="19"/>
                    <a:pt x="31" y="15"/>
                    <a:pt x="28" y="15"/>
                  </a:cubicBezTo>
                  <a:cubicBezTo>
                    <a:pt x="25" y="14"/>
                    <a:pt x="29" y="9"/>
                    <a:pt x="31" y="8"/>
                  </a:cubicBezTo>
                  <a:cubicBezTo>
                    <a:pt x="32" y="7"/>
                    <a:pt x="33" y="5"/>
                    <a:pt x="34" y="2"/>
                  </a:cubicBezTo>
                  <a:cubicBezTo>
                    <a:pt x="33" y="2"/>
                    <a:pt x="33" y="2"/>
                    <a:pt x="32" y="1"/>
                  </a:cubicBezTo>
                  <a:cubicBezTo>
                    <a:pt x="28" y="0"/>
                    <a:pt x="21" y="0"/>
                    <a:pt x="21" y="4"/>
                  </a:cubicBezTo>
                  <a:cubicBezTo>
                    <a:pt x="21" y="8"/>
                    <a:pt x="26" y="6"/>
                    <a:pt x="26" y="9"/>
                  </a:cubicBezTo>
                  <a:cubicBezTo>
                    <a:pt x="26" y="12"/>
                    <a:pt x="21" y="11"/>
                    <a:pt x="17" y="14"/>
                  </a:cubicBezTo>
                  <a:cubicBezTo>
                    <a:pt x="13" y="16"/>
                    <a:pt x="9" y="12"/>
                    <a:pt x="5" y="14"/>
                  </a:cubicBezTo>
                  <a:cubicBezTo>
                    <a:pt x="1" y="16"/>
                    <a:pt x="9" y="18"/>
                    <a:pt x="6" y="22"/>
                  </a:cubicBezTo>
                  <a:cubicBezTo>
                    <a:pt x="3" y="27"/>
                    <a:pt x="7" y="26"/>
                    <a:pt x="12" y="30"/>
                  </a:cubicBezTo>
                  <a:cubicBezTo>
                    <a:pt x="17" y="34"/>
                    <a:pt x="9" y="35"/>
                    <a:pt x="9" y="40"/>
                  </a:cubicBezTo>
                  <a:cubicBezTo>
                    <a:pt x="9" y="44"/>
                    <a:pt x="2" y="44"/>
                    <a:pt x="1" y="47"/>
                  </a:cubicBezTo>
                  <a:cubicBezTo>
                    <a:pt x="0" y="50"/>
                    <a:pt x="6" y="56"/>
                    <a:pt x="12" y="56"/>
                  </a:cubicBezTo>
                  <a:cubicBezTo>
                    <a:pt x="16" y="56"/>
                    <a:pt x="26" y="54"/>
                    <a:pt x="32" y="48"/>
                  </a:cubicBezTo>
                  <a:cubicBezTo>
                    <a:pt x="37" y="43"/>
                    <a:pt x="40" y="48"/>
                    <a:pt x="46" y="45"/>
                  </a:cubicBezTo>
                  <a:cubicBezTo>
                    <a:pt x="51" y="43"/>
                    <a:pt x="48" y="23"/>
                    <a:pt x="46" y="19"/>
                  </a:cubicBezTo>
                  <a:cubicBezTo>
                    <a:pt x="45" y="18"/>
                    <a:pt x="45" y="18"/>
                    <a:pt x="45" y="17"/>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30" name="Freeform 131"/>
            <p:cNvSpPr>
              <a:spLocks noEditPoints="1"/>
            </p:cNvSpPr>
            <p:nvPr/>
          </p:nvSpPr>
          <p:spPr bwMode="auto">
            <a:xfrm>
              <a:off x="4183063" y="1739900"/>
              <a:ext cx="219075" cy="333375"/>
            </a:xfrm>
            <a:custGeom>
              <a:cxnLst>
                <a:cxn ang="0">
                  <a:pos x="9" y="95"/>
                </a:cxn>
                <a:cxn ang="0">
                  <a:pos x="3" y="108"/>
                </a:cxn>
                <a:cxn ang="0">
                  <a:pos x="17" y="107"/>
                </a:cxn>
                <a:cxn ang="0">
                  <a:pos x="29" y="105"/>
                </a:cxn>
                <a:cxn ang="0">
                  <a:pos x="114" y="134"/>
                </a:cxn>
                <a:cxn ang="0">
                  <a:pos x="97" y="127"/>
                </a:cxn>
                <a:cxn ang="0">
                  <a:pos x="93" y="115"/>
                </a:cxn>
                <a:cxn ang="0">
                  <a:pos x="77" y="88"/>
                </a:cxn>
                <a:cxn ang="0">
                  <a:pos x="59" y="80"/>
                </a:cxn>
                <a:cxn ang="0">
                  <a:pos x="72" y="53"/>
                </a:cxn>
                <a:cxn ang="0">
                  <a:pos x="47" y="49"/>
                </a:cxn>
                <a:cxn ang="0">
                  <a:pos x="57" y="33"/>
                </a:cxn>
                <a:cxn ang="0">
                  <a:pos x="40" y="37"/>
                </a:cxn>
                <a:cxn ang="0">
                  <a:pos x="28" y="54"/>
                </a:cxn>
                <a:cxn ang="0">
                  <a:pos x="18" y="55"/>
                </a:cxn>
                <a:cxn ang="0">
                  <a:pos x="22" y="70"/>
                </a:cxn>
                <a:cxn ang="0">
                  <a:pos x="19" y="83"/>
                </a:cxn>
                <a:cxn ang="0">
                  <a:pos x="32" y="87"/>
                </a:cxn>
                <a:cxn ang="0">
                  <a:pos x="39" y="86"/>
                </a:cxn>
                <a:cxn ang="0">
                  <a:pos x="51" y="96"/>
                </a:cxn>
                <a:cxn ang="0">
                  <a:pos x="56" y="106"/>
                </a:cxn>
                <a:cxn ang="0">
                  <a:pos x="58" y="121"/>
                </a:cxn>
                <a:cxn ang="0">
                  <a:pos x="43" y="123"/>
                </a:cxn>
                <a:cxn ang="0">
                  <a:pos x="46" y="134"/>
                </a:cxn>
                <a:cxn ang="0">
                  <a:pos x="40" y="147"/>
                </a:cxn>
                <a:cxn ang="0">
                  <a:pos x="58" y="150"/>
                </a:cxn>
                <a:cxn ang="0">
                  <a:pos x="47" y="154"/>
                </a:cxn>
                <a:cxn ang="0">
                  <a:pos x="41" y="167"/>
                </a:cxn>
                <a:cxn ang="0">
                  <a:pos x="54" y="164"/>
                </a:cxn>
                <a:cxn ang="0">
                  <a:pos x="71" y="160"/>
                </a:cxn>
                <a:cxn ang="0">
                  <a:pos x="93" y="160"/>
                </a:cxn>
                <a:cxn ang="0">
                  <a:pos x="104" y="151"/>
                </a:cxn>
                <a:cxn ang="0">
                  <a:pos x="114" y="134"/>
                </a:cxn>
                <a:cxn ang="0">
                  <a:pos x="21" y="40"/>
                </a:cxn>
                <a:cxn ang="0">
                  <a:pos x="78" y="14"/>
                </a:cxn>
                <a:cxn ang="0">
                  <a:pos x="78" y="14"/>
                </a:cxn>
              </a:cxnLst>
              <a:rect b="b" l="0" r="r" t="0"/>
              <a:pathLst>
                <a:path h="174" w="114">
                  <a:moveTo>
                    <a:pt x="23" y="92"/>
                  </a:moveTo>
                  <a:cubicBezTo>
                    <a:pt x="18" y="88"/>
                    <a:pt x="13" y="95"/>
                    <a:pt x="9" y="95"/>
                  </a:cubicBezTo>
                  <a:cubicBezTo>
                    <a:pt x="8" y="98"/>
                    <a:pt x="7" y="100"/>
                    <a:pt x="6" y="101"/>
                  </a:cubicBezTo>
                  <a:cubicBezTo>
                    <a:pt x="4" y="102"/>
                    <a:pt x="0" y="107"/>
                    <a:pt x="3" y="108"/>
                  </a:cubicBezTo>
                  <a:cubicBezTo>
                    <a:pt x="6" y="108"/>
                    <a:pt x="10" y="112"/>
                    <a:pt x="10" y="109"/>
                  </a:cubicBezTo>
                  <a:cubicBezTo>
                    <a:pt x="11" y="106"/>
                    <a:pt x="12" y="102"/>
                    <a:pt x="17" y="107"/>
                  </a:cubicBezTo>
                  <a:cubicBezTo>
                    <a:pt x="18" y="108"/>
                    <a:pt x="19" y="109"/>
                    <a:pt x="20" y="110"/>
                  </a:cubicBezTo>
                  <a:cubicBezTo>
                    <a:pt x="21" y="108"/>
                    <a:pt x="26" y="108"/>
                    <a:pt x="29" y="105"/>
                  </a:cubicBezTo>
                  <a:cubicBezTo>
                    <a:pt x="32" y="102"/>
                    <a:pt x="27" y="97"/>
                    <a:pt x="23" y="92"/>
                  </a:cubicBezTo>
                  <a:close/>
                  <a:moveTo>
                    <a:pt x="114" y="134"/>
                  </a:moveTo>
                  <a:cubicBezTo>
                    <a:pt x="114" y="129"/>
                    <a:pt x="103" y="125"/>
                    <a:pt x="102" y="128"/>
                  </a:cubicBezTo>
                  <a:cubicBezTo>
                    <a:pt x="101" y="131"/>
                    <a:pt x="98" y="130"/>
                    <a:pt x="97" y="127"/>
                  </a:cubicBezTo>
                  <a:cubicBezTo>
                    <a:pt x="95" y="124"/>
                    <a:pt x="98" y="121"/>
                    <a:pt x="96" y="121"/>
                  </a:cubicBezTo>
                  <a:cubicBezTo>
                    <a:pt x="95" y="121"/>
                    <a:pt x="92" y="117"/>
                    <a:pt x="93" y="115"/>
                  </a:cubicBezTo>
                  <a:cubicBezTo>
                    <a:pt x="93" y="113"/>
                    <a:pt x="90" y="103"/>
                    <a:pt x="84" y="101"/>
                  </a:cubicBezTo>
                  <a:cubicBezTo>
                    <a:pt x="79" y="100"/>
                    <a:pt x="78" y="92"/>
                    <a:pt x="77" y="88"/>
                  </a:cubicBezTo>
                  <a:cubicBezTo>
                    <a:pt x="76" y="83"/>
                    <a:pt x="72" y="86"/>
                    <a:pt x="69" y="82"/>
                  </a:cubicBezTo>
                  <a:cubicBezTo>
                    <a:pt x="66" y="78"/>
                    <a:pt x="62" y="80"/>
                    <a:pt x="59" y="80"/>
                  </a:cubicBezTo>
                  <a:cubicBezTo>
                    <a:pt x="57" y="80"/>
                    <a:pt x="59" y="76"/>
                    <a:pt x="63" y="73"/>
                  </a:cubicBezTo>
                  <a:cubicBezTo>
                    <a:pt x="67" y="70"/>
                    <a:pt x="72" y="56"/>
                    <a:pt x="72" y="53"/>
                  </a:cubicBezTo>
                  <a:cubicBezTo>
                    <a:pt x="72" y="50"/>
                    <a:pt x="54" y="51"/>
                    <a:pt x="51" y="52"/>
                  </a:cubicBezTo>
                  <a:cubicBezTo>
                    <a:pt x="48" y="54"/>
                    <a:pt x="44" y="50"/>
                    <a:pt x="47" y="49"/>
                  </a:cubicBezTo>
                  <a:cubicBezTo>
                    <a:pt x="50" y="47"/>
                    <a:pt x="56" y="42"/>
                    <a:pt x="56" y="39"/>
                  </a:cubicBezTo>
                  <a:cubicBezTo>
                    <a:pt x="55" y="37"/>
                    <a:pt x="60" y="35"/>
                    <a:pt x="57" y="33"/>
                  </a:cubicBezTo>
                  <a:cubicBezTo>
                    <a:pt x="55" y="30"/>
                    <a:pt x="54" y="35"/>
                    <a:pt x="52" y="37"/>
                  </a:cubicBezTo>
                  <a:cubicBezTo>
                    <a:pt x="50" y="39"/>
                    <a:pt x="45" y="38"/>
                    <a:pt x="40" y="37"/>
                  </a:cubicBezTo>
                  <a:cubicBezTo>
                    <a:pt x="35" y="36"/>
                    <a:pt x="33" y="44"/>
                    <a:pt x="33" y="47"/>
                  </a:cubicBezTo>
                  <a:cubicBezTo>
                    <a:pt x="33" y="50"/>
                    <a:pt x="27" y="52"/>
                    <a:pt x="28" y="54"/>
                  </a:cubicBezTo>
                  <a:cubicBezTo>
                    <a:pt x="29" y="57"/>
                    <a:pt x="27" y="59"/>
                    <a:pt x="25" y="58"/>
                  </a:cubicBezTo>
                  <a:cubicBezTo>
                    <a:pt x="24" y="56"/>
                    <a:pt x="22" y="52"/>
                    <a:pt x="18" y="55"/>
                  </a:cubicBezTo>
                  <a:cubicBezTo>
                    <a:pt x="15" y="58"/>
                    <a:pt x="22" y="61"/>
                    <a:pt x="27" y="62"/>
                  </a:cubicBezTo>
                  <a:cubicBezTo>
                    <a:pt x="31" y="62"/>
                    <a:pt x="23" y="65"/>
                    <a:pt x="22" y="70"/>
                  </a:cubicBezTo>
                  <a:cubicBezTo>
                    <a:pt x="22" y="75"/>
                    <a:pt x="28" y="73"/>
                    <a:pt x="28" y="76"/>
                  </a:cubicBezTo>
                  <a:cubicBezTo>
                    <a:pt x="29" y="79"/>
                    <a:pt x="19" y="80"/>
                    <a:pt x="19" y="83"/>
                  </a:cubicBezTo>
                  <a:cubicBezTo>
                    <a:pt x="19" y="86"/>
                    <a:pt x="25" y="82"/>
                    <a:pt x="27" y="80"/>
                  </a:cubicBezTo>
                  <a:cubicBezTo>
                    <a:pt x="30" y="79"/>
                    <a:pt x="26" y="88"/>
                    <a:pt x="32" y="87"/>
                  </a:cubicBezTo>
                  <a:cubicBezTo>
                    <a:pt x="38" y="86"/>
                    <a:pt x="36" y="78"/>
                    <a:pt x="38" y="78"/>
                  </a:cubicBezTo>
                  <a:cubicBezTo>
                    <a:pt x="40" y="79"/>
                    <a:pt x="37" y="83"/>
                    <a:pt x="39" y="86"/>
                  </a:cubicBezTo>
                  <a:cubicBezTo>
                    <a:pt x="41" y="90"/>
                    <a:pt x="35" y="95"/>
                    <a:pt x="35" y="97"/>
                  </a:cubicBezTo>
                  <a:cubicBezTo>
                    <a:pt x="35" y="100"/>
                    <a:pt x="47" y="100"/>
                    <a:pt x="51" y="96"/>
                  </a:cubicBezTo>
                  <a:cubicBezTo>
                    <a:pt x="55" y="92"/>
                    <a:pt x="57" y="96"/>
                    <a:pt x="54" y="99"/>
                  </a:cubicBezTo>
                  <a:cubicBezTo>
                    <a:pt x="52" y="102"/>
                    <a:pt x="53" y="105"/>
                    <a:pt x="56" y="106"/>
                  </a:cubicBezTo>
                  <a:cubicBezTo>
                    <a:pt x="59" y="107"/>
                    <a:pt x="61" y="108"/>
                    <a:pt x="59" y="110"/>
                  </a:cubicBezTo>
                  <a:cubicBezTo>
                    <a:pt x="58" y="113"/>
                    <a:pt x="59" y="118"/>
                    <a:pt x="58" y="121"/>
                  </a:cubicBezTo>
                  <a:cubicBezTo>
                    <a:pt x="57" y="123"/>
                    <a:pt x="47" y="123"/>
                    <a:pt x="47" y="121"/>
                  </a:cubicBezTo>
                  <a:cubicBezTo>
                    <a:pt x="46" y="119"/>
                    <a:pt x="42" y="121"/>
                    <a:pt x="43" y="123"/>
                  </a:cubicBezTo>
                  <a:cubicBezTo>
                    <a:pt x="44" y="125"/>
                    <a:pt x="39" y="128"/>
                    <a:pt x="40" y="130"/>
                  </a:cubicBezTo>
                  <a:cubicBezTo>
                    <a:pt x="40" y="132"/>
                    <a:pt x="46" y="132"/>
                    <a:pt x="46" y="134"/>
                  </a:cubicBezTo>
                  <a:cubicBezTo>
                    <a:pt x="47" y="137"/>
                    <a:pt x="42" y="140"/>
                    <a:pt x="36" y="142"/>
                  </a:cubicBezTo>
                  <a:cubicBezTo>
                    <a:pt x="29" y="144"/>
                    <a:pt x="37" y="149"/>
                    <a:pt x="40" y="147"/>
                  </a:cubicBezTo>
                  <a:cubicBezTo>
                    <a:pt x="43" y="144"/>
                    <a:pt x="42" y="148"/>
                    <a:pt x="47" y="148"/>
                  </a:cubicBezTo>
                  <a:cubicBezTo>
                    <a:pt x="51" y="148"/>
                    <a:pt x="54" y="152"/>
                    <a:pt x="58" y="150"/>
                  </a:cubicBezTo>
                  <a:cubicBezTo>
                    <a:pt x="63" y="148"/>
                    <a:pt x="63" y="150"/>
                    <a:pt x="59" y="153"/>
                  </a:cubicBezTo>
                  <a:cubicBezTo>
                    <a:pt x="56" y="155"/>
                    <a:pt x="50" y="152"/>
                    <a:pt x="47" y="154"/>
                  </a:cubicBezTo>
                  <a:cubicBezTo>
                    <a:pt x="44" y="156"/>
                    <a:pt x="30" y="169"/>
                    <a:pt x="33" y="172"/>
                  </a:cubicBezTo>
                  <a:cubicBezTo>
                    <a:pt x="34" y="174"/>
                    <a:pt x="36" y="169"/>
                    <a:pt x="41" y="167"/>
                  </a:cubicBezTo>
                  <a:cubicBezTo>
                    <a:pt x="46" y="165"/>
                    <a:pt x="47" y="169"/>
                    <a:pt x="49" y="169"/>
                  </a:cubicBezTo>
                  <a:cubicBezTo>
                    <a:pt x="52" y="169"/>
                    <a:pt x="52" y="163"/>
                    <a:pt x="54" y="164"/>
                  </a:cubicBezTo>
                  <a:cubicBezTo>
                    <a:pt x="56" y="164"/>
                    <a:pt x="58" y="162"/>
                    <a:pt x="62" y="163"/>
                  </a:cubicBezTo>
                  <a:cubicBezTo>
                    <a:pt x="66" y="163"/>
                    <a:pt x="69" y="162"/>
                    <a:pt x="71" y="160"/>
                  </a:cubicBezTo>
                  <a:cubicBezTo>
                    <a:pt x="73" y="159"/>
                    <a:pt x="79" y="164"/>
                    <a:pt x="80" y="162"/>
                  </a:cubicBezTo>
                  <a:cubicBezTo>
                    <a:pt x="82" y="161"/>
                    <a:pt x="89" y="160"/>
                    <a:pt x="93" y="160"/>
                  </a:cubicBezTo>
                  <a:cubicBezTo>
                    <a:pt x="97" y="160"/>
                    <a:pt x="106" y="156"/>
                    <a:pt x="109" y="154"/>
                  </a:cubicBezTo>
                  <a:cubicBezTo>
                    <a:pt x="111" y="151"/>
                    <a:pt x="107" y="151"/>
                    <a:pt x="104" y="151"/>
                  </a:cubicBezTo>
                  <a:cubicBezTo>
                    <a:pt x="100" y="152"/>
                    <a:pt x="101" y="148"/>
                    <a:pt x="105" y="145"/>
                  </a:cubicBezTo>
                  <a:cubicBezTo>
                    <a:pt x="108" y="141"/>
                    <a:pt x="114" y="139"/>
                    <a:pt x="114" y="134"/>
                  </a:cubicBezTo>
                  <a:close/>
                  <a:moveTo>
                    <a:pt x="14" y="50"/>
                  </a:moveTo>
                  <a:cubicBezTo>
                    <a:pt x="18" y="50"/>
                    <a:pt x="23" y="42"/>
                    <a:pt x="21" y="40"/>
                  </a:cubicBezTo>
                  <a:cubicBezTo>
                    <a:pt x="19" y="38"/>
                    <a:pt x="10" y="50"/>
                    <a:pt x="14" y="50"/>
                  </a:cubicBezTo>
                  <a:close/>
                  <a:moveTo>
                    <a:pt x="78" y="14"/>
                  </a:moveTo>
                  <a:cubicBezTo>
                    <a:pt x="81" y="11"/>
                    <a:pt x="84" y="0"/>
                    <a:pt x="80" y="1"/>
                  </a:cubicBezTo>
                  <a:cubicBezTo>
                    <a:pt x="76" y="3"/>
                    <a:pt x="77" y="15"/>
                    <a:pt x="78" y="14"/>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31" name="Freeform 132"/>
            <p:cNvSpPr>
              <a:spLocks noEditPoints="1"/>
            </p:cNvSpPr>
            <p:nvPr/>
          </p:nvSpPr>
          <p:spPr bwMode="auto">
            <a:xfrm>
              <a:off x="4183063" y="1739900"/>
              <a:ext cx="219075" cy="333375"/>
            </a:xfrm>
            <a:custGeom>
              <a:cxnLst>
                <a:cxn ang="0">
                  <a:pos x="9" y="95"/>
                </a:cxn>
                <a:cxn ang="0">
                  <a:pos x="3" y="108"/>
                </a:cxn>
                <a:cxn ang="0">
                  <a:pos x="17" y="107"/>
                </a:cxn>
                <a:cxn ang="0">
                  <a:pos x="29" y="105"/>
                </a:cxn>
                <a:cxn ang="0">
                  <a:pos x="114" y="134"/>
                </a:cxn>
                <a:cxn ang="0">
                  <a:pos x="97" y="127"/>
                </a:cxn>
                <a:cxn ang="0">
                  <a:pos x="93" y="115"/>
                </a:cxn>
                <a:cxn ang="0">
                  <a:pos x="77" y="88"/>
                </a:cxn>
                <a:cxn ang="0">
                  <a:pos x="59" y="80"/>
                </a:cxn>
                <a:cxn ang="0">
                  <a:pos x="72" y="53"/>
                </a:cxn>
                <a:cxn ang="0">
                  <a:pos x="47" y="49"/>
                </a:cxn>
                <a:cxn ang="0">
                  <a:pos x="57" y="33"/>
                </a:cxn>
                <a:cxn ang="0">
                  <a:pos x="40" y="37"/>
                </a:cxn>
                <a:cxn ang="0">
                  <a:pos x="28" y="54"/>
                </a:cxn>
                <a:cxn ang="0">
                  <a:pos x="18" y="55"/>
                </a:cxn>
                <a:cxn ang="0">
                  <a:pos x="22" y="70"/>
                </a:cxn>
                <a:cxn ang="0">
                  <a:pos x="19" y="83"/>
                </a:cxn>
                <a:cxn ang="0">
                  <a:pos x="32" y="87"/>
                </a:cxn>
                <a:cxn ang="0">
                  <a:pos x="39" y="86"/>
                </a:cxn>
                <a:cxn ang="0">
                  <a:pos x="51" y="96"/>
                </a:cxn>
                <a:cxn ang="0">
                  <a:pos x="56" y="106"/>
                </a:cxn>
                <a:cxn ang="0">
                  <a:pos x="58" y="121"/>
                </a:cxn>
                <a:cxn ang="0">
                  <a:pos x="43" y="123"/>
                </a:cxn>
                <a:cxn ang="0">
                  <a:pos x="46" y="134"/>
                </a:cxn>
                <a:cxn ang="0">
                  <a:pos x="40" y="147"/>
                </a:cxn>
                <a:cxn ang="0">
                  <a:pos x="58" y="150"/>
                </a:cxn>
                <a:cxn ang="0">
                  <a:pos x="47" y="154"/>
                </a:cxn>
                <a:cxn ang="0">
                  <a:pos x="41" y="167"/>
                </a:cxn>
                <a:cxn ang="0">
                  <a:pos x="54" y="164"/>
                </a:cxn>
                <a:cxn ang="0">
                  <a:pos x="71" y="160"/>
                </a:cxn>
                <a:cxn ang="0">
                  <a:pos x="93" y="160"/>
                </a:cxn>
                <a:cxn ang="0">
                  <a:pos x="104" y="151"/>
                </a:cxn>
                <a:cxn ang="0">
                  <a:pos x="114" y="134"/>
                </a:cxn>
                <a:cxn ang="0">
                  <a:pos x="21" y="40"/>
                </a:cxn>
                <a:cxn ang="0">
                  <a:pos x="78" y="14"/>
                </a:cxn>
                <a:cxn ang="0">
                  <a:pos x="78" y="14"/>
                </a:cxn>
              </a:cxnLst>
              <a:rect b="b" l="0" r="r" t="0"/>
              <a:pathLst>
                <a:path h="174" w="114">
                  <a:moveTo>
                    <a:pt x="23" y="92"/>
                  </a:moveTo>
                  <a:cubicBezTo>
                    <a:pt x="18" y="88"/>
                    <a:pt x="13" y="95"/>
                    <a:pt x="9" y="95"/>
                  </a:cubicBezTo>
                  <a:cubicBezTo>
                    <a:pt x="8" y="98"/>
                    <a:pt x="7" y="100"/>
                    <a:pt x="6" y="101"/>
                  </a:cubicBezTo>
                  <a:cubicBezTo>
                    <a:pt x="4" y="102"/>
                    <a:pt x="0" y="107"/>
                    <a:pt x="3" y="108"/>
                  </a:cubicBezTo>
                  <a:cubicBezTo>
                    <a:pt x="6" y="108"/>
                    <a:pt x="10" y="112"/>
                    <a:pt x="10" y="109"/>
                  </a:cubicBezTo>
                  <a:cubicBezTo>
                    <a:pt x="11" y="106"/>
                    <a:pt x="12" y="102"/>
                    <a:pt x="17" y="107"/>
                  </a:cubicBezTo>
                  <a:cubicBezTo>
                    <a:pt x="18" y="108"/>
                    <a:pt x="19" y="109"/>
                    <a:pt x="20" y="110"/>
                  </a:cubicBezTo>
                  <a:cubicBezTo>
                    <a:pt x="21" y="108"/>
                    <a:pt x="26" y="108"/>
                    <a:pt x="29" y="105"/>
                  </a:cubicBezTo>
                  <a:cubicBezTo>
                    <a:pt x="32" y="102"/>
                    <a:pt x="27" y="97"/>
                    <a:pt x="23" y="92"/>
                  </a:cubicBezTo>
                  <a:close/>
                  <a:moveTo>
                    <a:pt x="114" y="134"/>
                  </a:moveTo>
                  <a:cubicBezTo>
                    <a:pt x="114" y="129"/>
                    <a:pt x="103" y="125"/>
                    <a:pt x="102" y="128"/>
                  </a:cubicBezTo>
                  <a:cubicBezTo>
                    <a:pt x="101" y="131"/>
                    <a:pt x="98" y="130"/>
                    <a:pt x="97" y="127"/>
                  </a:cubicBezTo>
                  <a:cubicBezTo>
                    <a:pt x="95" y="124"/>
                    <a:pt x="98" y="121"/>
                    <a:pt x="96" y="121"/>
                  </a:cubicBezTo>
                  <a:cubicBezTo>
                    <a:pt x="95" y="121"/>
                    <a:pt x="92" y="117"/>
                    <a:pt x="93" y="115"/>
                  </a:cubicBezTo>
                  <a:cubicBezTo>
                    <a:pt x="93" y="113"/>
                    <a:pt x="90" y="103"/>
                    <a:pt x="84" y="101"/>
                  </a:cubicBezTo>
                  <a:cubicBezTo>
                    <a:pt x="79" y="100"/>
                    <a:pt x="78" y="92"/>
                    <a:pt x="77" y="88"/>
                  </a:cubicBezTo>
                  <a:cubicBezTo>
                    <a:pt x="76" y="83"/>
                    <a:pt x="72" y="86"/>
                    <a:pt x="69" y="82"/>
                  </a:cubicBezTo>
                  <a:cubicBezTo>
                    <a:pt x="66" y="78"/>
                    <a:pt x="62" y="80"/>
                    <a:pt x="59" y="80"/>
                  </a:cubicBezTo>
                  <a:cubicBezTo>
                    <a:pt x="57" y="80"/>
                    <a:pt x="59" y="76"/>
                    <a:pt x="63" y="73"/>
                  </a:cubicBezTo>
                  <a:cubicBezTo>
                    <a:pt x="67" y="70"/>
                    <a:pt x="72" y="56"/>
                    <a:pt x="72" y="53"/>
                  </a:cubicBezTo>
                  <a:cubicBezTo>
                    <a:pt x="72" y="50"/>
                    <a:pt x="54" y="51"/>
                    <a:pt x="51" y="52"/>
                  </a:cubicBezTo>
                  <a:cubicBezTo>
                    <a:pt x="48" y="54"/>
                    <a:pt x="44" y="50"/>
                    <a:pt x="47" y="49"/>
                  </a:cubicBezTo>
                  <a:cubicBezTo>
                    <a:pt x="50" y="47"/>
                    <a:pt x="56" y="42"/>
                    <a:pt x="56" y="39"/>
                  </a:cubicBezTo>
                  <a:cubicBezTo>
                    <a:pt x="55" y="37"/>
                    <a:pt x="60" y="35"/>
                    <a:pt x="57" y="33"/>
                  </a:cubicBezTo>
                  <a:cubicBezTo>
                    <a:pt x="55" y="30"/>
                    <a:pt x="54" y="35"/>
                    <a:pt x="52" y="37"/>
                  </a:cubicBezTo>
                  <a:cubicBezTo>
                    <a:pt x="50" y="39"/>
                    <a:pt x="45" y="38"/>
                    <a:pt x="40" y="37"/>
                  </a:cubicBezTo>
                  <a:cubicBezTo>
                    <a:pt x="35" y="36"/>
                    <a:pt x="33" y="44"/>
                    <a:pt x="33" y="47"/>
                  </a:cubicBezTo>
                  <a:cubicBezTo>
                    <a:pt x="33" y="50"/>
                    <a:pt x="27" y="52"/>
                    <a:pt x="28" y="54"/>
                  </a:cubicBezTo>
                  <a:cubicBezTo>
                    <a:pt x="29" y="57"/>
                    <a:pt x="27" y="59"/>
                    <a:pt x="25" y="58"/>
                  </a:cubicBezTo>
                  <a:cubicBezTo>
                    <a:pt x="24" y="56"/>
                    <a:pt x="22" y="52"/>
                    <a:pt x="18" y="55"/>
                  </a:cubicBezTo>
                  <a:cubicBezTo>
                    <a:pt x="15" y="58"/>
                    <a:pt x="22" y="61"/>
                    <a:pt x="27" y="62"/>
                  </a:cubicBezTo>
                  <a:cubicBezTo>
                    <a:pt x="31" y="62"/>
                    <a:pt x="23" y="65"/>
                    <a:pt x="22" y="70"/>
                  </a:cubicBezTo>
                  <a:cubicBezTo>
                    <a:pt x="22" y="75"/>
                    <a:pt x="28" y="73"/>
                    <a:pt x="28" y="76"/>
                  </a:cubicBezTo>
                  <a:cubicBezTo>
                    <a:pt x="29" y="79"/>
                    <a:pt x="19" y="80"/>
                    <a:pt x="19" y="83"/>
                  </a:cubicBezTo>
                  <a:cubicBezTo>
                    <a:pt x="19" y="86"/>
                    <a:pt x="25" y="82"/>
                    <a:pt x="27" y="80"/>
                  </a:cubicBezTo>
                  <a:cubicBezTo>
                    <a:pt x="30" y="79"/>
                    <a:pt x="26" y="88"/>
                    <a:pt x="32" y="87"/>
                  </a:cubicBezTo>
                  <a:cubicBezTo>
                    <a:pt x="38" y="86"/>
                    <a:pt x="36" y="78"/>
                    <a:pt x="38" y="78"/>
                  </a:cubicBezTo>
                  <a:cubicBezTo>
                    <a:pt x="40" y="79"/>
                    <a:pt x="37" y="83"/>
                    <a:pt x="39" y="86"/>
                  </a:cubicBezTo>
                  <a:cubicBezTo>
                    <a:pt x="41" y="90"/>
                    <a:pt x="35" y="95"/>
                    <a:pt x="35" y="97"/>
                  </a:cubicBezTo>
                  <a:cubicBezTo>
                    <a:pt x="35" y="100"/>
                    <a:pt x="47" y="100"/>
                    <a:pt x="51" y="96"/>
                  </a:cubicBezTo>
                  <a:cubicBezTo>
                    <a:pt x="55" y="92"/>
                    <a:pt x="57" y="96"/>
                    <a:pt x="54" y="99"/>
                  </a:cubicBezTo>
                  <a:cubicBezTo>
                    <a:pt x="52" y="102"/>
                    <a:pt x="53" y="105"/>
                    <a:pt x="56" y="106"/>
                  </a:cubicBezTo>
                  <a:cubicBezTo>
                    <a:pt x="59" y="107"/>
                    <a:pt x="61" y="108"/>
                    <a:pt x="59" y="110"/>
                  </a:cubicBezTo>
                  <a:cubicBezTo>
                    <a:pt x="58" y="113"/>
                    <a:pt x="59" y="118"/>
                    <a:pt x="58" y="121"/>
                  </a:cubicBezTo>
                  <a:cubicBezTo>
                    <a:pt x="57" y="123"/>
                    <a:pt x="47" y="123"/>
                    <a:pt x="47" y="121"/>
                  </a:cubicBezTo>
                  <a:cubicBezTo>
                    <a:pt x="46" y="119"/>
                    <a:pt x="42" y="121"/>
                    <a:pt x="43" y="123"/>
                  </a:cubicBezTo>
                  <a:cubicBezTo>
                    <a:pt x="44" y="125"/>
                    <a:pt x="39" y="128"/>
                    <a:pt x="40" y="130"/>
                  </a:cubicBezTo>
                  <a:cubicBezTo>
                    <a:pt x="40" y="132"/>
                    <a:pt x="46" y="132"/>
                    <a:pt x="46" y="134"/>
                  </a:cubicBezTo>
                  <a:cubicBezTo>
                    <a:pt x="47" y="137"/>
                    <a:pt x="42" y="140"/>
                    <a:pt x="36" y="142"/>
                  </a:cubicBezTo>
                  <a:cubicBezTo>
                    <a:pt x="29" y="144"/>
                    <a:pt x="37" y="149"/>
                    <a:pt x="40" y="147"/>
                  </a:cubicBezTo>
                  <a:cubicBezTo>
                    <a:pt x="43" y="144"/>
                    <a:pt x="42" y="148"/>
                    <a:pt x="47" y="148"/>
                  </a:cubicBezTo>
                  <a:cubicBezTo>
                    <a:pt x="51" y="148"/>
                    <a:pt x="54" y="152"/>
                    <a:pt x="58" y="150"/>
                  </a:cubicBezTo>
                  <a:cubicBezTo>
                    <a:pt x="63" y="148"/>
                    <a:pt x="63" y="150"/>
                    <a:pt x="59" y="153"/>
                  </a:cubicBezTo>
                  <a:cubicBezTo>
                    <a:pt x="56" y="155"/>
                    <a:pt x="50" y="152"/>
                    <a:pt x="47" y="154"/>
                  </a:cubicBezTo>
                  <a:cubicBezTo>
                    <a:pt x="44" y="156"/>
                    <a:pt x="30" y="169"/>
                    <a:pt x="33" y="172"/>
                  </a:cubicBezTo>
                  <a:cubicBezTo>
                    <a:pt x="34" y="174"/>
                    <a:pt x="36" y="169"/>
                    <a:pt x="41" y="167"/>
                  </a:cubicBezTo>
                  <a:cubicBezTo>
                    <a:pt x="46" y="165"/>
                    <a:pt x="47" y="169"/>
                    <a:pt x="49" y="169"/>
                  </a:cubicBezTo>
                  <a:cubicBezTo>
                    <a:pt x="52" y="169"/>
                    <a:pt x="52" y="163"/>
                    <a:pt x="54" y="164"/>
                  </a:cubicBezTo>
                  <a:cubicBezTo>
                    <a:pt x="56" y="164"/>
                    <a:pt x="58" y="162"/>
                    <a:pt x="62" y="163"/>
                  </a:cubicBezTo>
                  <a:cubicBezTo>
                    <a:pt x="66" y="163"/>
                    <a:pt x="69" y="162"/>
                    <a:pt x="71" y="160"/>
                  </a:cubicBezTo>
                  <a:cubicBezTo>
                    <a:pt x="73" y="159"/>
                    <a:pt x="79" y="164"/>
                    <a:pt x="80" y="162"/>
                  </a:cubicBezTo>
                  <a:cubicBezTo>
                    <a:pt x="82" y="161"/>
                    <a:pt x="89" y="160"/>
                    <a:pt x="93" y="160"/>
                  </a:cubicBezTo>
                  <a:cubicBezTo>
                    <a:pt x="97" y="160"/>
                    <a:pt x="106" y="156"/>
                    <a:pt x="109" y="154"/>
                  </a:cubicBezTo>
                  <a:cubicBezTo>
                    <a:pt x="111" y="151"/>
                    <a:pt x="107" y="151"/>
                    <a:pt x="104" y="151"/>
                  </a:cubicBezTo>
                  <a:cubicBezTo>
                    <a:pt x="100" y="152"/>
                    <a:pt x="101" y="148"/>
                    <a:pt x="105" y="145"/>
                  </a:cubicBezTo>
                  <a:cubicBezTo>
                    <a:pt x="108" y="141"/>
                    <a:pt x="114" y="139"/>
                    <a:pt x="114" y="134"/>
                  </a:cubicBezTo>
                  <a:close/>
                  <a:moveTo>
                    <a:pt x="14" y="50"/>
                  </a:moveTo>
                  <a:cubicBezTo>
                    <a:pt x="18" y="50"/>
                    <a:pt x="23" y="42"/>
                    <a:pt x="21" y="40"/>
                  </a:cubicBezTo>
                  <a:cubicBezTo>
                    <a:pt x="19" y="38"/>
                    <a:pt x="10" y="50"/>
                    <a:pt x="14" y="50"/>
                  </a:cubicBezTo>
                  <a:close/>
                  <a:moveTo>
                    <a:pt x="78" y="14"/>
                  </a:moveTo>
                  <a:cubicBezTo>
                    <a:pt x="81" y="11"/>
                    <a:pt x="84" y="0"/>
                    <a:pt x="80" y="1"/>
                  </a:cubicBezTo>
                  <a:cubicBezTo>
                    <a:pt x="76" y="3"/>
                    <a:pt x="77" y="15"/>
                    <a:pt x="78" y="14"/>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32" name="Freeform 133"/>
            <p:cNvSpPr>
              <a:spLocks noEditPoints="1"/>
            </p:cNvSpPr>
            <p:nvPr/>
          </p:nvSpPr>
          <p:spPr bwMode="auto">
            <a:xfrm>
              <a:off x="4535488" y="1836738"/>
              <a:ext cx="103188" cy="98425"/>
            </a:xfrm>
            <a:custGeom>
              <a:cxnLst>
                <a:cxn ang="0">
                  <a:pos x="27" y="20"/>
                </a:cxn>
                <a:cxn ang="0">
                  <a:pos x="27" y="12"/>
                </a:cxn>
                <a:cxn ang="0">
                  <a:pos x="28" y="2"/>
                </a:cxn>
                <a:cxn ang="0">
                  <a:pos x="20" y="7"/>
                </a:cxn>
                <a:cxn ang="0">
                  <a:pos x="13" y="10"/>
                </a:cxn>
                <a:cxn ang="0">
                  <a:pos x="14" y="15"/>
                </a:cxn>
                <a:cxn ang="0">
                  <a:pos x="7" y="12"/>
                </a:cxn>
                <a:cxn ang="0">
                  <a:pos x="2" y="20"/>
                </a:cxn>
                <a:cxn ang="0">
                  <a:pos x="2" y="33"/>
                </a:cxn>
                <a:cxn ang="0">
                  <a:pos x="6" y="43"/>
                </a:cxn>
                <a:cxn ang="0">
                  <a:pos x="8" y="48"/>
                </a:cxn>
                <a:cxn ang="0">
                  <a:pos x="18" y="49"/>
                </a:cxn>
                <a:cxn ang="0">
                  <a:pos x="22" y="48"/>
                </a:cxn>
                <a:cxn ang="0">
                  <a:pos x="18" y="42"/>
                </a:cxn>
                <a:cxn ang="0">
                  <a:pos x="24" y="44"/>
                </a:cxn>
                <a:cxn ang="0">
                  <a:pos x="32" y="43"/>
                </a:cxn>
                <a:cxn ang="0">
                  <a:pos x="28" y="36"/>
                </a:cxn>
                <a:cxn ang="0">
                  <a:pos x="22" y="36"/>
                </a:cxn>
                <a:cxn ang="0">
                  <a:pos x="26" y="29"/>
                </a:cxn>
                <a:cxn ang="0">
                  <a:pos x="33" y="25"/>
                </a:cxn>
                <a:cxn ang="0">
                  <a:pos x="27" y="20"/>
                </a:cxn>
                <a:cxn ang="0">
                  <a:pos x="53" y="30"/>
                </a:cxn>
                <a:cxn ang="0">
                  <a:pos x="49" y="32"/>
                </a:cxn>
                <a:cxn ang="0">
                  <a:pos x="45" y="30"/>
                </a:cxn>
                <a:cxn ang="0">
                  <a:pos x="38" y="33"/>
                </a:cxn>
                <a:cxn ang="0">
                  <a:pos x="42" y="43"/>
                </a:cxn>
                <a:cxn ang="0">
                  <a:pos x="39" y="46"/>
                </a:cxn>
                <a:cxn ang="0">
                  <a:pos x="42" y="51"/>
                </a:cxn>
                <a:cxn ang="0">
                  <a:pos x="50" y="42"/>
                </a:cxn>
                <a:cxn ang="0">
                  <a:pos x="53" y="30"/>
                </a:cxn>
              </a:cxnLst>
              <a:rect b="b" l="0" r="r" t="0"/>
              <a:pathLst>
                <a:path h="52" w="54">
                  <a:moveTo>
                    <a:pt x="27" y="20"/>
                  </a:moveTo>
                  <a:cubicBezTo>
                    <a:pt x="26" y="19"/>
                    <a:pt x="25" y="13"/>
                    <a:pt x="27" y="12"/>
                  </a:cubicBezTo>
                  <a:cubicBezTo>
                    <a:pt x="29" y="10"/>
                    <a:pt x="30" y="4"/>
                    <a:pt x="28" y="2"/>
                  </a:cubicBezTo>
                  <a:cubicBezTo>
                    <a:pt x="27" y="0"/>
                    <a:pt x="21" y="2"/>
                    <a:pt x="20" y="7"/>
                  </a:cubicBezTo>
                  <a:cubicBezTo>
                    <a:pt x="20" y="11"/>
                    <a:pt x="15" y="9"/>
                    <a:pt x="13" y="10"/>
                  </a:cubicBezTo>
                  <a:cubicBezTo>
                    <a:pt x="12" y="11"/>
                    <a:pt x="16" y="13"/>
                    <a:pt x="14" y="15"/>
                  </a:cubicBezTo>
                  <a:cubicBezTo>
                    <a:pt x="12" y="17"/>
                    <a:pt x="11" y="12"/>
                    <a:pt x="7" y="12"/>
                  </a:cubicBezTo>
                  <a:cubicBezTo>
                    <a:pt x="4" y="11"/>
                    <a:pt x="4" y="17"/>
                    <a:pt x="2" y="20"/>
                  </a:cubicBezTo>
                  <a:cubicBezTo>
                    <a:pt x="0" y="23"/>
                    <a:pt x="1" y="29"/>
                    <a:pt x="2" y="33"/>
                  </a:cubicBezTo>
                  <a:cubicBezTo>
                    <a:pt x="2" y="37"/>
                    <a:pt x="7" y="39"/>
                    <a:pt x="6" y="43"/>
                  </a:cubicBezTo>
                  <a:cubicBezTo>
                    <a:pt x="5" y="44"/>
                    <a:pt x="7" y="46"/>
                    <a:pt x="8" y="48"/>
                  </a:cubicBezTo>
                  <a:cubicBezTo>
                    <a:pt x="12" y="48"/>
                    <a:pt x="16" y="48"/>
                    <a:pt x="18" y="49"/>
                  </a:cubicBezTo>
                  <a:cubicBezTo>
                    <a:pt x="19" y="49"/>
                    <a:pt x="20" y="49"/>
                    <a:pt x="22" y="48"/>
                  </a:cubicBezTo>
                  <a:cubicBezTo>
                    <a:pt x="21" y="46"/>
                    <a:pt x="17" y="44"/>
                    <a:pt x="18" y="42"/>
                  </a:cubicBezTo>
                  <a:cubicBezTo>
                    <a:pt x="18" y="40"/>
                    <a:pt x="21" y="42"/>
                    <a:pt x="24" y="44"/>
                  </a:cubicBezTo>
                  <a:cubicBezTo>
                    <a:pt x="26" y="46"/>
                    <a:pt x="31" y="46"/>
                    <a:pt x="32" y="43"/>
                  </a:cubicBezTo>
                  <a:cubicBezTo>
                    <a:pt x="32" y="42"/>
                    <a:pt x="31" y="35"/>
                    <a:pt x="28" y="36"/>
                  </a:cubicBezTo>
                  <a:cubicBezTo>
                    <a:pt x="24" y="38"/>
                    <a:pt x="24" y="37"/>
                    <a:pt x="22" y="36"/>
                  </a:cubicBezTo>
                  <a:cubicBezTo>
                    <a:pt x="21" y="34"/>
                    <a:pt x="25" y="31"/>
                    <a:pt x="26" y="29"/>
                  </a:cubicBezTo>
                  <a:cubicBezTo>
                    <a:pt x="26" y="26"/>
                    <a:pt x="32" y="27"/>
                    <a:pt x="33" y="25"/>
                  </a:cubicBezTo>
                  <a:cubicBezTo>
                    <a:pt x="34" y="23"/>
                    <a:pt x="29" y="20"/>
                    <a:pt x="27" y="20"/>
                  </a:cubicBezTo>
                  <a:close/>
                  <a:moveTo>
                    <a:pt x="53" y="30"/>
                  </a:moveTo>
                  <a:cubicBezTo>
                    <a:pt x="51" y="29"/>
                    <a:pt x="50" y="32"/>
                    <a:pt x="49" y="32"/>
                  </a:cubicBezTo>
                  <a:cubicBezTo>
                    <a:pt x="47" y="33"/>
                    <a:pt x="46" y="26"/>
                    <a:pt x="45" y="30"/>
                  </a:cubicBezTo>
                  <a:cubicBezTo>
                    <a:pt x="44" y="33"/>
                    <a:pt x="41" y="28"/>
                    <a:pt x="38" y="33"/>
                  </a:cubicBezTo>
                  <a:cubicBezTo>
                    <a:pt x="34" y="38"/>
                    <a:pt x="40" y="42"/>
                    <a:pt x="42" y="43"/>
                  </a:cubicBezTo>
                  <a:cubicBezTo>
                    <a:pt x="44" y="45"/>
                    <a:pt x="42" y="47"/>
                    <a:pt x="39" y="46"/>
                  </a:cubicBezTo>
                  <a:cubicBezTo>
                    <a:pt x="36" y="46"/>
                    <a:pt x="38" y="51"/>
                    <a:pt x="42" y="51"/>
                  </a:cubicBezTo>
                  <a:cubicBezTo>
                    <a:pt x="46" y="52"/>
                    <a:pt x="50" y="44"/>
                    <a:pt x="50" y="42"/>
                  </a:cubicBezTo>
                  <a:cubicBezTo>
                    <a:pt x="49" y="40"/>
                    <a:pt x="54" y="31"/>
                    <a:pt x="53" y="30"/>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33" name="Freeform 134"/>
            <p:cNvSpPr>
              <a:spLocks noEditPoints="1"/>
            </p:cNvSpPr>
            <p:nvPr/>
          </p:nvSpPr>
          <p:spPr bwMode="auto">
            <a:xfrm>
              <a:off x="4606925" y="1443038"/>
              <a:ext cx="266700" cy="471488"/>
            </a:xfrm>
            <a:custGeom>
              <a:cxnLst>
                <a:cxn ang="0">
                  <a:pos x="137" y="53"/>
                </a:cxn>
                <a:cxn ang="0">
                  <a:pos x="135" y="33"/>
                </a:cxn>
                <a:cxn ang="0">
                  <a:pos x="118" y="12"/>
                </a:cxn>
                <a:cxn ang="0">
                  <a:pos x="98" y="11"/>
                </a:cxn>
                <a:cxn ang="0">
                  <a:pos x="79" y="11"/>
                </a:cxn>
                <a:cxn ang="0">
                  <a:pos x="68" y="23"/>
                </a:cxn>
                <a:cxn ang="0">
                  <a:pos x="56" y="37"/>
                </a:cxn>
                <a:cxn ang="0">
                  <a:pos x="47" y="51"/>
                </a:cxn>
                <a:cxn ang="0">
                  <a:pos x="37" y="60"/>
                </a:cxn>
                <a:cxn ang="0">
                  <a:pos x="29" y="85"/>
                </a:cxn>
                <a:cxn ang="0">
                  <a:pos x="31" y="97"/>
                </a:cxn>
                <a:cxn ang="0">
                  <a:pos x="12" y="105"/>
                </a:cxn>
                <a:cxn ang="0">
                  <a:pos x="11" y="127"/>
                </a:cxn>
                <a:cxn ang="0">
                  <a:pos x="18" y="146"/>
                </a:cxn>
                <a:cxn ang="0">
                  <a:pos x="15" y="157"/>
                </a:cxn>
                <a:cxn ang="0">
                  <a:pos x="8" y="171"/>
                </a:cxn>
                <a:cxn ang="0">
                  <a:pos x="3" y="187"/>
                </a:cxn>
                <a:cxn ang="0">
                  <a:pos x="0" y="188"/>
                </a:cxn>
                <a:cxn ang="0">
                  <a:pos x="9" y="211"/>
                </a:cxn>
                <a:cxn ang="0">
                  <a:pos x="17" y="230"/>
                </a:cxn>
                <a:cxn ang="0">
                  <a:pos x="20" y="244"/>
                </a:cxn>
                <a:cxn ang="0">
                  <a:pos x="33" y="238"/>
                </a:cxn>
                <a:cxn ang="0">
                  <a:pos x="46" y="233"/>
                </a:cxn>
                <a:cxn ang="0">
                  <a:pos x="57" y="230"/>
                </a:cxn>
                <a:cxn ang="0">
                  <a:pos x="59" y="220"/>
                </a:cxn>
                <a:cxn ang="0">
                  <a:pos x="61" y="196"/>
                </a:cxn>
                <a:cxn ang="0">
                  <a:pos x="77" y="179"/>
                </a:cxn>
                <a:cxn ang="0">
                  <a:pos x="73" y="158"/>
                </a:cxn>
                <a:cxn ang="0">
                  <a:pos x="64" y="144"/>
                </a:cxn>
                <a:cxn ang="0">
                  <a:pos x="71" y="124"/>
                </a:cxn>
                <a:cxn ang="0">
                  <a:pos x="84" y="110"/>
                </a:cxn>
                <a:cxn ang="0">
                  <a:pos x="112" y="91"/>
                </a:cxn>
                <a:cxn ang="0">
                  <a:pos x="115" y="71"/>
                </a:cxn>
                <a:cxn ang="0">
                  <a:pos x="134" y="64"/>
                </a:cxn>
                <a:cxn ang="0">
                  <a:pos x="139" y="58"/>
                </a:cxn>
                <a:cxn ang="0">
                  <a:pos x="75" y="220"/>
                </a:cxn>
              </a:cxnLst>
              <a:rect b="b" l="0" r="r" t="0"/>
              <a:pathLst>
                <a:path h="246" w="140">
                  <a:moveTo>
                    <a:pt x="139" y="58"/>
                  </a:moveTo>
                  <a:cubicBezTo>
                    <a:pt x="137" y="57"/>
                    <a:pt x="134" y="53"/>
                    <a:pt x="137" y="53"/>
                  </a:cubicBezTo>
                  <a:cubicBezTo>
                    <a:pt x="139" y="53"/>
                    <a:pt x="140" y="44"/>
                    <a:pt x="137" y="43"/>
                  </a:cubicBezTo>
                  <a:cubicBezTo>
                    <a:pt x="134" y="41"/>
                    <a:pt x="137" y="34"/>
                    <a:pt x="135" y="33"/>
                  </a:cubicBezTo>
                  <a:cubicBezTo>
                    <a:pt x="132" y="31"/>
                    <a:pt x="134" y="26"/>
                    <a:pt x="134" y="22"/>
                  </a:cubicBezTo>
                  <a:cubicBezTo>
                    <a:pt x="135" y="18"/>
                    <a:pt x="124" y="15"/>
                    <a:pt x="118" y="12"/>
                  </a:cubicBezTo>
                  <a:cubicBezTo>
                    <a:pt x="112" y="10"/>
                    <a:pt x="109" y="5"/>
                    <a:pt x="105" y="3"/>
                  </a:cubicBezTo>
                  <a:cubicBezTo>
                    <a:pt x="100" y="0"/>
                    <a:pt x="98" y="7"/>
                    <a:pt x="98" y="11"/>
                  </a:cubicBezTo>
                  <a:cubicBezTo>
                    <a:pt x="98" y="16"/>
                    <a:pt x="94" y="16"/>
                    <a:pt x="91" y="13"/>
                  </a:cubicBezTo>
                  <a:cubicBezTo>
                    <a:pt x="87" y="11"/>
                    <a:pt x="84" y="13"/>
                    <a:pt x="79" y="11"/>
                  </a:cubicBezTo>
                  <a:cubicBezTo>
                    <a:pt x="74" y="9"/>
                    <a:pt x="76" y="16"/>
                    <a:pt x="76" y="19"/>
                  </a:cubicBezTo>
                  <a:cubicBezTo>
                    <a:pt x="76" y="23"/>
                    <a:pt x="71" y="23"/>
                    <a:pt x="68" y="23"/>
                  </a:cubicBezTo>
                  <a:cubicBezTo>
                    <a:pt x="64" y="23"/>
                    <a:pt x="59" y="25"/>
                    <a:pt x="59" y="29"/>
                  </a:cubicBezTo>
                  <a:cubicBezTo>
                    <a:pt x="59" y="33"/>
                    <a:pt x="54" y="35"/>
                    <a:pt x="56" y="37"/>
                  </a:cubicBezTo>
                  <a:cubicBezTo>
                    <a:pt x="57" y="39"/>
                    <a:pt x="55" y="41"/>
                    <a:pt x="53" y="43"/>
                  </a:cubicBezTo>
                  <a:cubicBezTo>
                    <a:pt x="51" y="44"/>
                    <a:pt x="49" y="50"/>
                    <a:pt x="47" y="51"/>
                  </a:cubicBezTo>
                  <a:cubicBezTo>
                    <a:pt x="46" y="53"/>
                    <a:pt x="48" y="56"/>
                    <a:pt x="45" y="58"/>
                  </a:cubicBezTo>
                  <a:cubicBezTo>
                    <a:pt x="42" y="60"/>
                    <a:pt x="38" y="58"/>
                    <a:pt x="37" y="60"/>
                  </a:cubicBezTo>
                  <a:cubicBezTo>
                    <a:pt x="35" y="62"/>
                    <a:pt x="37" y="65"/>
                    <a:pt x="36" y="70"/>
                  </a:cubicBezTo>
                  <a:cubicBezTo>
                    <a:pt x="36" y="75"/>
                    <a:pt x="32" y="80"/>
                    <a:pt x="29" y="85"/>
                  </a:cubicBezTo>
                  <a:cubicBezTo>
                    <a:pt x="25" y="89"/>
                    <a:pt x="30" y="90"/>
                    <a:pt x="31" y="91"/>
                  </a:cubicBezTo>
                  <a:cubicBezTo>
                    <a:pt x="33" y="91"/>
                    <a:pt x="33" y="94"/>
                    <a:pt x="31" y="97"/>
                  </a:cubicBezTo>
                  <a:cubicBezTo>
                    <a:pt x="30" y="100"/>
                    <a:pt x="26" y="98"/>
                    <a:pt x="24" y="97"/>
                  </a:cubicBezTo>
                  <a:cubicBezTo>
                    <a:pt x="22" y="97"/>
                    <a:pt x="16" y="100"/>
                    <a:pt x="12" y="105"/>
                  </a:cubicBezTo>
                  <a:cubicBezTo>
                    <a:pt x="9" y="110"/>
                    <a:pt x="10" y="114"/>
                    <a:pt x="11" y="116"/>
                  </a:cubicBezTo>
                  <a:cubicBezTo>
                    <a:pt x="12" y="119"/>
                    <a:pt x="9" y="122"/>
                    <a:pt x="11" y="127"/>
                  </a:cubicBezTo>
                  <a:cubicBezTo>
                    <a:pt x="14" y="133"/>
                    <a:pt x="10" y="134"/>
                    <a:pt x="11" y="138"/>
                  </a:cubicBezTo>
                  <a:cubicBezTo>
                    <a:pt x="11" y="142"/>
                    <a:pt x="18" y="142"/>
                    <a:pt x="18" y="146"/>
                  </a:cubicBezTo>
                  <a:cubicBezTo>
                    <a:pt x="19" y="151"/>
                    <a:pt x="16" y="152"/>
                    <a:pt x="14" y="152"/>
                  </a:cubicBezTo>
                  <a:cubicBezTo>
                    <a:pt x="12" y="152"/>
                    <a:pt x="12" y="156"/>
                    <a:pt x="15" y="157"/>
                  </a:cubicBezTo>
                  <a:cubicBezTo>
                    <a:pt x="17" y="159"/>
                    <a:pt x="16" y="166"/>
                    <a:pt x="15" y="168"/>
                  </a:cubicBezTo>
                  <a:cubicBezTo>
                    <a:pt x="14" y="170"/>
                    <a:pt x="7" y="168"/>
                    <a:pt x="8" y="171"/>
                  </a:cubicBezTo>
                  <a:cubicBezTo>
                    <a:pt x="8" y="174"/>
                    <a:pt x="6" y="178"/>
                    <a:pt x="6" y="180"/>
                  </a:cubicBezTo>
                  <a:cubicBezTo>
                    <a:pt x="6" y="182"/>
                    <a:pt x="6" y="189"/>
                    <a:pt x="3" y="187"/>
                  </a:cubicBezTo>
                  <a:cubicBezTo>
                    <a:pt x="3" y="187"/>
                    <a:pt x="1" y="187"/>
                    <a:pt x="0" y="187"/>
                  </a:cubicBezTo>
                  <a:cubicBezTo>
                    <a:pt x="0" y="187"/>
                    <a:pt x="0" y="188"/>
                    <a:pt x="0" y="188"/>
                  </a:cubicBezTo>
                  <a:cubicBezTo>
                    <a:pt x="0" y="192"/>
                    <a:pt x="1" y="196"/>
                    <a:pt x="5" y="199"/>
                  </a:cubicBezTo>
                  <a:cubicBezTo>
                    <a:pt x="9" y="202"/>
                    <a:pt x="6" y="207"/>
                    <a:pt x="9" y="211"/>
                  </a:cubicBezTo>
                  <a:cubicBezTo>
                    <a:pt x="12" y="215"/>
                    <a:pt x="11" y="218"/>
                    <a:pt x="15" y="221"/>
                  </a:cubicBezTo>
                  <a:cubicBezTo>
                    <a:pt x="18" y="224"/>
                    <a:pt x="18" y="226"/>
                    <a:pt x="17" y="230"/>
                  </a:cubicBezTo>
                  <a:cubicBezTo>
                    <a:pt x="15" y="234"/>
                    <a:pt x="20" y="233"/>
                    <a:pt x="20" y="235"/>
                  </a:cubicBezTo>
                  <a:cubicBezTo>
                    <a:pt x="20" y="237"/>
                    <a:pt x="19" y="242"/>
                    <a:pt x="20" y="244"/>
                  </a:cubicBezTo>
                  <a:cubicBezTo>
                    <a:pt x="21" y="247"/>
                    <a:pt x="24" y="244"/>
                    <a:pt x="29" y="244"/>
                  </a:cubicBezTo>
                  <a:cubicBezTo>
                    <a:pt x="34" y="244"/>
                    <a:pt x="33" y="241"/>
                    <a:pt x="33" y="238"/>
                  </a:cubicBezTo>
                  <a:cubicBezTo>
                    <a:pt x="33" y="234"/>
                    <a:pt x="36" y="236"/>
                    <a:pt x="37" y="234"/>
                  </a:cubicBezTo>
                  <a:cubicBezTo>
                    <a:pt x="37" y="232"/>
                    <a:pt x="42" y="231"/>
                    <a:pt x="46" y="233"/>
                  </a:cubicBezTo>
                  <a:cubicBezTo>
                    <a:pt x="50" y="235"/>
                    <a:pt x="52" y="232"/>
                    <a:pt x="53" y="228"/>
                  </a:cubicBezTo>
                  <a:cubicBezTo>
                    <a:pt x="53" y="224"/>
                    <a:pt x="55" y="229"/>
                    <a:pt x="57" y="230"/>
                  </a:cubicBezTo>
                  <a:cubicBezTo>
                    <a:pt x="58" y="230"/>
                    <a:pt x="61" y="223"/>
                    <a:pt x="63" y="219"/>
                  </a:cubicBezTo>
                  <a:cubicBezTo>
                    <a:pt x="65" y="214"/>
                    <a:pt x="63" y="215"/>
                    <a:pt x="59" y="220"/>
                  </a:cubicBezTo>
                  <a:cubicBezTo>
                    <a:pt x="55" y="224"/>
                    <a:pt x="57" y="215"/>
                    <a:pt x="59" y="212"/>
                  </a:cubicBezTo>
                  <a:cubicBezTo>
                    <a:pt x="60" y="208"/>
                    <a:pt x="60" y="198"/>
                    <a:pt x="61" y="196"/>
                  </a:cubicBezTo>
                  <a:cubicBezTo>
                    <a:pt x="61" y="193"/>
                    <a:pt x="62" y="190"/>
                    <a:pt x="67" y="189"/>
                  </a:cubicBezTo>
                  <a:cubicBezTo>
                    <a:pt x="72" y="188"/>
                    <a:pt x="78" y="182"/>
                    <a:pt x="77" y="179"/>
                  </a:cubicBezTo>
                  <a:cubicBezTo>
                    <a:pt x="76" y="177"/>
                    <a:pt x="84" y="173"/>
                    <a:pt x="84" y="170"/>
                  </a:cubicBezTo>
                  <a:cubicBezTo>
                    <a:pt x="84" y="168"/>
                    <a:pt x="76" y="160"/>
                    <a:pt x="73" y="158"/>
                  </a:cubicBezTo>
                  <a:cubicBezTo>
                    <a:pt x="70" y="157"/>
                    <a:pt x="65" y="158"/>
                    <a:pt x="65" y="156"/>
                  </a:cubicBezTo>
                  <a:cubicBezTo>
                    <a:pt x="66" y="154"/>
                    <a:pt x="64" y="147"/>
                    <a:pt x="64" y="144"/>
                  </a:cubicBezTo>
                  <a:cubicBezTo>
                    <a:pt x="63" y="140"/>
                    <a:pt x="68" y="136"/>
                    <a:pt x="68" y="133"/>
                  </a:cubicBezTo>
                  <a:cubicBezTo>
                    <a:pt x="68" y="129"/>
                    <a:pt x="68" y="125"/>
                    <a:pt x="71" y="124"/>
                  </a:cubicBezTo>
                  <a:cubicBezTo>
                    <a:pt x="74" y="123"/>
                    <a:pt x="72" y="120"/>
                    <a:pt x="76" y="119"/>
                  </a:cubicBezTo>
                  <a:cubicBezTo>
                    <a:pt x="80" y="118"/>
                    <a:pt x="80" y="112"/>
                    <a:pt x="84" y="110"/>
                  </a:cubicBezTo>
                  <a:cubicBezTo>
                    <a:pt x="89" y="108"/>
                    <a:pt x="89" y="107"/>
                    <a:pt x="95" y="104"/>
                  </a:cubicBezTo>
                  <a:cubicBezTo>
                    <a:pt x="101" y="101"/>
                    <a:pt x="110" y="94"/>
                    <a:pt x="112" y="91"/>
                  </a:cubicBezTo>
                  <a:cubicBezTo>
                    <a:pt x="114" y="87"/>
                    <a:pt x="106" y="84"/>
                    <a:pt x="111" y="80"/>
                  </a:cubicBezTo>
                  <a:cubicBezTo>
                    <a:pt x="116" y="76"/>
                    <a:pt x="112" y="72"/>
                    <a:pt x="115" y="71"/>
                  </a:cubicBezTo>
                  <a:cubicBezTo>
                    <a:pt x="119" y="69"/>
                    <a:pt x="120" y="68"/>
                    <a:pt x="123" y="65"/>
                  </a:cubicBezTo>
                  <a:cubicBezTo>
                    <a:pt x="125" y="62"/>
                    <a:pt x="128" y="65"/>
                    <a:pt x="134" y="64"/>
                  </a:cubicBezTo>
                  <a:cubicBezTo>
                    <a:pt x="137" y="63"/>
                    <a:pt x="139" y="63"/>
                    <a:pt x="140" y="64"/>
                  </a:cubicBezTo>
                  <a:cubicBezTo>
                    <a:pt x="140" y="61"/>
                    <a:pt x="140" y="59"/>
                    <a:pt x="139" y="58"/>
                  </a:cubicBezTo>
                  <a:close/>
                  <a:moveTo>
                    <a:pt x="83" y="205"/>
                  </a:moveTo>
                  <a:cubicBezTo>
                    <a:pt x="76" y="205"/>
                    <a:pt x="73" y="218"/>
                    <a:pt x="75" y="220"/>
                  </a:cubicBezTo>
                  <a:cubicBezTo>
                    <a:pt x="76" y="221"/>
                    <a:pt x="89" y="205"/>
                    <a:pt x="83" y="205"/>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34" name="Freeform 135"/>
            <p:cNvSpPr>
              <a:spLocks noEditPoints="1"/>
            </p:cNvSpPr>
            <p:nvPr/>
          </p:nvSpPr>
          <p:spPr bwMode="auto">
            <a:xfrm>
              <a:off x="4826000" y="1774825"/>
              <a:ext cx="136525" cy="66675"/>
            </a:xfrm>
            <a:custGeom>
              <a:cxnLst>
                <a:cxn ang="0">
                  <a:pos x="66" y="10"/>
                </a:cxn>
                <a:cxn ang="0">
                  <a:pos x="69" y="2"/>
                </a:cxn>
                <a:cxn ang="0">
                  <a:pos x="66" y="4"/>
                </a:cxn>
                <a:cxn ang="0">
                  <a:pos x="45" y="1"/>
                </a:cxn>
                <a:cxn ang="0">
                  <a:pos x="24" y="6"/>
                </a:cxn>
                <a:cxn ang="0">
                  <a:pos x="17" y="12"/>
                </a:cxn>
                <a:cxn ang="0">
                  <a:pos x="19" y="19"/>
                </a:cxn>
                <a:cxn ang="0">
                  <a:pos x="26" y="23"/>
                </a:cxn>
                <a:cxn ang="0">
                  <a:pos x="28" y="28"/>
                </a:cxn>
                <a:cxn ang="0">
                  <a:pos x="28" y="28"/>
                </a:cxn>
                <a:cxn ang="0">
                  <a:pos x="40" y="28"/>
                </a:cxn>
                <a:cxn ang="0">
                  <a:pos x="52" y="34"/>
                </a:cxn>
                <a:cxn ang="0">
                  <a:pos x="62" y="35"/>
                </a:cxn>
                <a:cxn ang="0">
                  <a:pos x="63" y="32"/>
                </a:cxn>
                <a:cxn ang="0">
                  <a:pos x="66" y="28"/>
                </a:cxn>
                <a:cxn ang="0">
                  <a:pos x="63" y="22"/>
                </a:cxn>
                <a:cxn ang="0">
                  <a:pos x="63" y="16"/>
                </a:cxn>
                <a:cxn ang="0">
                  <a:pos x="66" y="10"/>
                </a:cxn>
                <a:cxn ang="0">
                  <a:pos x="7" y="18"/>
                </a:cxn>
                <a:cxn ang="0">
                  <a:pos x="3" y="28"/>
                </a:cxn>
                <a:cxn ang="0">
                  <a:pos x="15" y="20"/>
                </a:cxn>
                <a:cxn ang="0">
                  <a:pos x="7" y="18"/>
                </a:cxn>
                <a:cxn ang="0">
                  <a:pos x="12" y="13"/>
                </a:cxn>
                <a:cxn ang="0">
                  <a:pos x="5" y="14"/>
                </a:cxn>
                <a:cxn ang="0">
                  <a:pos x="12" y="13"/>
                </a:cxn>
              </a:cxnLst>
              <a:rect b="b" l="0" r="r" t="0"/>
              <a:pathLst>
                <a:path h="35" w="71">
                  <a:moveTo>
                    <a:pt x="66" y="10"/>
                  </a:moveTo>
                  <a:cubicBezTo>
                    <a:pt x="68" y="7"/>
                    <a:pt x="71" y="6"/>
                    <a:pt x="69" y="2"/>
                  </a:cubicBezTo>
                  <a:cubicBezTo>
                    <a:pt x="68" y="3"/>
                    <a:pt x="67" y="3"/>
                    <a:pt x="66" y="4"/>
                  </a:cubicBezTo>
                  <a:cubicBezTo>
                    <a:pt x="61" y="5"/>
                    <a:pt x="51" y="0"/>
                    <a:pt x="45" y="1"/>
                  </a:cubicBezTo>
                  <a:cubicBezTo>
                    <a:pt x="39" y="3"/>
                    <a:pt x="27" y="3"/>
                    <a:pt x="24" y="6"/>
                  </a:cubicBezTo>
                  <a:cubicBezTo>
                    <a:pt x="21" y="9"/>
                    <a:pt x="14" y="9"/>
                    <a:pt x="17" y="12"/>
                  </a:cubicBezTo>
                  <a:cubicBezTo>
                    <a:pt x="20" y="15"/>
                    <a:pt x="17" y="16"/>
                    <a:pt x="19" y="19"/>
                  </a:cubicBezTo>
                  <a:cubicBezTo>
                    <a:pt x="22" y="22"/>
                    <a:pt x="23" y="24"/>
                    <a:pt x="26" y="23"/>
                  </a:cubicBezTo>
                  <a:cubicBezTo>
                    <a:pt x="29" y="22"/>
                    <a:pt x="32" y="24"/>
                    <a:pt x="28" y="28"/>
                  </a:cubicBezTo>
                  <a:cubicBezTo>
                    <a:pt x="28" y="28"/>
                    <a:pt x="28" y="28"/>
                    <a:pt x="28" y="28"/>
                  </a:cubicBezTo>
                  <a:cubicBezTo>
                    <a:pt x="34" y="27"/>
                    <a:pt x="39" y="27"/>
                    <a:pt x="40" y="28"/>
                  </a:cubicBezTo>
                  <a:cubicBezTo>
                    <a:pt x="42" y="29"/>
                    <a:pt x="50" y="35"/>
                    <a:pt x="52" y="34"/>
                  </a:cubicBezTo>
                  <a:cubicBezTo>
                    <a:pt x="53" y="34"/>
                    <a:pt x="58" y="34"/>
                    <a:pt x="62" y="35"/>
                  </a:cubicBezTo>
                  <a:cubicBezTo>
                    <a:pt x="62" y="34"/>
                    <a:pt x="62" y="32"/>
                    <a:pt x="63" y="32"/>
                  </a:cubicBezTo>
                  <a:cubicBezTo>
                    <a:pt x="64" y="31"/>
                    <a:pt x="68" y="31"/>
                    <a:pt x="66" y="28"/>
                  </a:cubicBezTo>
                  <a:cubicBezTo>
                    <a:pt x="64" y="26"/>
                    <a:pt x="64" y="25"/>
                    <a:pt x="63" y="22"/>
                  </a:cubicBezTo>
                  <a:cubicBezTo>
                    <a:pt x="63" y="19"/>
                    <a:pt x="62" y="18"/>
                    <a:pt x="63" y="16"/>
                  </a:cubicBezTo>
                  <a:cubicBezTo>
                    <a:pt x="63" y="14"/>
                    <a:pt x="65" y="13"/>
                    <a:pt x="66" y="10"/>
                  </a:cubicBezTo>
                  <a:close/>
                  <a:moveTo>
                    <a:pt x="7" y="18"/>
                  </a:moveTo>
                  <a:cubicBezTo>
                    <a:pt x="1" y="20"/>
                    <a:pt x="0" y="28"/>
                    <a:pt x="3" y="28"/>
                  </a:cubicBezTo>
                  <a:cubicBezTo>
                    <a:pt x="6" y="28"/>
                    <a:pt x="13" y="22"/>
                    <a:pt x="15" y="20"/>
                  </a:cubicBezTo>
                  <a:cubicBezTo>
                    <a:pt x="16" y="18"/>
                    <a:pt x="13" y="16"/>
                    <a:pt x="7" y="18"/>
                  </a:cubicBezTo>
                  <a:close/>
                  <a:moveTo>
                    <a:pt x="12" y="13"/>
                  </a:moveTo>
                  <a:cubicBezTo>
                    <a:pt x="14" y="11"/>
                    <a:pt x="3" y="12"/>
                    <a:pt x="5" y="14"/>
                  </a:cubicBezTo>
                  <a:cubicBezTo>
                    <a:pt x="7" y="16"/>
                    <a:pt x="11" y="16"/>
                    <a:pt x="12" y="13"/>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35" name="Freeform 136"/>
            <p:cNvSpPr/>
            <p:nvPr/>
          </p:nvSpPr>
          <p:spPr bwMode="auto">
            <a:xfrm>
              <a:off x="5076825" y="3148013"/>
              <a:ext cx="173038" cy="211138"/>
            </a:xfrm>
            <a:custGeom>
              <a:cxnLst>
                <a:cxn ang="0">
                  <a:pos x="80" y="25"/>
                </a:cxn>
                <a:cxn ang="0">
                  <a:pos x="85" y="17"/>
                </a:cxn>
                <a:cxn ang="0">
                  <a:pos x="91" y="9"/>
                </a:cxn>
                <a:cxn ang="0">
                  <a:pos x="85" y="11"/>
                </a:cxn>
                <a:cxn ang="0">
                  <a:pos x="80" y="8"/>
                </a:cxn>
                <a:cxn ang="0">
                  <a:pos x="70" y="10"/>
                </a:cxn>
                <a:cxn ang="0">
                  <a:pos x="62" y="16"/>
                </a:cxn>
                <a:cxn ang="0">
                  <a:pos x="49" y="14"/>
                </a:cxn>
                <a:cxn ang="0">
                  <a:pos x="36" y="7"/>
                </a:cxn>
                <a:cxn ang="0">
                  <a:pos x="25" y="4"/>
                </a:cxn>
                <a:cxn ang="0">
                  <a:pos x="18" y="1"/>
                </a:cxn>
                <a:cxn ang="0">
                  <a:pos x="12" y="0"/>
                </a:cxn>
                <a:cxn ang="0">
                  <a:pos x="3" y="6"/>
                </a:cxn>
                <a:cxn ang="0">
                  <a:pos x="1" y="8"/>
                </a:cxn>
                <a:cxn ang="0">
                  <a:pos x="6" y="13"/>
                </a:cxn>
                <a:cxn ang="0">
                  <a:pos x="7" y="21"/>
                </a:cxn>
                <a:cxn ang="0">
                  <a:pos x="12" y="25"/>
                </a:cxn>
                <a:cxn ang="0">
                  <a:pos x="11" y="34"/>
                </a:cxn>
                <a:cxn ang="0">
                  <a:pos x="4" y="47"/>
                </a:cxn>
                <a:cxn ang="0">
                  <a:pos x="1" y="54"/>
                </a:cxn>
                <a:cxn ang="0">
                  <a:pos x="8" y="59"/>
                </a:cxn>
                <a:cxn ang="0">
                  <a:pos x="0" y="66"/>
                </a:cxn>
                <a:cxn ang="0">
                  <a:pos x="0" y="67"/>
                </a:cxn>
                <a:cxn ang="0">
                  <a:pos x="43" y="90"/>
                </a:cxn>
                <a:cxn ang="0">
                  <a:pos x="42" y="96"/>
                </a:cxn>
                <a:cxn ang="0">
                  <a:pos x="61" y="110"/>
                </a:cxn>
                <a:cxn ang="0">
                  <a:pos x="72" y="85"/>
                </a:cxn>
                <a:cxn ang="0">
                  <a:pos x="79" y="80"/>
                </a:cxn>
                <a:cxn ang="0">
                  <a:pos x="85" y="76"/>
                </a:cxn>
                <a:cxn ang="0">
                  <a:pos x="86" y="74"/>
                </a:cxn>
                <a:cxn ang="0">
                  <a:pos x="81" y="65"/>
                </a:cxn>
                <a:cxn ang="0">
                  <a:pos x="80" y="25"/>
                </a:cxn>
              </a:cxnLst>
              <a:rect b="b" l="0" r="r" t="0"/>
              <a:pathLst>
                <a:path h="110" w="91">
                  <a:moveTo>
                    <a:pt x="80" y="25"/>
                  </a:moveTo>
                  <a:cubicBezTo>
                    <a:pt x="85" y="17"/>
                    <a:pt x="85" y="17"/>
                    <a:pt x="85" y="17"/>
                  </a:cubicBezTo>
                  <a:cubicBezTo>
                    <a:pt x="91" y="9"/>
                    <a:pt x="91" y="9"/>
                    <a:pt x="91" y="9"/>
                  </a:cubicBezTo>
                  <a:cubicBezTo>
                    <a:pt x="88" y="10"/>
                    <a:pt x="86" y="10"/>
                    <a:pt x="85" y="11"/>
                  </a:cubicBezTo>
                  <a:cubicBezTo>
                    <a:pt x="83" y="12"/>
                    <a:pt x="80" y="10"/>
                    <a:pt x="80" y="8"/>
                  </a:cubicBezTo>
                  <a:cubicBezTo>
                    <a:pt x="79" y="7"/>
                    <a:pt x="74" y="8"/>
                    <a:pt x="70" y="10"/>
                  </a:cubicBezTo>
                  <a:cubicBezTo>
                    <a:pt x="66" y="13"/>
                    <a:pt x="64" y="17"/>
                    <a:pt x="62" y="16"/>
                  </a:cubicBezTo>
                  <a:cubicBezTo>
                    <a:pt x="61" y="15"/>
                    <a:pt x="52" y="14"/>
                    <a:pt x="49" y="14"/>
                  </a:cubicBezTo>
                  <a:cubicBezTo>
                    <a:pt x="47" y="14"/>
                    <a:pt x="39" y="9"/>
                    <a:pt x="36" y="7"/>
                  </a:cubicBezTo>
                  <a:cubicBezTo>
                    <a:pt x="34" y="4"/>
                    <a:pt x="27" y="5"/>
                    <a:pt x="25" y="4"/>
                  </a:cubicBezTo>
                  <a:cubicBezTo>
                    <a:pt x="23" y="3"/>
                    <a:pt x="20" y="3"/>
                    <a:pt x="18" y="1"/>
                  </a:cubicBezTo>
                  <a:cubicBezTo>
                    <a:pt x="17" y="0"/>
                    <a:pt x="14" y="0"/>
                    <a:pt x="12" y="0"/>
                  </a:cubicBezTo>
                  <a:cubicBezTo>
                    <a:pt x="9" y="1"/>
                    <a:pt x="3" y="4"/>
                    <a:pt x="3" y="6"/>
                  </a:cubicBezTo>
                  <a:cubicBezTo>
                    <a:pt x="2" y="7"/>
                    <a:pt x="2" y="8"/>
                    <a:pt x="1" y="8"/>
                  </a:cubicBezTo>
                  <a:cubicBezTo>
                    <a:pt x="6" y="13"/>
                    <a:pt x="6" y="13"/>
                    <a:pt x="6" y="13"/>
                  </a:cubicBezTo>
                  <a:cubicBezTo>
                    <a:pt x="7" y="21"/>
                    <a:pt x="7" y="21"/>
                    <a:pt x="7" y="21"/>
                  </a:cubicBezTo>
                  <a:cubicBezTo>
                    <a:pt x="12" y="25"/>
                    <a:pt x="12" y="25"/>
                    <a:pt x="12" y="25"/>
                  </a:cubicBezTo>
                  <a:cubicBezTo>
                    <a:pt x="12" y="25"/>
                    <a:pt x="12" y="30"/>
                    <a:pt x="11" y="34"/>
                  </a:cubicBezTo>
                  <a:cubicBezTo>
                    <a:pt x="11" y="39"/>
                    <a:pt x="7" y="45"/>
                    <a:pt x="4" y="47"/>
                  </a:cubicBezTo>
                  <a:cubicBezTo>
                    <a:pt x="3" y="48"/>
                    <a:pt x="2" y="51"/>
                    <a:pt x="1" y="54"/>
                  </a:cubicBezTo>
                  <a:cubicBezTo>
                    <a:pt x="5" y="56"/>
                    <a:pt x="8" y="57"/>
                    <a:pt x="8" y="59"/>
                  </a:cubicBezTo>
                  <a:cubicBezTo>
                    <a:pt x="8" y="61"/>
                    <a:pt x="0" y="60"/>
                    <a:pt x="0" y="66"/>
                  </a:cubicBezTo>
                  <a:cubicBezTo>
                    <a:pt x="0" y="66"/>
                    <a:pt x="0" y="67"/>
                    <a:pt x="0" y="67"/>
                  </a:cubicBezTo>
                  <a:cubicBezTo>
                    <a:pt x="43" y="90"/>
                    <a:pt x="43" y="90"/>
                    <a:pt x="43" y="90"/>
                  </a:cubicBezTo>
                  <a:cubicBezTo>
                    <a:pt x="42" y="96"/>
                    <a:pt x="42" y="96"/>
                    <a:pt x="42" y="96"/>
                  </a:cubicBezTo>
                  <a:cubicBezTo>
                    <a:pt x="42" y="96"/>
                    <a:pt x="52" y="103"/>
                    <a:pt x="61" y="110"/>
                  </a:cubicBezTo>
                  <a:cubicBezTo>
                    <a:pt x="65" y="99"/>
                    <a:pt x="71" y="88"/>
                    <a:pt x="72" y="85"/>
                  </a:cubicBezTo>
                  <a:cubicBezTo>
                    <a:pt x="75" y="82"/>
                    <a:pt x="77" y="82"/>
                    <a:pt x="79" y="80"/>
                  </a:cubicBezTo>
                  <a:cubicBezTo>
                    <a:pt x="81" y="77"/>
                    <a:pt x="82" y="81"/>
                    <a:pt x="85" y="76"/>
                  </a:cubicBezTo>
                  <a:cubicBezTo>
                    <a:pt x="86" y="75"/>
                    <a:pt x="86" y="75"/>
                    <a:pt x="86" y="74"/>
                  </a:cubicBezTo>
                  <a:cubicBezTo>
                    <a:pt x="81" y="65"/>
                    <a:pt x="81" y="65"/>
                    <a:pt x="81" y="65"/>
                  </a:cubicBezTo>
                  <a:lnTo>
                    <a:pt x="80" y="25"/>
                  </a:ln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36" name="Freeform 137"/>
            <p:cNvSpPr/>
            <p:nvPr/>
          </p:nvSpPr>
          <p:spPr bwMode="auto">
            <a:xfrm>
              <a:off x="4981575" y="3163888"/>
              <a:ext cx="117475" cy="122238"/>
            </a:xfrm>
            <a:custGeom>
              <a:cxnLst>
                <a:cxn ang="0">
                  <a:pos x="57" y="13"/>
                </a:cxn>
                <a:cxn ang="0">
                  <a:pos x="56" y="5"/>
                </a:cxn>
                <a:cxn ang="0">
                  <a:pos x="51" y="0"/>
                </a:cxn>
                <a:cxn ang="0">
                  <a:pos x="47" y="4"/>
                </a:cxn>
                <a:cxn ang="0">
                  <a:pos x="40" y="4"/>
                </a:cxn>
                <a:cxn ang="0">
                  <a:pos x="32" y="7"/>
                </a:cxn>
                <a:cxn ang="0">
                  <a:pos x="25" y="5"/>
                </a:cxn>
                <a:cxn ang="0">
                  <a:pos x="17" y="7"/>
                </a:cxn>
                <a:cxn ang="0">
                  <a:pos x="16" y="17"/>
                </a:cxn>
                <a:cxn ang="0">
                  <a:pos x="19" y="22"/>
                </a:cxn>
                <a:cxn ang="0">
                  <a:pos x="16" y="28"/>
                </a:cxn>
                <a:cxn ang="0">
                  <a:pos x="11" y="31"/>
                </a:cxn>
                <a:cxn ang="0">
                  <a:pos x="7" y="38"/>
                </a:cxn>
                <a:cxn ang="0">
                  <a:pos x="4" y="46"/>
                </a:cxn>
                <a:cxn ang="0">
                  <a:pos x="2" y="55"/>
                </a:cxn>
                <a:cxn ang="0">
                  <a:pos x="0" y="63"/>
                </a:cxn>
                <a:cxn ang="0">
                  <a:pos x="6" y="62"/>
                </a:cxn>
                <a:cxn ang="0">
                  <a:pos x="18" y="59"/>
                </a:cxn>
                <a:cxn ang="0">
                  <a:pos x="27" y="58"/>
                </a:cxn>
                <a:cxn ang="0">
                  <a:pos x="36" y="46"/>
                </a:cxn>
                <a:cxn ang="0">
                  <a:pos x="51" y="46"/>
                </a:cxn>
                <a:cxn ang="0">
                  <a:pos x="54" y="39"/>
                </a:cxn>
                <a:cxn ang="0">
                  <a:pos x="61" y="26"/>
                </a:cxn>
                <a:cxn ang="0">
                  <a:pos x="62" y="17"/>
                </a:cxn>
                <a:cxn ang="0">
                  <a:pos x="57" y="13"/>
                </a:cxn>
              </a:cxnLst>
              <a:rect b="b" l="0" r="r" t="0"/>
              <a:pathLst>
                <a:path h="64" w="62">
                  <a:moveTo>
                    <a:pt x="57" y="13"/>
                  </a:moveTo>
                  <a:cubicBezTo>
                    <a:pt x="56" y="5"/>
                    <a:pt x="56" y="5"/>
                    <a:pt x="56" y="5"/>
                  </a:cubicBezTo>
                  <a:cubicBezTo>
                    <a:pt x="51" y="0"/>
                    <a:pt x="51" y="0"/>
                    <a:pt x="51" y="0"/>
                  </a:cubicBezTo>
                  <a:cubicBezTo>
                    <a:pt x="50" y="1"/>
                    <a:pt x="48" y="3"/>
                    <a:pt x="47" y="4"/>
                  </a:cubicBezTo>
                  <a:cubicBezTo>
                    <a:pt x="47" y="6"/>
                    <a:pt x="42" y="5"/>
                    <a:pt x="40" y="4"/>
                  </a:cubicBezTo>
                  <a:cubicBezTo>
                    <a:pt x="38" y="3"/>
                    <a:pt x="33" y="6"/>
                    <a:pt x="32" y="7"/>
                  </a:cubicBezTo>
                  <a:cubicBezTo>
                    <a:pt x="31" y="9"/>
                    <a:pt x="28" y="4"/>
                    <a:pt x="25" y="5"/>
                  </a:cubicBezTo>
                  <a:cubicBezTo>
                    <a:pt x="23" y="5"/>
                    <a:pt x="17" y="7"/>
                    <a:pt x="17" y="7"/>
                  </a:cubicBezTo>
                  <a:cubicBezTo>
                    <a:pt x="17" y="7"/>
                    <a:pt x="16" y="14"/>
                    <a:pt x="16" y="17"/>
                  </a:cubicBezTo>
                  <a:cubicBezTo>
                    <a:pt x="16" y="20"/>
                    <a:pt x="19" y="20"/>
                    <a:pt x="19" y="22"/>
                  </a:cubicBezTo>
                  <a:cubicBezTo>
                    <a:pt x="19" y="25"/>
                    <a:pt x="16" y="27"/>
                    <a:pt x="16" y="28"/>
                  </a:cubicBezTo>
                  <a:cubicBezTo>
                    <a:pt x="16" y="30"/>
                    <a:pt x="14" y="31"/>
                    <a:pt x="11" y="31"/>
                  </a:cubicBezTo>
                  <a:cubicBezTo>
                    <a:pt x="9" y="32"/>
                    <a:pt x="9" y="36"/>
                    <a:pt x="7" y="38"/>
                  </a:cubicBezTo>
                  <a:cubicBezTo>
                    <a:pt x="5" y="39"/>
                    <a:pt x="6" y="43"/>
                    <a:pt x="4" y="46"/>
                  </a:cubicBezTo>
                  <a:cubicBezTo>
                    <a:pt x="3" y="48"/>
                    <a:pt x="2" y="52"/>
                    <a:pt x="2" y="55"/>
                  </a:cubicBezTo>
                  <a:cubicBezTo>
                    <a:pt x="2" y="58"/>
                    <a:pt x="2" y="62"/>
                    <a:pt x="0" y="63"/>
                  </a:cubicBezTo>
                  <a:cubicBezTo>
                    <a:pt x="4" y="64"/>
                    <a:pt x="5" y="63"/>
                    <a:pt x="6" y="62"/>
                  </a:cubicBezTo>
                  <a:cubicBezTo>
                    <a:pt x="8" y="61"/>
                    <a:pt x="18" y="59"/>
                    <a:pt x="18" y="59"/>
                  </a:cubicBezTo>
                  <a:cubicBezTo>
                    <a:pt x="27" y="58"/>
                    <a:pt x="27" y="58"/>
                    <a:pt x="27" y="58"/>
                  </a:cubicBezTo>
                  <a:cubicBezTo>
                    <a:pt x="29" y="52"/>
                    <a:pt x="32" y="47"/>
                    <a:pt x="36" y="46"/>
                  </a:cubicBezTo>
                  <a:cubicBezTo>
                    <a:pt x="40" y="45"/>
                    <a:pt x="46" y="45"/>
                    <a:pt x="51" y="46"/>
                  </a:cubicBezTo>
                  <a:cubicBezTo>
                    <a:pt x="52" y="43"/>
                    <a:pt x="53" y="40"/>
                    <a:pt x="54" y="39"/>
                  </a:cubicBezTo>
                  <a:cubicBezTo>
                    <a:pt x="57" y="37"/>
                    <a:pt x="61" y="31"/>
                    <a:pt x="61" y="26"/>
                  </a:cubicBezTo>
                  <a:cubicBezTo>
                    <a:pt x="62" y="22"/>
                    <a:pt x="62" y="17"/>
                    <a:pt x="62" y="17"/>
                  </a:cubicBezTo>
                  <a:lnTo>
                    <a:pt x="57" y="13"/>
                  </a:ln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37" name="Freeform 138"/>
            <p:cNvSpPr/>
            <p:nvPr/>
          </p:nvSpPr>
          <p:spPr bwMode="auto">
            <a:xfrm>
              <a:off x="5562600" y="2193925"/>
              <a:ext cx="382588" cy="220663"/>
            </a:xfrm>
            <a:custGeom>
              <a:cxnLst>
                <a:cxn ang="0">
                  <a:pos x="194" y="65"/>
                </a:cxn>
                <a:cxn ang="0">
                  <a:pos x="179" y="58"/>
                </a:cxn>
                <a:cxn ang="0">
                  <a:pos x="170" y="59"/>
                </a:cxn>
                <a:cxn ang="0">
                  <a:pos x="159" y="55"/>
                </a:cxn>
                <a:cxn ang="0">
                  <a:pos x="148" y="64"/>
                </a:cxn>
                <a:cxn ang="0">
                  <a:pos x="142" y="66"/>
                </a:cxn>
                <a:cxn ang="0">
                  <a:pos x="133" y="60"/>
                </a:cxn>
                <a:cxn ang="0">
                  <a:pos x="123" y="58"/>
                </a:cxn>
                <a:cxn ang="0">
                  <a:pos x="117" y="46"/>
                </a:cxn>
                <a:cxn ang="0">
                  <a:pos x="114" y="35"/>
                </a:cxn>
                <a:cxn ang="0">
                  <a:pos x="105" y="29"/>
                </a:cxn>
                <a:cxn ang="0">
                  <a:pos x="83" y="28"/>
                </a:cxn>
                <a:cxn ang="0">
                  <a:pos x="68" y="29"/>
                </a:cxn>
                <a:cxn ang="0">
                  <a:pos x="55" y="14"/>
                </a:cxn>
                <a:cxn ang="0">
                  <a:pos x="51" y="19"/>
                </a:cxn>
                <a:cxn ang="0">
                  <a:pos x="38" y="17"/>
                </a:cxn>
                <a:cxn ang="0">
                  <a:pos x="36" y="1"/>
                </a:cxn>
                <a:cxn ang="0">
                  <a:pos x="32" y="17"/>
                </a:cxn>
                <a:cxn ang="0">
                  <a:pos x="30" y="0"/>
                </a:cxn>
                <a:cxn ang="0">
                  <a:pos x="2" y="7"/>
                </a:cxn>
                <a:cxn ang="0">
                  <a:pos x="0" y="57"/>
                </a:cxn>
                <a:cxn ang="0">
                  <a:pos x="0" y="57"/>
                </a:cxn>
                <a:cxn ang="0">
                  <a:pos x="8" y="59"/>
                </a:cxn>
                <a:cxn ang="0">
                  <a:pos x="12" y="54"/>
                </a:cxn>
                <a:cxn ang="0">
                  <a:pos x="20" y="48"/>
                </a:cxn>
                <a:cxn ang="0">
                  <a:pos x="24" y="44"/>
                </a:cxn>
                <a:cxn ang="0">
                  <a:pos x="29" y="41"/>
                </a:cxn>
                <a:cxn ang="0">
                  <a:pos x="37" y="43"/>
                </a:cxn>
                <a:cxn ang="0">
                  <a:pos x="45" y="46"/>
                </a:cxn>
                <a:cxn ang="0">
                  <a:pos x="49" y="58"/>
                </a:cxn>
                <a:cxn ang="0">
                  <a:pos x="66" y="60"/>
                </a:cxn>
                <a:cxn ang="0">
                  <a:pos x="71" y="68"/>
                </a:cxn>
                <a:cxn ang="0">
                  <a:pos x="76" y="77"/>
                </a:cxn>
                <a:cxn ang="0">
                  <a:pos x="87" y="85"/>
                </a:cxn>
                <a:cxn ang="0">
                  <a:pos x="100" y="93"/>
                </a:cxn>
                <a:cxn ang="0">
                  <a:pos x="112" y="101"/>
                </a:cxn>
                <a:cxn ang="0">
                  <a:pos x="122" y="104"/>
                </a:cxn>
                <a:cxn ang="0">
                  <a:pos x="123" y="111"/>
                </a:cxn>
                <a:cxn ang="0">
                  <a:pos x="124" y="111"/>
                </a:cxn>
                <a:cxn ang="0">
                  <a:pos x="133" y="114"/>
                </a:cxn>
                <a:cxn ang="0">
                  <a:pos x="137" y="116"/>
                </a:cxn>
                <a:cxn ang="0">
                  <a:pos x="142" y="105"/>
                </a:cxn>
                <a:cxn ang="0">
                  <a:pos x="141" y="95"/>
                </a:cxn>
                <a:cxn ang="0">
                  <a:pos x="134" y="86"/>
                </a:cxn>
                <a:cxn ang="0">
                  <a:pos x="144" y="82"/>
                </a:cxn>
                <a:cxn ang="0">
                  <a:pos x="148" y="76"/>
                </a:cxn>
                <a:cxn ang="0">
                  <a:pos x="153" y="70"/>
                </a:cxn>
                <a:cxn ang="0">
                  <a:pos x="162" y="68"/>
                </a:cxn>
                <a:cxn ang="0">
                  <a:pos x="170" y="66"/>
                </a:cxn>
                <a:cxn ang="0">
                  <a:pos x="166" y="75"/>
                </a:cxn>
                <a:cxn ang="0">
                  <a:pos x="179" y="73"/>
                </a:cxn>
                <a:cxn ang="0">
                  <a:pos x="189" y="71"/>
                </a:cxn>
                <a:cxn ang="0">
                  <a:pos x="194" y="65"/>
                </a:cxn>
              </a:cxnLst>
              <a:rect b="b" l="0" r="r" t="0"/>
              <a:pathLst>
                <a:path h="115" w="200">
                  <a:moveTo>
                    <a:pt x="194" y="65"/>
                  </a:moveTo>
                  <a:cubicBezTo>
                    <a:pt x="189" y="61"/>
                    <a:pt x="180" y="55"/>
                    <a:pt x="179" y="58"/>
                  </a:cubicBezTo>
                  <a:cubicBezTo>
                    <a:pt x="178" y="61"/>
                    <a:pt x="172" y="61"/>
                    <a:pt x="170" y="59"/>
                  </a:cubicBezTo>
                  <a:cubicBezTo>
                    <a:pt x="168" y="56"/>
                    <a:pt x="166" y="53"/>
                    <a:pt x="159" y="55"/>
                  </a:cubicBezTo>
                  <a:cubicBezTo>
                    <a:pt x="152" y="58"/>
                    <a:pt x="148" y="62"/>
                    <a:pt x="148" y="64"/>
                  </a:cubicBezTo>
                  <a:cubicBezTo>
                    <a:pt x="147" y="67"/>
                    <a:pt x="143" y="70"/>
                    <a:pt x="142" y="66"/>
                  </a:cubicBezTo>
                  <a:cubicBezTo>
                    <a:pt x="142" y="63"/>
                    <a:pt x="136" y="61"/>
                    <a:pt x="133" y="60"/>
                  </a:cubicBezTo>
                  <a:cubicBezTo>
                    <a:pt x="129" y="59"/>
                    <a:pt x="124" y="61"/>
                    <a:pt x="123" y="58"/>
                  </a:cubicBezTo>
                  <a:cubicBezTo>
                    <a:pt x="123" y="54"/>
                    <a:pt x="117" y="50"/>
                    <a:pt x="117" y="46"/>
                  </a:cubicBezTo>
                  <a:cubicBezTo>
                    <a:pt x="116" y="42"/>
                    <a:pt x="118" y="36"/>
                    <a:pt x="114" y="35"/>
                  </a:cubicBezTo>
                  <a:cubicBezTo>
                    <a:pt x="111" y="35"/>
                    <a:pt x="108" y="29"/>
                    <a:pt x="105" y="29"/>
                  </a:cubicBezTo>
                  <a:cubicBezTo>
                    <a:pt x="102" y="29"/>
                    <a:pt x="85" y="29"/>
                    <a:pt x="83" y="28"/>
                  </a:cubicBezTo>
                  <a:cubicBezTo>
                    <a:pt x="80" y="27"/>
                    <a:pt x="69" y="31"/>
                    <a:pt x="68" y="29"/>
                  </a:cubicBezTo>
                  <a:cubicBezTo>
                    <a:pt x="67" y="27"/>
                    <a:pt x="59" y="18"/>
                    <a:pt x="55" y="14"/>
                  </a:cubicBezTo>
                  <a:cubicBezTo>
                    <a:pt x="54" y="16"/>
                    <a:pt x="53" y="18"/>
                    <a:pt x="51" y="19"/>
                  </a:cubicBezTo>
                  <a:cubicBezTo>
                    <a:pt x="43" y="25"/>
                    <a:pt x="35" y="24"/>
                    <a:pt x="38" y="17"/>
                  </a:cubicBezTo>
                  <a:cubicBezTo>
                    <a:pt x="40" y="10"/>
                    <a:pt x="41" y="1"/>
                    <a:pt x="36" y="1"/>
                  </a:cubicBezTo>
                  <a:cubicBezTo>
                    <a:pt x="32" y="1"/>
                    <a:pt x="35" y="16"/>
                    <a:pt x="32" y="17"/>
                  </a:cubicBezTo>
                  <a:cubicBezTo>
                    <a:pt x="29" y="18"/>
                    <a:pt x="28" y="6"/>
                    <a:pt x="30" y="0"/>
                  </a:cubicBezTo>
                  <a:cubicBezTo>
                    <a:pt x="2" y="7"/>
                    <a:pt x="2" y="7"/>
                    <a:pt x="2" y="7"/>
                  </a:cubicBezTo>
                  <a:cubicBezTo>
                    <a:pt x="0" y="57"/>
                    <a:pt x="0" y="57"/>
                    <a:pt x="0" y="57"/>
                  </a:cubicBezTo>
                  <a:cubicBezTo>
                    <a:pt x="0" y="57"/>
                    <a:pt x="0" y="57"/>
                    <a:pt x="0" y="57"/>
                  </a:cubicBezTo>
                  <a:cubicBezTo>
                    <a:pt x="3" y="59"/>
                    <a:pt x="6" y="59"/>
                    <a:pt x="8" y="59"/>
                  </a:cubicBezTo>
                  <a:cubicBezTo>
                    <a:pt x="12" y="60"/>
                    <a:pt x="12" y="56"/>
                    <a:pt x="12" y="54"/>
                  </a:cubicBezTo>
                  <a:cubicBezTo>
                    <a:pt x="12" y="52"/>
                    <a:pt x="17" y="48"/>
                    <a:pt x="20" y="48"/>
                  </a:cubicBezTo>
                  <a:cubicBezTo>
                    <a:pt x="23" y="48"/>
                    <a:pt x="23" y="44"/>
                    <a:pt x="24" y="44"/>
                  </a:cubicBezTo>
                  <a:cubicBezTo>
                    <a:pt x="25" y="44"/>
                    <a:pt x="28" y="43"/>
                    <a:pt x="29" y="41"/>
                  </a:cubicBezTo>
                  <a:cubicBezTo>
                    <a:pt x="30" y="40"/>
                    <a:pt x="35" y="42"/>
                    <a:pt x="37" y="43"/>
                  </a:cubicBezTo>
                  <a:cubicBezTo>
                    <a:pt x="38" y="45"/>
                    <a:pt x="42" y="46"/>
                    <a:pt x="45" y="46"/>
                  </a:cubicBezTo>
                  <a:cubicBezTo>
                    <a:pt x="48" y="47"/>
                    <a:pt x="49" y="56"/>
                    <a:pt x="49" y="58"/>
                  </a:cubicBezTo>
                  <a:cubicBezTo>
                    <a:pt x="49" y="60"/>
                    <a:pt x="64" y="60"/>
                    <a:pt x="66" y="60"/>
                  </a:cubicBezTo>
                  <a:cubicBezTo>
                    <a:pt x="68" y="61"/>
                    <a:pt x="68" y="65"/>
                    <a:pt x="71" y="68"/>
                  </a:cubicBezTo>
                  <a:cubicBezTo>
                    <a:pt x="73" y="71"/>
                    <a:pt x="75" y="75"/>
                    <a:pt x="76" y="77"/>
                  </a:cubicBezTo>
                  <a:cubicBezTo>
                    <a:pt x="77" y="79"/>
                    <a:pt x="85" y="82"/>
                    <a:pt x="87" y="85"/>
                  </a:cubicBezTo>
                  <a:cubicBezTo>
                    <a:pt x="89" y="88"/>
                    <a:pt x="95" y="91"/>
                    <a:pt x="100" y="93"/>
                  </a:cubicBezTo>
                  <a:cubicBezTo>
                    <a:pt x="105" y="95"/>
                    <a:pt x="109" y="101"/>
                    <a:pt x="112" y="101"/>
                  </a:cubicBezTo>
                  <a:cubicBezTo>
                    <a:pt x="114" y="100"/>
                    <a:pt x="122" y="104"/>
                    <a:pt x="122" y="104"/>
                  </a:cubicBezTo>
                  <a:cubicBezTo>
                    <a:pt x="123" y="111"/>
                    <a:pt x="123" y="111"/>
                    <a:pt x="123" y="111"/>
                  </a:cubicBezTo>
                  <a:cubicBezTo>
                    <a:pt x="123" y="111"/>
                    <a:pt x="123" y="111"/>
                    <a:pt x="124" y="111"/>
                  </a:cubicBezTo>
                  <a:cubicBezTo>
                    <a:pt x="128" y="110"/>
                    <a:pt x="130" y="114"/>
                    <a:pt x="133" y="114"/>
                  </a:cubicBezTo>
                  <a:cubicBezTo>
                    <a:pt x="134" y="114"/>
                    <a:pt x="136" y="115"/>
                    <a:pt x="137" y="116"/>
                  </a:cubicBezTo>
                  <a:cubicBezTo>
                    <a:pt x="137" y="110"/>
                    <a:pt x="139" y="107"/>
                    <a:pt x="142" y="105"/>
                  </a:cubicBezTo>
                  <a:cubicBezTo>
                    <a:pt x="145" y="102"/>
                    <a:pt x="140" y="98"/>
                    <a:pt x="141" y="95"/>
                  </a:cubicBezTo>
                  <a:cubicBezTo>
                    <a:pt x="141" y="91"/>
                    <a:pt x="133" y="89"/>
                    <a:pt x="134" y="86"/>
                  </a:cubicBezTo>
                  <a:cubicBezTo>
                    <a:pt x="134" y="83"/>
                    <a:pt x="141" y="83"/>
                    <a:pt x="144" y="82"/>
                  </a:cubicBezTo>
                  <a:cubicBezTo>
                    <a:pt x="147" y="81"/>
                    <a:pt x="145" y="76"/>
                    <a:pt x="148" y="76"/>
                  </a:cubicBezTo>
                  <a:cubicBezTo>
                    <a:pt x="151" y="76"/>
                    <a:pt x="152" y="73"/>
                    <a:pt x="153" y="70"/>
                  </a:cubicBezTo>
                  <a:cubicBezTo>
                    <a:pt x="154" y="67"/>
                    <a:pt x="159" y="70"/>
                    <a:pt x="162" y="68"/>
                  </a:cubicBezTo>
                  <a:cubicBezTo>
                    <a:pt x="165" y="66"/>
                    <a:pt x="169" y="64"/>
                    <a:pt x="170" y="66"/>
                  </a:cubicBezTo>
                  <a:cubicBezTo>
                    <a:pt x="170" y="67"/>
                    <a:pt x="167" y="73"/>
                    <a:pt x="166" y="75"/>
                  </a:cubicBezTo>
                  <a:cubicBezTo>
                    <a:pt x="170" y="75"/>
                    <a:pt x="177" y="74"/>
                    <a:pt x="179" y="73"/>
                  </a:cubicBezTo>
                  <a:cubicBezTo>
                    <a:pt x="180" y="71"/>
                    <a:pt x="187" y="75"/>
                    <a:pt x="189" y="71"/>
                  </a:cubicBezTo>
                  <a:cubicBezTo>
                    <a:pt x="192" y="67"/>
                    <a:pt x="200" y="70"/>
                    <a:pt x="194" y="65"/>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38" name="Freeform 139"/>
            <p:cNvSpPr>
              <a:spLocks noEditPoints="1"/>
            </p:cNvSpPr>
            <p:nvPr/>
          </p:nvSpPr>
          <p:spPr bwMode="auto">
            <a:xfrm>
              <a:off x="4468813" y="946150"/>
              <a:ext cx="558800" cy="882650"/>
            </a:xfrm>
            <a:custGeom>
              <a:cxnLst>
                <a:cxn ang="0">
                  <a:pos x="276" y="242"/>
                </a:cxn>
                <a:cxn ang="0">
                  <a:pos x="277" y="228"/>
                </a:cxn>
                <a:cxn ang="0">
                  <a:pos x="261" y="226"/>
                </a:cxn>
                <a:cxn ang="0">
                  <a:pos x="243" y="225"/>
                </a:cxn>
                <a:cxn ang="0">
                  <a:pos x="234" y="224"/>
                </a:cxn>
                <a:cxn ang="0">
                  <a:pos x="216" y="228"/>
                </a:cxn>
                <a:cxn ang="0">
                  <a:pos x="202" y="243"/>
                </a:cxn>
                <a:cxn ang="0">
                  <a:pos x="202" y="226"/>
                </a:cxn>
                <a:cxn ang="0">
                  <a:pos x="182" y="238"/>
                </a:cxn>
                <a:cxn ang="0">
                  <a:pos x="174" y="242"/>
                </a:cxn>
                <a:cxn ang="0">
                  <a:pos x="165" y="240"/>
                </a:cxn>
                <a:cxn ang="0">
                  <a:pos x="150" y="251"/>
                </a:cxn>
                <a:cxn ang="0">
                  <a:pos x="139" y="260"/>
                </a:cxn>
                <a:cxn ang="0">
                  <a:pos x="129" y="265"/>
                </a:cxn>
                <a:cxn ang="0">
                  <a:pos x="112" y="269"/>
                </a:cxn>
                <a:cxn ang="0">
                  <a:pos x="105" y="279"/>
                </a:cxn>
                <a:cxn ang="0">
                  <a:pos x="129" y="279"/>
                </a:cxn>
                <a:cxn ang="0">
                  <a:pos x="111" y="292"/>
                </a:cxn>
                <a:cxn ang="0">
                  <a:pos x="86" y="319"/>
                </a:cxn>
                <a:cxn ang="0">
                  <a:pos x="70" y="341"/>
                </a:cxn>
                <a:cxn ang="0">
                  <a:pos x="56" y="361"/>
                </a:cxn>
                <a:cxn ang="0">
                  <a:pos x="36" y="374"/>
                </a:cxn>
                <a:cxn ang="0">
                  <a:pos x="16" y="387"/>
                </a:cxn>
                <a:cxn ang="0">
                  <a:pos x="6" y="404"/>
                </a:cxn>
                <a:cxn ang="0">
                  <a:pos x="2" y="425"/>
                </a:cxn>
                <a:cxn ang="0">
                  <a:pos x="12" y="432"/>
                </a:cxn>
                <a:cxn ang="0">
                  <a:pos x="10" y="440"/>
                </a:cxn>
                <a:cxn ang="0">
                  <a:pos x="20" y="458"/>
                </a:cxn>
                <a:cxn ang="0">
                  <a:pos x="65" y="436"/>
                </a:cxn>
                <a:cxn ang="0">
                  <a:pos x="78" y="440"/>
                </a:cxn>
                <a:cxn ang="0">
                  <a:pos x="86" y="412"/>
                </a:cxn>
                <a:cxn ang="0">
                  <a:pos x="83" y="376"/>
                </a:cxn>
                <a:cxn ang="0">
                  <a:pos x="103" y="351"/>
                </a:cxn>
                <a:cxn ang="0">
                  <a:pos x="117" y="318"/>
                </a:cxn>
                <a:cxn ang="0">
                  <a:pos x="131" y="289"/>
                </a:cxn>
                <a:cxn ang="0">
                  <a:pos x="163" y="273"/>
                </a:cxn>
                <a:cxn ang="0">
                  <a:pos x="185" y="258"/>
                </a:cxn>
                <a:cxn ang="0">
                  <a:pos x="225" y="270"/>
                </a:cxn>
                <a:cxn ang="0">
                  <a:pos x="250" y="243"/>
                </a:cxn>
                <a:cxn ang="0">
                  <a:pos x="276" y="255"/>
                </a:cxn>
                <a:cxn ang="0">
                  <a:pos x="81" y="34"/>
                </a:cxn>
                <a:cxn ang="0">
                  <a:pos x="108" y="49"/>
                </a:cxn>
                <a:cxn ang="0">
                  <a:pos x="129" y="54"/>
                </a:cxn>
                <a:cxn ang="0">
                  <a:pos x="131" y="69"/>
                </a:cxn>
                <a:cxn ang="0">
                  <a:pos x="111" y="87"/>
                </a:cxn>
                <a:cxn ang="0">
                  <a:pos x="133" y="96"/>
                </a:cxn>
                <a:cxn ang="0">
                  <a:pos x="160" y="52"/>
                </a:cxn>
                <a:cxn ang="0">
                  <a:pos x="181" y="63"/>
                </a:cxn>
                <a:cxn ang="0">
                  <a:pos x="210" y="75"/>
                </a:cxn>
                <a:cxn ang="0">
                  <a:pos x="201" y="60"/>
                </a:cxn>
                <a:cxn ang="0">
                  <a:pos x="176" y="39"/>
                </a:cxn>
                <a:cxn ang="0">
                  <a:pos x="150" y="26"/>
                </a:cxn>
                <a:cxn ang="0">
                  <a:pos x="126" y="12"/>
                </a:cxn>
                <a:cxn ang="0">
                  <a:pos x="117" y="26"/>
                </a:cxn>
                <a:cxn ang="0">
                  <a:pos x="93" y="24"/>
                </a:cxn>
                <a:cxn ang="0">
                  <a:pos x="78" y="19"/>
                </a:cxn>
                <a:cxn ang="0">
                  <a:pos x="71" y="54"/>
                </a:cxn>
                <a:cxn ang="0">
                  <a:pos x="71" y="54"/>
                </a:cxn>
                <a:cxn ang="0">
                  <a:pos x="167" y="27"/>
                </a:cxn>
                <a:cxn ang="0">
                  <a:pos x="234" y="25"/>
                </a:cxn>
                <a:cxn ang="0">
                  <a:pos x="204" y="10"/>
                </a:cxn>
                <a:cxn ang="0">
                  <a:pos x="177" y="8"/>
                </a:cxn>
                <a:cxn ang="0">
                  <a:pos x="158" y="10"/>
                </a:cxn>
              </a:cxnLst>
              <a:rect b="b" l="0" r="r" t="0"/>
              <a:pathLst>
                <a:path h="462" w="292">
                  <a:moveTo>
                    <a:pt x="283" y="247"/>
                  </a:moveTo>
                  <a:cubicBezTo>
                    <a:pt x="282" y="250"/>
                    <a:pt x="278" y="249"/>
                    <a:pt x="278" y="247"/>
                  </a:cubicBezTo>
                  <a:cubicBezTo>
                    <a:pt x="278" y="244"/>
                    <a:pt x="271" y="242"/>
                    <a:pt x="270" y="241"/>
                  </a:cubicBezTo>
                  <a:cubicBezTo>
                    <a:pt x="270" y="240"/>
                    <a:pt x="273" y="240"/>
                    <a:pt x="276" y="242"/>
                  </a:cubicBezTo>
                  <a:cubicBezTo>
                    <a:pt x="279" y="243"/>
                    <a:pt x="281" y="242"/>
                    <a:pt x="284" y="239"/>
                  </a:cubicBezTo>
                  <a:cubicBezTo>
                    <a:pt x="287" y="236"/>
                    <a:pt x="291" y="239"/>
                    <a:pt x="291" y="236"/>
                  </a:cubicBezTo>
                  <a:cubicBezTo>
                    <a:pt x="292" y="234"/>
                    <a:pt x="286" y="232"/>
                    <a:pt x="285" y="231"/>
                  </a:cubicBezTo>
                  <a:cubicBezTo>
                    <a:pt x="284" y="229"/>
                    <a:pt x="281" y="227"/>
                    <a:pt x="277" y="228"/>
                  </a:cubicBezTo>
                  <a:cubicBezTo>
                    <a:pt x="273" y="228"/>
                    <a:pt x="273" y="227"/>
                    <a:pt x="271" y="225"/>
                  </a:cubicBezTo>
                  <a:cubicBezTo>
                    <a:pt x="269" y="223"/>
                    <a:pt x="262" y="226"/>
                    <a:pt x="262" y="231"/>
                  </a:cubicBezTo>
                  <a:cubicBezTo>
                    <a:pt x="262" y="236"/>
                    <a:pt x="258" y="234"/>
                    <a:pt x="259" y="232"/>
                  </a:cubicBezTo>
                  <a:cubicBezTo>
                    <a:pt x="261" y="229"/>
                    <a:pt x="257" y="226"/>
                    <a:pt x="261" y="226"/>
                  </a:cubicBezTo>
                  <a:cubicBezTo>
                    <a:pt x="264" y="225"/>
                    <a:pt x="262" y="220"/>
                    <a:pt x="256" y="219"/>
                  </a:cubicBezTo>
                  <a:cubicBezTo>
                    <a:pt x="250" y="219"/>
                    <a:pt x="248" y="224"/>
                    <a:pt x="249" y="226"/>
                  </a:cubicBezTo>
                  <a:cubicBezTo>
                    <a:pt x="251" y="227"/>
                    <a:pt x="245" y="234"/>
                    <a:pt x="242" y="234"/>
                  </a:cubicBezTo>
                  <a:cubicBezTo>
                    <a:pt x="240" y="234"/>
                    <a:pt x="243" y="228"/>
                    <a:pt x="243" y="225"/>
                  </a:cubicBezTo>
                  <a:cubicBezTo>
                    <a:pt x="242" y="222"/>
                    <a:pt x="240" y="223"/>
                    <a:pt x="235" y="229"/>
                  </a:cubicBezTo>
                  <a:cubicBezTo>
                    <a:pt x="231" y="234"/>
                    <a:pt x="227" y="239"/>
                    <a:pt x="225" y="239"/>
                  </a:cubicBezTo>
                  <a:cubicBezTo>
                    <a:pt x="222" y="240"/>
                    <a:pt x="222" y="235"/>
                    <a:pt x="227" y="232"/>
                  </a:cubicBezTo>
                  <a:cubicBezTo>
                    <a:pt x="231" y="230"/>
                    <a:pt x="231" y="224"/>
                    <a:pt x="234" y="224"/>
                  </a:cubicBezTo>
                  <a:cubicBezTo>
                    <a:pt x="237" y="224"/>
                    <a:pt x="237" y="220"/>
                    <a:pt x="233" y="219"/>
                  </a:cubicBezTo>
                  <a:cubicBezTo>
                    <a:pt x="228" y="218"/>
                    <a:pt x="228" y="223"/>
                    <a:pt x="226" y="224"/>
                  </a:cubicBezTo>
                  <a:cubicBezTo>
                    <a:pt x="225" y="226"/>
                    <a:pt x="218" y="222"/>
                    <a:pt x="218" y="223"/>
                  </a:cubicBezTo>
                  <a:cubicBezTo>
                    <a:pt x="219" y="225"/>
                    <a:pt x="215" y="225"/>
                    <a:pt x="216" y="228"/>
                  </a:cubicBezTo>
                  <a:cubicBezTo>
                    <a:pt x="218" y="230"/>
                    <a:pt x="216" y="232"/>
                    <a:pt x="214" y="229"/>
                  </a:cubicBezTo>
                  <a:cubicBezTo>
                    <a:pt x="212" y="226"/>
                    <a:pt x="208" y="229"/>
                    <a:pt x="206" y="232"/>
                  </a:cubicBezTo>
                  <a:cubicBezTo>
                    <a:pt x="204" y="235"/>
                    <a:pt x="201" y="235"/>
                    <a:pt x="203" y="236"/>
                  </a:cubicBezTo>
                  <a:cubicBezTo>
                    <a:pt x="205" y="237"/>
                    <a:pt x="205" y="242"/>
                    <a:pt x="202" y="243"/>
                  </a:cubicBezTo>
                  <a:cubicBezTo>
                    <a:pt x="199" y="244"/>
                    <a:pt x="200" y="235"/>
                    <a:pt x="198" y="235"/>
                  </a:cubicBezTo>
                  <a:cubicBezTo>
                    <a:pt x="196" y="236"/>
                    <a:pt x="197" y="231"/>
                    <a:pt x="200" y="231"/>
                  </a:cubicBezTo>
                  <a:cubicBezTo>
                    <a:pt x="204" y="231"/>
                    <a:pt x="207" y="226"/>
                    <a:pt x="206" y="225"/>
                  </a:cubicBezTo>
                  <a:cubicBezTo>
                    <a:pt x="206" y="223"/>
                    <a:pt x="202" y="224"/>
                    <a:pt x="202" y="226"/>
                  </a:cubicBezTo>
                  <a:cubicBezTo>
                    <a:pt x="202" y="229"/>
                    <a:pt x="197" y="228"/>
                    <a:pt x="193" y="228"/>
                  </a:cubicBezTo>
                  <a:cubicBezTo>
                    <a:pt x="189" y="228"/>
                    <a:pt x="189" y="233"/>
                    <a:pt x="194" y="236"/>
                  </a:cubicBezTo>
                  <a:cubicBezTo>
                    <a:pt x="199" y="238"/>
                    <a:pt x="193" y="240"/>
                    <a:pt x="191" y="238"/>
                  </a:cubicBezTo>
                  <a:cubicBezTo>
                    <a:pt x="188" y="236"/>
                    <a:pt x="185" y="237"/>
                    <a:pt x="182" y="238"/>
                  </a:cubicBezTo>
                  <a:cubicBezTo>
                    <a:pt x="180" y="239"/>
                    <a:pt x="188" y="242"/>
                    <a:pt x="189" y="244"/>
                  </a:cubicBezTo>
                  <a:cubicBezTo>
                    <a:pt x="189" y="245"/>
                    <a:pt x="184" y="242"/>
                    <a:pt x="183" y="243"/>
                  </a:cubicBezTo>
                  <a:cubicBezTo>
                    <a:pt x="182" y="244"/>
                    <a:pt x="178" y="242"/>
                    <a:pt x="177" y="239"/>
                  </a:cubicBezTo>
                  <a:cubicBezTo>
                    <a:pt x="177" y="237"/>
                    <a:pt x="169" y="241"/>
                    <a:pt x="174" y="242"/>
                  </a:cubicBezTo>
                  <a:cubicBezTo>
                    <a:pt x="178" y="243"/>
                    <a:pt x="176" y="245"/>
                    <a:pt x="176" y="249"/>
                  </a:cubicBezTo>
                  <a:cubicBezTo>
                    <a:pt x="176" y="253"/>
                    <a:pt x="171" y="250"/>
                    <a:pt x="172" y="247"/>
                  </a:cubicBezTo>
                  <a:cubicBezTo>
                    <a:pt x="173" y="243"/>
                    <a:pt x="169" y="244"/>
                    <a:pt x="166" y="246"/>
                  </a:cubicBezTo>
                  <a:cubicBezTo>
                    <a:pt x="163" y="248"/>
                    <a:pt x="167" y="242"/>
                    <a:pt x="165" y="240"/>
                  </a:cubicBezTo>
                  <a:cubicBezTo>
                    <a:pt x="164" y="237"/>
                    <a:pt x="161" y="240"/>
                    <a:pt x="157" y="240"/>
                  </a:cubicBezTo>
                  <a:cubicBezTo>
                    <a:pt x="154" y="241"/>
                    <a:pt x="152" y="241"/>
                    <a:pt x="154" y="243"/>
                  </a:cubicBezTo>
                  <a:cubicBezTo>
                    <a:pt x="156" y="246"/>
                    <a:pt x="156" y="249"/>
                    <a:pt x="153" y="249"/>
                  </a:cubicBezTo>
                  <a:cubicBezTo>
                    <a:pt x="150" y="248"/>
                    <a:pt x="149" y="249"/>
                    <a:pt x="150" y="251"/>
                  </a:cubicBezTo>
                  <a:cubicBezTo>
                    <a:pt x="150" y="254"/>
                    <a:pt x="146" y="254"/>
                    <a:pt x="146" y="252"/>
                  </a:cubicBezTo>
                  <a:cubicBezTo>
                    <a:pt x="145" y="249"/>
                    <a:pt x="140" y="250"/>
                    <a:pt x="138" y="253"/>
                  </a:cubicBezTo>
                  <a:cubicBezTo>
                    <a:pt x="136" y="255"/>
                    <a:pt x="132" y="257"/>
                    <a:pt x="132" y="260"/>
                  </a:cubicBezTo>
                  <a:cubicBezTo>
                    <a:pt x="133" y="263"/>
                    <a:pt x="136" y="259"/>
                    <a:pt x="139" y="260"/>
                  </a:cubicBezTo>
                  <a:cubicBezTo>
                    <a:pt x="142" y="261"/>
                    <a:pt x="139" y="262"/>
                    <a:pt x="141" y="264"/>
                  </a:cubicBezTo>
                  <a:cubicBezTo>
                    <a:pt x="142" y="265"/>
                    <a:pt x="142" y="269"/>
                    <a:pt x="140" y="267"/>
                  </a:cubicBezTo>
                  <a:cubicBezTo>
                    <a:pt x="137" y="265"/>
                    <a:pt x="134" y="264"/>
                    <a:pt x="134" y="268"/>
                  </a:cubicBezTo>
                  <a:cubicBezTo>
                    <a:pt x="133" y="271"/>
                    <a:pt x="131" y="267"/>
                    <a:pt x="129" y="265"/>
                  </a:cubicBezTo>
                  <a:cubicBezTo>
                    <a:pt x="127" y="262"/>
                    <a:pt x="125" y="269"/>
                    <a:pt x="123" y="268"/>
                  </a:cubicBezTo>
                  <a:cubicBezTo>
                    <a:pt x="121" y="266"/>
                    <a:pt x="127" y="261"/>
                    <a:pt x="125" y="258"/>
                  </a:cubicBezTo>
                  <a:cubicBezTo>
                    <a:pt x="124" y="256"/>
                    <a:pt x="123" y="260"/>
                    <a:pt x="119" y="264"/>
                  </a:cubicBezTo>
                  <a:cubicBezTo>
                    <a:pt x="115" y="267"/>
                    <a:pt x="110" y="267"/>
                    <a:pt x="112" y="269"/>
                  </a:cubicBezTo>
                  <a:cubicBezTo>
                    <a:pt x="113" y="271"/>
                    <a:pt x="108" y="272"/>
                    <a:pt x="107" y="275"/>
                  </a:cubicBezTo>
                  <a:cubicBezTo>
                    <a:pt x="106" y="278"/>
                    <a:pt x="98" y="279"/>
                    <a:pt x="93" y="283"/>
                  </a:cubicBezTo>
                  <a:cubicBezTo>
                    <a:pt x="88" y="286"/>
                    <a:pt x="94" y="286"/>
                    <a:pt x="97" y="283"/>
                  </a:cubicBezTo>
                  <a:cubicBezTo>
                    <a:pt x="100" y="280"/>
                    <a:pt x="101" y="282"/>
                    <a:pt x="105" y="279"/>
                  </a:cubicBezTo>
                  <a:cubicBezTo>
                    <a:pt x="110" y="276"/>
                    <a:pt x="114" y="274"/>
                    <a:pt x="116" y="275"/>
                  </a:cubicBezTo>
                  <a:cubicBezTo>
                    <a:pt x="118" y="276"/>
                    <a:pt x="121" y="277"/>
                    <a:pt x="123" y="274"/>
                  </a:cubicBezTo>
                  <a:cubicBezTo>
                    <a:pt x="125" y="271"/>
                    <a:pt x="128" y="272"/>
                    <a:pt x="130" y="273"/>
                  </a:cubicBezTo>
                  <a:cubicBezTo>
                    <a:pt x="132" y="275"/>
                    <a:pt x="126" y="277"/>
                    <a:pt x="129" y="279"/>
                  </a:cubicBezTo>
                  <a:cubicBezTo>
                    <a:pt x="131" y="282"/>
                    <a:pt x="126" y="284"/>
                    <a:pt x="126" y="281"/>
                  </a:cubicBezTo>
                  <a:cubicBezTo>
                    <a:pt x="126" y="279"/>
                    <a:pt x="122" y="277"/>
                    <a:pt x="121" y="279"/>
                  </a:cubicBezTo>
                  <a:cubicBezTo>
                    <a:pt x="120" y="281"/>
                    <a:pt x="118" y="284"/>
                    <a:pt x="116" y="284"/>
                  </a:cubicBezTo>
                  <a:cubicBezTo>
                    <a:pt x="114" y="284"/>
                    <a:pt x="111" y="288"/>
                    <a:pt x="111" y="292"/>
                  </a:cubicBezTo>
                  <a:cubicBezTo>
                    <a:pt x="111" y="296"/>
                    <a:pt x="107" y="292"/>
                    <a:pt x="107" y="295"/>
                  </a:cubicBezTo>
                  <a:cubicBezTo>
                    <a:pt x="107" y="299"/>
                    <a:pt x="101" y="305"/>
                    <a:pt x="97" y="310"/>
                  </a:cubicBezTo>
                  <a:cubicBezTo>
                    <a:pt x="92" y="314"/>
                    <a:pt x="96" y="315"/>
                    <a:pt x="95" y="318"/>
                  </a:cubicBezTo>
                  <a:cubicBezTo>
                    <a:pt x="93" y="321"/>
                    <a:pt x="88" y="318"/>
                    <a:pt x="86" y="319"/>
                  </a:cubicBezTo>
                  <a:cubicBezTo>
                    <a:pt x="84" y="321"/>
                    <a:pt x="87" y="328"/>
                    <a:pt x="85" y="330"/>
                  </a:cubicBezTo>
                  <a:cubicBezTo>
                    <a:pt x="82" y="332"/>
                    <a:pt x="85" y="335"/>
                    <a:pt x="85" y="337"/>
                  </a:cubicBezTo>
                  <a:cubicBezTo>
                    <a:pt x="85" y="340"/>
                    <a:pt x="78" y="336"/>
                    <a:pt x="78" y="338"/>
                  </a:cubicBezTo>
                  <a:cubicBezTo>
                    <a:pt x="77" y="341"/>
                    <a:pt x="71" y="340"/>
                    <a:pt x="70" y="341"/>
                  </a:cubicBezTo>
                  <a:cubicBezTo>
                    <a:pt x="68" y="342"/>
                    <a:pt x="73" y="346"/>
                    <a:pt x="76" y="348"/>
                  </a:cubicBezTo>
                  <a:cubicBezTo>
                    <a:pt x="79" y="350"/>
                    <a:pt x="73" y="352"/>
                    <a:pt x="73" y="349"/>
                  </a:cubicBezTo>
                  <a:cubicBezTo>
                    <a:pt x="72" y="347"/>
                    <a:pt x="68" y="351"/>
                    <a:pt x="63" y="353"/>
                  </a:cubicBezTo>
                  <a:cubicBezTo>
                    <a:pt x="57" y="356"/>
                    <a:pt x="60" y="360"/>
                    <a:pt x="56" y="361"/>
                  </a:cubicBezTo>
                  <a:cubicBezTo>
                    <a:pt x="52" y="361"/>
                    <a:pt x="53" y="367"/>
                    <a:pt x="50" y="369"/>
                  </a:cubicBezTo>
                  <a:cubicBezTo>
                    <a:pt x="47" y="371"/>
                    <a:pt x="48" y="364"/>
                    <a:pt x="44" y="364"/>
                  </a:cubicBezTo>
                  <a:cubicBezTo>
                    <a:pt x="40" y="364"/>
                    <a:pt x="40" y="367"/>
                    <a:pt x="43" y="371"/>
                  </a:cubicBezTo>
                  <a:cubicBezTo>
                    <a:pt x="45" y="374"/>
                    <a:pt x="39" y="371"/>
                    <a:pt x="36" y="374"/>
                  </a:cubicBezTo>
                  <a:cubicBezTo>
                    <a:pt x="34" y="377"/>
                    <a:pt x="27" y="376"/>
                    <a:pt x="26" y="378"/>
                  </a:cubicBezTo>
                  <a:cubicBezTo>
                    <a:pt x="24" y="381"/>
                    <a:pt x="31" y="381"/>
                    <a:pt x="32" y="383"/>
                  </a:cubicBezTo>
                  <a:cubicBezTo>
                    <a:pt x="33" y="385"/>
                    <a:pt x="26" y="384"/>
                    <a:pt x="22" y="383"/>
                  </a:cubicBezTo>
                  <a:cubicBezTo>
                    <a:pt x="18" y="382"/>
                    <a:pt x="19" y="388"/>
                    <a:pt x="16" y="387"/>
                  </a:cubicBezTo>
                  <a:cubicBezTo>
                    <a:pt x="13" y="386"/>
                    <a:pt x="8" y="390"/>
                    <a:pt x="11" y="392"/>
                  </a:cubicBezTo>
                  <a:cubicBezTo>
                    <a:pt x="13" y="395"/>
                    <a:pt x="9" y="395"/>
                    <a:pt x="7" y="393"/>
                  </a:cubicBezTo>
                  <a:cubicBezTo>
                    <a:pt x="4" y="392"/>
                    <a:pt x="2" y="396"/>
                    <a:pt x="1" y="398"/>
                  </a:cubicBezTo>
                  <a:cubicBezTo>
                    <a:pt x="1" y="401"/>
                    <a:pt x="6" y="403"/>
                    <a:pt x="6" y="404"/>
                  </a:cubicBezTo>
                  <a:cubicBezTo>
                    <a:pt x="6" y="405"/>
                    <a:pt x="1" y="408"/>
                    <a:pt x="4" y="408"/>
                  </a:cubicBezTo>
                  <a:cubicBezTo>
                    <a:pt x="7" y="409"/>
                    <a:pt x="5" y="412"/>
                    <a:pt x="3" y="412"/>
                  </a:cubicBezTo>
                  <a:cubicBezTo>
                    <a:pt x="1" y="413"/>
                    <a:pt x="1" y="415"/>
                    <a:pt x="3" y="418"/>
                  </a:cubicBezTo>
                  <a:cubicBezTo>
                    <a:pt x="5" y="420"/>
                    <a:pt x="0" y="421"/>
                    <a:pt x="2" y="425"/>
                  </a:cubicBezTo>
                  <a:cubicBezTo>
                    <a:pt x="5" y="428"/>
                    <a:pt x="7" y="424"/>
                    <a:pt x="8" y="426"/>
                  </a:cubicBezTo>
                  <a:cubicBezTo>
                    <a:pt x="9" y="429"/>
                    <a:pt x="13" y="427"/>
                    <a:pt x="16" y="423"/>
                  </a:cubicBezTo>
                  <a:cubicBezTo>
                    <a:pt x="20" y="420"/>
                    <a:pt x="21" y="427"/>
                    <a:pt x="18" y="427"/>
                  </a:cubicBezTo>
                  <a:cubicBezTo>
                    <a:pt x="15" y="427"/>
                    <a:pt x="12" y="429"/>
                    <a:pt x="12" y="432"/>
                  </a:cubicBezTo>
                  <a:cubicBezTo>
                    <a:pt x="13" y="435"/>
                    <a:pt x="8" y="434"/>
                    <a:pt x="8" y="430"/>
                  </a:cubicBezTo>
                  <a:cubicBezTo>
                    <a:pt x="8" y="427"/>
                    <a:pt x="2" y="431"/>
                    <a:pt x="4" y="434"/>
                  </a:cubicBezTo>
                  <a:cubicBezTo>
                    <a:pt x="6" y="436"/>
                    <a:pt x="3" y="438"/>
                    <a:pt x="3" y="440"/>
                  </a:cubicBezTo>
                  <a:cubicBezTo>
                    <a:pt x="3" y="443"/>
                    <a:pt x="8" y="442"/>
                    <a:pt x="10" y="440"/>
                  </a:cubicBezTo>
                  <a:cubicBezTo>
                    <a:pt x="11" y="437"/>
                    <a:pt x="14" y="437"/>
                    <a:pt x="16" y="440"/>
                  </a:cubicBezTo>
                  <a:cubicBezTo>
                    <a:pt x="17" y="443"/>
                    <a:pt x="13" y="441"/>
                    <a:pt x="13" y="445"/>
                  </a:cubicBezTo>
                  <a:cubicBezTo>
                    <a:pt x="13" y="449"/>
                    <a:pt x="10" y="445"/>
                    <a:pt x="8" y="448"/>
                  </a:cubicBezTo>
                  <a:cubicBezTo>
                    <a:pt x="6" y="451"/>
                    <a:pt x="17" y="457"/>
                    <a:pt x="20" y="458"/>
                  </a:cubicBezTo>
                  <a:cubicBezTo>
                    <a:pt x="23" y="458"/>
                    <a:pt x="26" y="462"/>
                    <a:pt x="33" y="461"/>
                  </a:cubicBezTo>
                  <a:cubicBezTo>
                    <a:pt x="40" y="460"/>
                    <a:pt x="52" y="448"/>
                    <a:pt x="54" y="446"/>
                  </a:cubicBezTo>
                  <a:cubicBezTo>
                    <a:pt x="56" y="443"/>
                    <a:pt x="59" y="446"/>
                    <a:pt x="62" y="444"/>
                  </a:cubicBezTo>
                  <a:cubicBezTo>
                    <a:pt x="64" y="442"/>
                    <a:pt x="63" y="437"/>
                    <a:pt x="65" y="436"/>
                  </a:cubicBezTo>
                  <a:cubicBezTo>
                    <a:pt x="67" y="435"/>
                    <a:pt x="68" y="441"/>
                    <a:pt x="69" y="442"/>
                  </a:cubicBezTo>
                  <a:cubicBezTo>
                    <a:pt x="71" y="442"/>
                    <a:pt x="72" y="444"/>
                    <a:pt x="72" y="447"/>
                  </a:cubicBezTo>
                  <a:cubicBezTo>
                    <a:pt x="73" y="447"/>
                    <a:pt x="75" y="447"/>
                    <a:pt x="75" y="447"/>
                  </a:cubicBezTo>
                  <a:cubicBezTo>
                    <a:pt x="78" y="449"/>
                    <a:pt x="78" y="442"/>
                    <a:pt x="78" y="440"/>
                  </a:cubicBezTo>
                  <a:cubicBezTo>
                    <a:pt x="78" y="438"/>
                    <a:pt x="80" y="434"/>
                    <a:pt x="80" y="431"/>
                  </a:cubicBezTo>
                  <a:cubicBezTo>
                    <a:pt x="79" y="428"/>
                    <a:pt x="86" y="430"/>
                    <a:pt x="87" y="428"/>
                  </a:cubicBezTo>
                  <a:cubicBezTo>
                    <a:pt x="88" y="426"/>
                    <a:pt x="89" y="419"/>
                    <a:pt x="87" y="417"/>
                  </a:cubicBezTo>
                  <a:cubicBezTo>
                    <a:pt x="84" y="416"/>
                    <a:pt x="84" y="412"/>
                    <a:pt x="86" y="412"/>
                  </a:cubicBezTo>
                  <a:cubicBezTo>
                    <a:pt x="88" y="412"/>
                    <a:pt x="91" y="411"/>
                    <a:pt x="90" y="406"/>
                  </a:cubicBezTo>
                  <a:cubicBezTo>
                    <a:pt x="90" y="402"/>
                    <a:pt x="83" y="402"/>
                    <a:pt x="83" y="398"/>
                  </a:cubicBezTo>
                  <a:cubicBezTo>
                    <a:pt x="82" y="394"/>
                    <a:pt x="86" y="393"/>
                    <a:pt x="83" y="387"/>
                  </a:cubicBezTo>
                  <a:cubicBezTo>
                    <a:pt x="81" y="382"/>
                    <a:pt x="84" y="379"/>
                    <a:pt x="83" y="376"/>
                  </a:cubicBezTo>
                  <a:cubicBezTo>
                    <a:pt x="82" y="374"/>
                    <a:pt x="81" y="370"/>
                    <a:pt x="84" y="365"/>
                  </a:cubicBezTo>
                  <a:cubicBezTo>
                    <a:pt x="88" y="360"/>
                    <a:pt x="94" y="357"/>
                    <a:pt x="96" y="357"/>
                  </a:cubicBezTo>
                  <a:cubicBezTo>
                    <a:pt x="98" y="358"/>
                    <a:pt x="102" y="360"/>
                    <a:pt x="103" y="357"/>
                  </a:cubicBezTo>
                  <a:cubicBezTo>
                    <a:pt x="105" y="354"/>
                    <a:pt x="105" y="351"/>
                    <a:pt x="103" y="351"/>
                  </a:cubicBezTo>
                  <a:cubicBezTo>
                    <a:pt x="102" y="350"/>
                    <a:pt x="97" y="349"/>
                    <a:pt x="101" y="345"/>
                  </a:cubicBezTo>
                  <a:cubicBezTo>
                    <a:pt x="104" y="340"/>
                    <a:pt x="108" y="335"/>
                    <a:pt x="108" y="330"/>
                  </a:cubicBezTo>
                  <a:cubicBezTo>
                    <a:pt x="109" y="325"/>
                    <a:pt x="107" y="322"/>
                    <a:pt x="109" y="320"/>
                  </a:cubicBezTo>
                  <a:cubicBezTo>
                    <a:pt x="110" y="318"/>
                    <a:pt x="114" y="320"/>
                    <a:pt x="117" y="318"/>
                  </a:cubicBezTo>
                  <a:cubicBezTo>
                    <a:pt x="120" y="316"/>
                    <a:pt x="118" y="313"/>
                    <a:pt x="119" y="311"/>
                  </a:cubicBezTo>
                  <a:cubicBezTo>
                    <a:pt x="121" y="310"/>
                    <a:pt x="123" y="304"/>
                    <a:pt x="125" y="303"/>
                  </a:cubicBezTo>
                  <a:cubicBezTo>
                    <a:pt x="127" y="301"/>
                    <a:pt x="129" y="299"/>
                    <a:pt x="128" y="297"/>
                  </a:cubicBezTo>
                  <a:cubicBezTo>
                    <a:pt x="126" y="295"/>
                    <a:pt x="131" y="293"/>
                    <a:pt x="131" y="289"/>
                  </a:cubicBezTo>
                  <a:cubicBezTo>
                    <a:pt x="131" y="285"/>
                    <a:pt x="136" y="283"/>
                    <a:pt x="140" y="283"/>
                  </a:cubicBezTo>
                  <a:cubicBezTo>
                    <a:pt x="143" y="283"/>
                    <a:pt x="148" y="283"/>
                    <a:pt x="148" y="279"/>
                  </a:cubicBezTo>
                  <a:cubicBezTo>
                    <a:pt x="148" y="276"/>
                    <a:pt x="146" y="269"/>
                    <a:pt x="151" y="271"/>
                  </a:cubicBezTo>
                  <a:cubicBezTo>
                    <a:pt x="156" y="273"/>
                    <a:pt x="159" y="271"/>
                    <a:pt x="163" y="273"/>
                  </a:cubicBezTo>
                  <a:cubicBezTo>
                    <a:pt x="166" y="276"/>
                    <a:pt x="170" y="276"/>
                    <a:pt x="170" y="271"/>
                  </a:cubicBezTo>
                  <a:cubicBezTo>
                    <a:pt x="170" y="267"/>
                    <a:pt x="172" y="260"/>
                    <a:pt x="177" y="263"/>
                  </a:cubicBezTo>
                  <a:cubicBezTo>
                    <a:pt x="177" y="263"/>
                    <a:pt x="177" y="263"/>
                    <a:pt x="178" y="263"/>
                  </a:cubicBezTo>
                  <a:cubicBezTo>
                    <a:pt x="179" y="260"/>
                    <a:pt x="182" y="258"/>
                    <a:pt x="185" y="258"/>
                  </a:cubicBezTo>
                  <a:cubicBezTo>
                    <a:pt x="189" y="258"/>
                    <a:pt x="192" y="266"/>
                    <a:pt x="197" y="267"/>
                  </a:cubicBezTo>
                  <a:cubicBezTo>
                    <a:pt x="203" y="268"/>
                    <a:pt x="208" y="270"/>
                    <a:pt x="210" y="268"/>
                  </a:cubicBezTo>
                  <a:cubicBezTo>
                    <a:pt x="211" y="265"/>
                    <a:pt x="215" y="269"/>
                    <a:pt x="218" y="268"/>
                  </a:cubicBezTo>
                  <a:cubicBezTo>
                    <a:pt x="222" y="267"/>
                    <a:pt x="222" y="274"/>
                    <a:pt x="225" y="270"/>
                  </a:cubicBezTo>
                  <a:cubicBezTo>
                    <a:pt x="228" y="265"/>
                    <a:pt x="224" y="263"/>
                    <a:pt x="230" y="263"/>
                  </a:cubicBezTo>
                  <a:cubicBezTo>
                    <a:pt x="235" y="264"/>
                    <a:pt x="232" y="257"/>
                    <a:pt x="232" y="254"/>
                  </a:cubicBezTo>
                  <a:cubicBezTo>
                    <a:pt x="232" y="250"/>
                    <a:pt x="239" y="249"/>
                    <a:pt x="239" y="246"/>
                  </a:cubicBezTo>
                  <a:cubicBezTo>
                    <a:pt x="239" y="243"/>
                    <a:pt x="248" y="246"/>
                    <a:pt x="250" y="243"/>
                  </a:cubicBezTo>
                  <a:cubicBezTo>
                    <a:pt x="252" y="241"/>
                    <a:pt x="257" y="240"/>
                    <a:pt x="259" y="243"/>
                  </a:cubicBezTo>
                  <a:cubicBezTo>
                    <a:pt x="261" y="247"/>
                    <a:pt x="270" y="248"/>
                    <a:pt x="271" y="251"/>
                  </a:cubicBezTo>
                  <a:cubicBezTo>
                    <a:pt x="271" y="253"/>
                    <a:pt x="271" y="255"/>
                    <a:pt x="271" y="258"/>
                  </a:cubicBezTo>
                  <a:cubicBezTo>
                    <a:pt x="272" y="256"/>
                    <a:pt x="274" y="255"/>
                    <a:pt x="276" y="255"/>
                  </a:cubicBezTo>
                  <a:cubicBezTo>
                    <a:pt x="279" y="255"/>
                    <a:pt x="282" y="250"/>
                    <a:pt x="285" y="251"/>
                  </a:cubicBezTo>
                  <a:cubicBezTo>
                    <a:pt x="288" y="251"/>
                    <a:pt x="290" y="251"/>
                    <a:pt x="291" y="247"/>
                  </a:cubicBezTo>
                  <a:cubicBezTo>
                    <a:pt x="288" y="245"/>
                    <a:pt x="283" y="245"/>
                    <a:pt x="283" y="247"/>
                  </a:cubicBezTo>
                  <a:close/>
                  <a:moveTo>
                    <a:pt x="81" y="34"/>
                  </a:moveTo>
                  <a:cubicBezTo>
                    <a:pt x="86" y="35"/>
                    <a:pt x="76" y="40"/>
                    <a:pt x="75" y="45"/>
                  </a:cubicBezTo>
                  <a:cubicBezTo>
                    <a:pt x="73" y="49"/>
                    <a:pt x="82" y="54"/>
                    <a:pt x="86" y="57"/>
                  </a:cubicBezTo>
                  <a:cubicBezTo>
                    <a:pt x="90" y="61"/>
                    <a:pt x="99" y="60"/>
                    <a:pt x="102" y="58"/>
                  </a:cubicBezTo>
                  <a:cubicBezTo>
                    <a:pt x="105" y="56"/>
                    <a:pt x="104" y="49"/>
                    <a:pt x="108" y="49"/>
                  </a:cubicBezTo>
                  <a:cubicBezTo>
                    <a:pt x="113" y="50"/>
                    <a:pt x="110" y="46"/>
                    <a:pt x="114" y="44"/>
                  </a:cubicBezTo>
                  <a:cubicBezTo>
                    <a:pt x="117" y="43"/>
                    <a:pt x="118" y="48"/>
                    <a:pt x="115" y="51"/>
                  </a:cubicBezTo>
                  <a:cubicBezTo>
                    <a:pt x="112" y="55"/>
                    <a:pt x="120" y="54"/>
                    <a:pt x="125" y="50"/>
                  </a:cubicBezTo>
                  <a:cubicBezTo>
                    <a:pt x="129" y="46"/>
                    <a:pt x="130" y="50"/>
                    <a:pt x="129" y="54"/>
                  </a:cubicBezTo>
                  <a:cubicBezTo>
                    <a:pt x="128" y="58"/>
                    <a:pt x="119" y="56"/>
                    <a:pt x="116" y="60"/>
                  </a:cubicBezTo>
                  <a:cubicBezTo>
                    <a:pt x="112" y="65"/>
                    <a:pt x="102" y="61"/>
                    <a:pt x="98" y="66"/>
                  </a:cubicBezTo>
                  <a:cubicBezTo>
                    <a:pt x="93" y="71"/>
                    <a:pt x="102" y="71"/>
                    <a:pt x="108" y="70"/>
                  </a:cubicBezTo>
                  <a:cubicBezTo>
                    <a:pt x="114" y="69"/>
                    <a:pt x="126" y="68"/>
                    <a:pt x="131" y="69"/>
                  </a:cubicBezTo>
                  <a:cubicBezTo>
                    <a:pt x="135" y="70"/>
                    <a:pt x="128" y="72"/>
                    <a:pt x="120" y="72"/>
                  </a:cubicBezTo>
                  <a:cubicBezTo>
                    <a:pt x="113" y="72"/>
                    <a:pt x="110" y="74"/>
                    <a:pt x="111" y="76"/>
                  </a:cubicBezTo>
                  <a:cubicBezTo>
                    <a:pt x="111" y="78"/>
                    <a:pt x="100" y="74"/>
                    <a:pt x="100" y="78"/>
                  </a:cubicBezTo>
                  <a:cubicBezTo>
                    <a:pt x="99" y="83"/>
                    <a:pt x="110" y="84"/>
                    <a:pt x="111" y="87"/>
                  </a:cubicBezTo>
                  <a:cubicBezTo>
                    <a:pt x="112" y="90"/>
                    <a:pt x="119" y="87"/>
                    <a:pt x="122" y="88"/>
                  </a:cubicBezTo>
                  <a:cubicBezTo>
                    <a:pt x="125" y="89"/>
                    <a:pt x="117" y="91"/>
                    <a:pt x="116" y="93"/>
                  </a:cubicBezTo>
                  <a:cubicBezTo>
                    <a:pt x="115" y="94"/>
                    <a:pt x="124" y="96"/>
                    <a:pt x="126" y="98"/>
                  </a:cubicBezTo>
                  <a:cubicBezTo>
                    <a:pt x="127" y="101"/>
                    <a:pt x="133" y="99"/>
                    <a:pt x="133" y="96"/>
                  </a:cubicBezTo>
                  <a:cubicBezTo>
                    <a:pt x="133" y="91"/>
                    <a:pt x="139" y="78"/>
                    <a:pt x="146" y="76"/>
                  </a:cubicBezTo>
                  <a:cubicBezTo>
                    <a:pt x="154" y="73"/>
                    <a:pt x="149" y="70"/>
                    <a:pt x="150" y="66"/>
                  </a:cubicBezTo>
                  <a:cubicBezTo>
                    <a:pt x="151" y="62"/>
                    <a:pt x="157" y="65"/>
                    <a:pt x="156" y="62"/>
                  </a:cubicBezTo>
                  <a:cubicBezTo>
                    <a:pt x="154" y="58"/>
                    <a:pt x="155" y="57"/>
                    <a:pt x="160" y="52"/>
                  </a:cubicBezTo>
                  <a:cubicBezTo>
                    <a:pt x="164" y="48"/>
                    <a:pt x="167" y="51"/>
                    <a:pt x="173" y="48"/>
                  </a:cubicBezTo>
                  <a:cubicBezTo>
                    <a:pt x="179" y="46"/>
                    <a:pt x="182" y="50"/>
                    <a:pt x="175" y="51"/>
                  </a:cubicBezTo>
                  <a:cubicBezTo>
                    <a:pt x="170" y="51"/>
                    <a:pt x="173" y="58"/>
                    <a:pt x="177" y="59"/>
                  </a:cubicBezTo>
                  <a:cubicBezTo>
                    <a:pt x="182" y="61"/>
                    <a:pt x="178" y="63"/>
                    <a:pt x="181" y="63"/>
                  </a:cubicBezTo>
                  <a:cubicBezTo>
                    <a:pt x="185" y="64"/>
                    <a:pt x="184" y="69"/>
                    <a:pt x="179" y="74"/>
                  </a:cubicBezTo>
                  <a:cubicBezTo>
                    <a:pt x="175" y="79"/>
                    <a:pt x="180" y="80"/>
                    <a:pt x="190" y="76"/>
                  </a:cubicBezTo>
                  <a:cubicBezTo>
                    <a:pt x="199" y="73"/>
                    <a:pt x="193" y="79"/>
                    <a:pt x="196" y="82"/>
                  </a:cubicBezTo>
                  <a:cubicBezTo>
                    <a:pt x="199" y="85"/>
                    <a:pt x="206" y="80"/>
                    <a:pt x="210" y="75"/>
                  </a:cubicBezTo>
                  <a:cubicBezTo>
                    <a:pt x="214" y="71"/>
                    <a:pt x="220" y="71"/>
                    <a:pt x="220" y="69"/>
                  </a:cubicBezTo>
                  <a:cubicBezTo>
                    <a:pt x="220" y="66"/>
                    <a:pt x="216" y="65"/>
                    <a:pt x="212" y="67"/>
                  </a:cubicBezTo>
                  <a:cubicBezTo>
                    <a:pt x="209" y="68"/>
                    <a:pt x="200" y="67"/>
                    <a:pt x="203" y="65"/>
                  </a:cubicBezTo>
                  <a:cubicBezTo>
                    <a:pt x="206" y="62"/>
                    <a:pt x="205" y="60"/>
                    <a:pt x="201" y="60"/>
                  </a:cubicBezTo>
                  <a:cubicBezTo>
                    <a:pt x="196" y="61"/>
                    <a:pt x="188" y="58"/>
                    <a:pt x="192" y="57"/>
                  </a:cubicBezTo>
                  <a:cubicBezTo>
                    <a:pt x="196" y="55"/>
                    <a:pt x="189" y="50"/>
                    <a:pt x="186" y="51"/>
                  </a:cubicBezTo>
                  <a:cubicBezTo>
                    <a:pt x="182" y="51"/>
                    <a:pt x="183" y="47"/>
                    <a:pt x="184" y="44"/>
                  </a:cubicBezTo>
                  <a:cubicBezTo>
                    <a:pt x="184" y="41"/>
                    <a:pt x="174" y="40"/>
                    <a:pt x="176" y="39"/>
                  </a:cubicBezTo>
                  <a:cubicBezTo>
                    <a:pt x="178" y="38"/>
                    <a:pt x="171" y="36"/>
                    <a:pt x="170" y="38"/>
                  </a:cubicBezTo>
                  <a:cubicBezTo>
                    <a:pt x="168" y="40"/>
                    <a:pt x="165" y="39"/>
                    <a:pt x="165" y="36"/>
                  </a:cubicBezTo>
                  <a:cubicBezTo>
                    <a:pt x="165" y="33"/>
                    <a:pt x="158" y="34"/>
                    <a:pt x="155" y="34"/>
                  </a:cubicBezTo>
                  <a:cubicBezTo>
                    <a:pt x="152" y="35"/>
                    <a:pt x="153" y="28"/>
                    <a:pt x="150" y="26"/>
                  </a:cubicBezTo>
                  <a:cubicBezTo>
                    <a:pt x="147" y="23"/>
                    <a:pt x="143" y="30"/>
                    <a:pt x="141" y="30"/>
                  </a:cubicBezTo>
                  <a:cubicBezTo>
                    <a:pt x="139" y="29"/>
                    <a:pt x="143" y="25"/>
                    <a:pt x="144" y="22"/>
                  </a:cubicBezTo>
                  <a:cubicBezTo>
                    <a:pt x="145" y="19"/>
                    <a:pt x="134" y="15"/>
                    <a:pt x="132" y="18"/>
                  </a:cubicBezTo>
                  <a:cubicBezTo>
                    <a:pt x="131" y="21"/>
                    <a:pt x="129" y="13"/>
                    <a:pt x="126" y="12"/>
                  </a:cubicBezTo>
                  <a:cubicBezTo>
                    <a:pt x="124" y="12"/>
                    <a:pt x="126" y="17"/>
                    <a:pt x="124" y="18"/>
                  </a:cubicBezTo>
                  <a:cubicBezTo>
                    <a:pt x="121" y="18"/>
                    <a:pt x="118" y="21"/>
                    <a:pt x="122" y="23"/>
                  </a:cubicBezTo>
                  <a:cubicBezTo>
                    <a:pt x="126" y="26"/>
                    <a:pt x="130" y="38"/>
                    <a:pt x="129" y="40"/>
                  </a:cubicBezTo>
                  <a:cubicBezTo>
                    <a:pt x="129" y="42"/>
                    <a:pt x="117" y="31"/>
                    <a:pt x="117" y="26"/>
                  </a:cubicBezTo>
                  <a:cubicBezTo>
                    <a:pt x="116" y="21"/>
                    <a:pt x="110" y="16"/>
                    <a:pt x="109" y="20"/>
                  </a:cubicBezTo>
                  <a:cubicBezTo>
                    <a:pt x="107" y="24"/>
                    <a:pt x="103" y="25"/>
                    <a:pt x="104" y="29"/>
                  </a:cubicBezTo>
                  <a:cubicBezTo>
                    <a:pt x="106" y="33"/>
                    <a:pt x="101" y="34"/>
                    <a:pt x="101" y="31"/>
                  </a:cubicBezTo>
                  <a:cubicBezTo>
                    <a:pt x="101" y="28"/>
                    <a:pt x="95" y="25"/>
                    <a:pt x="93" y="24"/>
                  </a:cubicBezTo>
                  <a:cubicBezTo>
                    <a:pt x="91" y="24"/>
                    <a:pt x="99" y="23"/>
                    <a:pt x="102" y="21"/>
                  </a:cubicBezTo>
                  <a:cubicBezTo>
                    <a:pt x="106" y="19"/>
                    <a:pt x="99" y="17"/>
                    <a:pt x="96" y="19"/>
                  </a:cubicBezTo>
                  <a:cubicBezTo>
                    <a:pt x="93" y="21"/>
                    <a:pt x="88" y="17"/>
                    <a:pt x="86" y="20"/>
                  </a:cubicBezTo>
                  <a:cubicBezTo>
                    <a:pt x="84" y="23"/>
                    <a:pt x="82" y="20"/>
                    <a:pt x="78" y="19"/>
                  </a:cubicBezTo>
                  <a:cubicBezTo>
                    <a:pt x="75" y="19"/>
                    <a:pt x="72" y="24"/>
                    <a:pt x="69" y="23"/>
                  </a:cubicBezTo>
                  <a:cubicBezTo>
                    <a:pt x="67" y="22"/>
                    <a:pt x="65" y="28"/>
                    <a:pt x="69" y="35"/>
                  </a:cubicBezTo>
                  <a:cubicBezTo>
                    <a:pt x="73" y="41"/>
                    <a:pt x="76" y="33"/>
                    <a:pt x="81" y="34"/>
                  </a:cubicBezTo>
                  <a:close/>
                  <a:moveTo>
                    <a:pt x="71" y="54"/>
                  </a:moveTo>
                  <a:cubicBezTo>
                    <a:pt x="74" y="55"/>
                    <a:pt x="76" y="60"/>
                    <a:pt x="79" y="59"/>
                  </a:cubicBezTo>
                  <a:cubicBezTo>
                    <a:pt x="80" y="59"/>
                    <a:pt x="75" y="53"/>
                    <a:pt x="71" y="50"/>
                  </a:cubicBezTo>
                  <a:cubicBezTo>
                    <a:pt x="68" y="46"/>
                    <a:pt x="68" y="43"/>
                    <a:pt x="64" y="44"/>
                  </a:cubicBezTo>
                  <a:cubicBezTo>
                    <a:pt x="59" y="45"/>
                    <a:pt x="68" y="53"/>
                    <a:pt x="71" y="54"/>
                  </a:cubicBezTo>
                  <a:close/>
                  <a:moveTo>
                    <a:pt x="150" y="13"/>
                  </a:moveTo>
                  <a:cubicBezTo>
                    <a:pt x="153" y="15"/>
                    <a:pt x="147" y="15"/>
                    <a:pt x="149" y="18"/>
                  </a:cubicBezTo>
                  <a:cubicBezTo>
                    <a:pt x="157" y="25"/>
                    <a:pt x="186" y="17"/>
                    <a:pt x="190" y="19"/>
                  </a:cubicBezTo>
                  <a:cubicBezTo>
                    <a:pt x="194" y="21"/>
                    <a:pt x="165" y="24"/>
                    <a:pt x="167" y="27"/>
                  </a:cubicBezTo>
                  <a:cubicBezTo>
                    <a:pt x="168" y="30"/>
                    <a:pt x="191" y="32"/>
                    <a:pt x="193" y="30"/>
                  </a:cubicBezTo>
                  <a:cubicBezTo>
                    <a:pt x="195" y="28"/>
                    <a:pt x="199" y="34"/>
                    <a:pt x="207" y="35"/>
                  </a:cubicBezTo>
                  <a:cubicBezTo>
                    <a:pt x="214" y="35"/>
                    <a:pt x="214" y="32"/>
                    <a:pt x="219" y="32"/>
                  </a:cubicBezTo>
                  <a:cubicBezTo>
                    <a:pt x="225" y="31"/>
                    <a:pt x="234" y="29"/>
                    <a:pt x="234" y="25"/>
                  </a:cubicBezTo>
                  <a:cubicBezTo>
                    <a:pt x="234" y="22"/>
                    <a:pt x="251" y="18"/>
                    <a:pt x="249" y="13"/>
                  </a:cubicBezTo>
                  <a:cubicBezTo>
                    <a:pt x="248" y="7"/>
                    <a:pt x="232" y="11"/>
                    <a:pt x="227" y="9"/>
                  </a:cubicBezTo>
                  <a:cubicBezTo>
                    <a:pt x="223" y="6"/>
                    <a:pt x="212" y="3"/>
                    <a:pt x="210" y="7"/>
                  </a:cubicBezTo>
                  <a:cubicBezTo>
                    <a:pt x="209" y="10"/>
                    <a:pt x="206" y="11"/>
                    <a:pt x="204" y="10"/>
                  </a:cubicBezTo>
                  <a:cubicBezTo>
                    <a:pt x="203" y="8"/>
                    <a:pt x="205" y="0"/>
                    <a:pt x="198" y="3"/>
                  </a:cubicBezTo>
                  <a:cubicBezTo>
                    <a:pt x="190" y="5"/>
                    <a:pt x="197" y="13"/>
                    <a:pt x="196" y="14"/>
                  </a:cubicBezTo>
                  <a:cubicBezTo>
                    <a:pt x="194" y="15"/>
                    <a:pt x="187" y="12"/>
                    <a:pt x="187" y="9"/>
                  </a:cubicBezTo>
                  <a:cubicBezTo>
                    <a:pt x="186" y="5"/>
                    <a:pt x="178" y="12"/>
                    <a:pt x="177" y="8"/>
                  </a:cubicBezTo>
                  <a:cubicBezTo>
                    <a:pt x="176" y="4"/>
                    <a:pt x="167" y="1"/>
                    <a:pt x="165" y="1"/>
                  </a:cubicBezTo>
                  <a:cubicBezTo>
                    <a:pt x="163" y="1"/>
                    <a:pt x="167" y="4"/>
                    <a:pt x="166" y="6"/>
                  </a:cubicBezTo>
                  <a:cubicBezTo>
                    <a:pt x="165" y="8"/>
                    <a:pt x="160" y="4"/>
                    <a:pt x="158" y="4"/>
                  </a:cubicBezTo>
                  <a:cubicBezTo>
                    <a:pt x="156" y="4"/>
                    <a:pt x="159" y="8"/>
                    <a:pt x="158" y="10"/>
                  </a:cubicBezTo>
                  <a:cubicBezTo>
                    <a:pt x="157" y="12"/>
                    <a:pt x="153" y="4"/>
                    <a:pt x="149" y="4"/>
                  </a:cubicBezTo>
                  <a:cubicBezTo>
                    <a:pt x="146" y="4"/>
                    <a:pt x="147" y="8"/>
                    <a:pt x="145" y="8"/>
                  </a:cubicBezTo>
                  <a:cubicBezTo>
                    <a:pt x="142" y="9"/>
                    <a:pt x="148" y="12"/>
                    <a:pt x="150" y="13"/>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39" name="Freeform 140"/>
            <p:cNvSpPr/>
            <p:nvPr/>
          </p:nvSpPr>
          <p:spPr bwMode="auto">
            <a:xfrm>
              <a:off x="8408988" y="1651000"/>
              <a:ext cx="73025" cy="26988"/>
            </a:xfrm>
            <a:custGeom>
              <a:cxnLst>
                <a:cxn ang="0">
                  <a:pos x="17" y="2"/>
                </a:cxn>
                <a:cxn ang="0">
                  <a:pos x="3" y="6"/>
                </a:cxn>
                <a:cxn ang="0">
                  <a:pos x="24" y="11"/>
                </a:cxn>
                <a:cxn ang="0">
                  <a:pos x="38" y="9"/>
                </a:cxn>
                <a:cxn ang="0">
                  <a:pos x="17" y="2"/>
                </a:cxn>
              </a:cxnLst>
              <a:rect b="b" l="0" r="r" t="0"/>
              <a:pathLst>
                <a:path h="14" w="38">
                  <a:moveTo>
                    <a:pt x="17" y="2"/>
                  </a:moveTo>
                  <a:cubicBezTo>
                    <a:pt x="15" y="3"/>
                    <a:pt x="0" y="2"/>
                    <a:pt x="3" y="6"/>
                  </a:cubicBezTo>
                  <a:cubicBezTo>
                    <a:pt x="6" y="9"/>
                    <a:pt x="18" y="7"/>
                    <a:pt x="24" y="11"/>
                  </a:cubicBezTo>
                  <a:cubicBezTo>
                    <a:pt x="30" y="14"/>
                    <a:pt x="38" y="11"/>
                    <a:pt x="38" y="9"/>
                  </a:cubicBezTo>
                  <a:cubicBezTo>
                    <a:pt x="38" y="6"/>
                    <a:pt x="19" y="0"/>
                    <a:pt x="17" y="2"/>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40" name="Freeform 141"/>
            <p:cNvSpPr>
              <a:spLocks noEditPoints="1"/>
            </p:cNvSpPr>
            <p:nvPr/>
          </p:nvSpPr>
          <p:spPr bwMode="auto">
            <a:xfrm>
              <a:off x="7131050" y="2195513"/>
              <a:ext cx="369888" cy="368300"/>
            </a:xfrm>
            <a:custGeom>
              <a:cxnLst>
                <a:cxn ang="0">
                  <a:pos x="171" y="24"/>
                </a:cxn>
                <a:cxn ang="0">
                  <a:pos x="139" y="9"/>
                </a:cxn>
                <a:cxn ang="0">
                  <a:pos x="135" y="31"/>
                </a:cxn>
                <a:cxn ang="0">
                  <a:pos x="121" y="41"/>
                </a:cxn>
                <a:cxn ang="0">
                  <a:pos x="119" y="57"/>
                </a:cxn>
                <a:cxn ang="0">
                  <a:pos x="131" y="53"/>
                </a:cxn>
                <a:cxn ang="0">
                  <a:pos x="134" y="44"/>
                </a:cxn>
                <a:cxn ang="0">
                  <a:pos x="158" y="45"/>
                </a:cxn>
                <a:cxn ang="0">
                  <a:pos x="180" y="32"/>
                </a:cxn>
                <a:cxn ang="0">
                  <a:pos x="182" y="21"/>
                </a:cxn>
                <a:cxn ang="0">
                  <a:pos x="119" y="82"/>
                </a:cxn>
                <a:cxn ang="0">
                  <a:pos x="106" y="108"/>
                </a:cxn>
                <a:cxn ang="0">
                  <a:pos x="89" y="112"/>
                </a:cxn>
                <a:cxn ang="0">
                  <a:pos x="73" y="132"/>
                </a:cxn>
                <a:cxn ang="0">
                  <a:pos x="53" y="136"/>
                </a:cxn>
                <a:cxn ang="0">
                  <a:pos x="19" y="150"/>
                </a:cxn>
                <a:cxn ang="0">
                  <a:pos x="31" y="154"/>
                </a:cxn>
                <a:cxn ang="0">
                  <a:pos x="64" y="157"/>
                </a:cxn>
                <a:cxn ang="0">
                  <a:pos x="81" y="149"/>
                </a:cxn>
                <a:cxn ang="0">
                  <a:pos x="99" y="146"/>
                </a:cxn>
                <a:cxn ang="0">
                  <a:pos x="114" y="140"/>
                </a:cxn>
                <a:cxn ang="0">
                  <a:pos x="128" y="122"/>
                </a:cxn>
                <a:cxn ang="0">
                  <a:pos x="141" y="93"/>
                </a:cxn>
                <a:cxn ang="0">
                  <a:pos x="121" y="67"/>
                </a:cxn>
                <a:cxn ang="0">
                  <a:pos x="37" y="156"/>
                </a:cxn>
                <a:cxn ang="0">
                  <a:pos x="42" y="168"/>
                </a:cxn>
                <a:cxn ang="0">
                  <a:pos x="59" y="155"/>
                </a:cxn>
                <a:cxn ang="0">
                  <a:pos x="25" y="166"/>
                </a:cxn>
                <a:cxn ang="0">
                  <a:pos x="7" y="163"/>
                </a:cxn>
                <a:cxn ang="0">
                  <a:pos x="8" y="168"/>
                </a:cxn>
                <a:cxn ang="0">
                  <a:pos x="14" y="193"/>
                </a:cxn>
                <a:cxn ang="0">
                  <a:pos x="25" y="166"/>
                </a:cxn>
              </a:cxnLst>
              <a:rect b="b" l="0" r="r" t="0"/>
              <a:pathLst>
                <a:path h="193" w="193">
                  <a:moveTo>
                    <a:pt x="182" y="21"/>
                  </a:moveTo>
                  <a:cubicBezTo>
                    <a:pt x="180" y="18"/>
                    <a:pt x="176" y="23"/>
                    <a:pt x="171" y="24"/>
                  </a:cubicBezTo>
                  <a:cubicBezTo>
                    <a:pt x="166" y="25"/>
                    <a:pt x="150" y="12"/>
                    <a:pt x="146" y="6"/>
                  </a:cubicBezTo>
                  <a:cubicBezTo>
                    <a:pt x="142" y="0"/>
                    <a:pt x="136" y="5"/>
                    <a:pt x="139" y="9"/>
                  </a:cubicBezTo>
                  <a:cubicBezTo>
                    <a:pt x="142" y="13"/>
                    <a:pt x="138" y="15"/>
                    <a:pt x="138" y="21"/>
                  </a:cubicBezTo>
                  <a:cubicBezTo>
                    <a:pt x="138" y="27"/>
                    <a:pt x="134" y="27"/>
                    <a:pt x="135" y="31"/>
                  </a:cubicBezTo>
                  <a:cubicBezTo>
                    <a:pt x="136" y="35"/>
                    <a:pt x="130" y="34"/>
                    <a:pt x="126" y="35"/>
                  </a:cubicBezTo>
                  <a:cubicBezTo>
                    <a:pt x="122" y="35"/>
                    <a:pt x="126" y="39"/>
                    <a:pt x="121" y="41"/>
                  </a:cubicBezTo>
                  <a:cubicBezTo>
                    <a:pt x="117" y="43"/>
                    <a:pt x="117" y="47"/>
                    <a:pt x="119" y="48"/>
                  </a:cubicBezTo>
                  <a:cubicBezTo>
                    <a:pt x="122" y="49"/>
                    <a:pt x="120" y="54"/>
                    <a:pt x="119" y="57"/>
                  </a:cubicBezTo>
                  <a:cubicBezTo>
                    <a:pt x="119" y="60"/>
                    <a:pt x="122" y="57"/>
                    <a:pt x="125" y="54"/>
                  </a:cubicBezTo>
                  <a:cubicBezTo>
                    <a:pt x="128" y="51"/>
                    <a:pt x="130" y="56"/>
                    <a:pt x="131" y="53"/>
                  </a:cubicBezTo>
                  <a:cubicBezTo>
                    <a:pt x="132" y="50"/>
                    <a:pt x="124" y="48"/>
                    <a:pt x="124" y="45"/>
                  </a:cubicBezTo>
                  <a:cubicBezTo>
                    <a:pt x="125" y="41"/>
                    <a:pt x="130" y="46"/>
                    <a:pt x="134" y="44"/>
                  </a:cubicBezTo>
                  <a:cubicBezTo>
                    <a:pt x="138" y="42"/>
                    <a:pt x="146" y="43"/>
                    <a:pt x="151" y="48"/>
                  </a:cubicBezTo>
                  <a:cubicBezTo>
                    <a:pt x="156" y="52"/>
                    <a:pt x="157" y="50"/>
                    <a:pt x="158" y="45"/>
                  </a:cubicBezTo>
                  <a:cubicBezTo>
                    <a:pt x="159" y="40"/>
                    <a:pt x="167" y="37"/>
                    <a:pt x="174" y="37"/>
                  </a:cubicBezTo>
                  <a:cubicBezTo>
                    <a:pt x="182" y="37"/>
                    <a:pt x="183" y="34"/>
                    <a:pt x="180" y="32"/>
                  </a:cubicBezTo>
                  <a:cubicBezTo>
                    <a:pt x="178" y="30"/>
                    <a:pt x="193" y="21"/>
                    <a:pt x="193" y="18"/>
                  </a:cubicBezTo>
                  <a:cubicBezTo>
                    <a:pt x="192" y="15"/>
                    <a:pt x="185" y="24"/>
                    <a:pt x="182" y="21"/>
                  </a:cubicBezTo>
                  <a:close/>
                  <a:moveTo>
                    <a:pt x="121" y="67"/>
                  </a:moveTo>
                  <a:cubicBezTo>
                    <a:pt x="118" y="68"/>
                    <a:pt x="115" y="79"/>
                    <a:pt x="119" y="82"/>
                  </a:cubicBezTo>
                  <a:cubicBezTo>
                    <a:pt x="123" y="85"/>
                    <a:pt x="113" y="90"/>
                    <a:pt x="113" y="97"/>
                  </a:cubicBezTo>
                  <a:cubicBezTo>
                    <a:pt x="114" y="103"/>
                    <a:pt x="107" y="103"/>
                    <a:pt x="106" y="108"/>
                  </a:cubicBezTo>
                  <a:cubicBezTo>
                    <a:pt x="105" y="112"/>
                    <a:pt x="102" y="111"/>
                    <a:pt x="96" y="116"/>
                  </a:cubicBezTo>
                  <a:cubicBezTo>
                    <a:pt x="90" y="120"/>
                    <a:pt x="87" y="115"/>
                    <a:pt x="89" y="112"/>
                  </a:cubicBezTo>
                  <a:cubicBezTo>
                    <a:pt x="90" y="109"/>
                    <a:pt x="80" y="114"/>
                    <a:pt x="80" y="121"/>
                  </a:cubicBezTo>
                  <a:cubicBezTo>
                    <a:pt x="81" y="128"/>
                    <a:pt x="71" y="129"/>
                    <a:pt x="73" y="132"/>
                  </a:cubicBezTo>
                  <a:cubicBezTo>
                    <a:pt x="76" y="136"/>
                    <a:pt x="66" y="138"/>
                    <a:pt x="66" y="135"/>
                  </a:cubicBezTo>
                  <a:cubicBezTo>
                    <a:pt x="67" y="132"/>
                    <a:pt x="60" y="133"/>
                    <a:pt x="53" y="136"/>
                  </a:cubicBezTo>
                  <a:cubicBezTo>
                    <a:pt x="45" y="139"/>
                    <a:pt x="40" y="133"/>
                    <a:pt x="36" y="137"/>
                  </a:cubicBezTo>
                  <a:cubicBezTo>
                    <a:pt x="32" y="142"/>
                    <a:pt x="24" y="149"/>
                    <a:pt x="19" y="150"/>
                  </a:cubicBezTo>
                  <a:cubicBezTo>
                    <a:pt x="13" y="151"/>
                    <a:pt x="16" y="158"/>
                    <a:pt x="19" y="157"/>
                  </a:cubicBezTo>
                  <a:cubicBezTo>
                    <a:pt x="23" y="155"/>
                    <a:pt x="29" y="157"/>
                    <a:pt x="31" y="154"/>
                  </a:cubicBezTo>
                  <a:cubicBezTo>
                    <a:pt x="33" y="151"/>
                    <a:pt x="49" y="147"/>
                    <a:pt x="59" y="147"/>
                  </a:cubicBezTo>
                  <a:cubicBezTo>
                    <a:pt x="69" y="147"/>
                    <a:pt x="63" y="152"/>
                    <a:pt x="64" y="157"/>
                  </a:cubicBezTo>
                  <a:cubicBezTo>
                    <a:pt x="65" y="162"/>
                    <a:pt x="73" y="161"/>
                    <a:pt x="77" y="156"/>
                  </a:cubicBezTo>
                  <a:cubicBezTo>
                    <a:pt x="82" y="151"/>
                    <a:pt x="85" y="152"/>
                    <a:pt x="81" y="149"/>
                  </a:cubicBezTo>
                  <a:cubicBezTo>
                    <a:pt x="78" y="146"/>
                    <a:pt x="82" y="143"/>
                    <a:pt x="85" y="147"/>
                  </a:cubicBezTo>
                  <a:cubicBezTo>
                    <a:pt x="87" y="151"/>
                    <a:pt x="96" y="151"/>
                    <a:pt x="99" y="146"/>
                  </a:cubicBezTo>
                  <a:cubicBezTo>
                    <a:pt x="102" y="141"/>
                    <a:pt x="103" y="147"/>
                    <a:pt x="107" y="147"/>
                  </a:cubicBezTo>
                  <a:cubicBezTo>
                    <a:pt x="111" y="146"/>
                    <a:pt x="114" y="136"/>
                    <a:pt x="114" y="140"/>
                  </a:cubicBezTo>
                  <a:cubicBezTo>
                    <a:pt x="114" y="144"/>
                    <a:pt x="121" y="143"/>
                    <a:pt x="125" y="138"/>
                  </a:cubicBezTo>
                  <a:cubicBezTo>
                    <a:pt x="129" y="134"/>
                    <a:pt x="125" y="126"/>
                    <a:pt x="128" y="122"/>
                  </a:cubicBezTo>
                  <a:cubicBezTo>
                    <a:pt x="130" y="118"/>
                    <a:pt x="133" y="110"/>
                    <a:pt x="130" y="105"/>
                  </a:cubicBezTo>
                  <a:cubicBezTo>
                    <a:pt x="128" y="100"/>
                    <a:pt x="136" y="97"/>
                    <a:pt x="141" y="93"/>
                  </a:cubicBezTo>
                  <a:cubicBezTo>
                    <a:pt x="145" y="89"/>
                    <a:pt x="136" y="69"/>
                    <a:pt x="135" y="63"/>
                  </a:cubicBezTo>
                  <a:cubicBezTo>
                    <a:pt x="135" y="57"/>
                    <a:pt x="124" y="65"/>
                    <a:pt x="121" y="67"/>
                  </a:cubicBezTo>
                  <a:close/>
                  <a:moveTo>
                    <a:pt x="48" y="153"/>
                  </a:moveTo>
                  <a:cubicBezTo>
                    <a:pt x="46" y="157"/>
                    <a:pt x="42" y="155"/>
                    <a:pt x="37" y="156"/>
                  </a:cubicBezTo>
                  <a:cubicBezTo>
                    <a:pt x="32" y="157"/>
                    <a:pt x="32" y="170"/>
                    <a:pt x="35" y="171"/>
                  </a:cubicBezTo>
                  <a:cubicBezTo>
                    <a:pt x="38" y="172"/>
                    <a:pt x="41" y="172"/>
                    <a:pt x="42" y="168"/>
                  </a:cubicBezTo>
                  <a:cubicBezTo>
                    <a:pt x="43" y="164"/>
                    <a:pt x="48" y="163"/>
                    <a:pt x="51" y="165"/>
                  </a:cubicBezTo>
                  <a:cubicBezTo>
                    <a:pt x="55" y="166"/>
                    <a:pt x="59" y="160"/>
                    <a:pt x="59" y="155"/>
                  </a:cubicBezTo>
                  <a:cubicBezTo>
                    <a:pt x="59" y="150"/>
                    <a:pt x="49" y="150"/>
                    <a:pt x="48" y="153"/>
                  </a:cubicBezTo>
                  <a:close/>
                  <a:moveTo>
                    <a:pt x="25" y="166"/>
                  </a:moveTo>
                  <a:cubicBezTo>
                    <a:pt x="25" y="163"/>
                    <a:pt x="17" y="164"/>
                    <a:pt x="17" y="161"/>
                  </a:cubicBezTo>
                  <a:cubicBezTo>
                    <a:pt x="17" y="158"/>
                    <a:pt x="12" y="159"/>
                    <a:pt x="7" y="163"/>
                  </a:cubicBezTo>
                  <a:cubicBezTo>
                    <a:pt x="2" y="167"/>
                    <a:pt x="0" y="167"/>
                    <a:pt x="2" y="171"/>
                  </a:cubicBezTo>
                  <a:cubicBezTo>
                    <a:pt x="4" y="175"/>
                    <a:pt x="7" y="171"/>
                    <a:pt x="8" y="168"/>
                  </a:cubicBezTo>
                  <a:cubicBezTo>
                    <a:pt x="10" y="164"/>
                    <a:pt x="13" y="173"/>
                    <a:pt x="10" y="179"/>
                  </a:cubicBezTo>
                  <a:cubicBezTo>
                    <a:pt x="7" y="185"/>
                    <a:pt x="10" y="193"/>
                    <a:pt x="14" y="193"/>
                  </a:cubicBezTo>
                  <a:cubicBezTo>
                    <a:pt x="18" y="192"/>
                    <a:pt x="22" y="180"/>
                    <a:pt x="27" y="174"/>
                  </a:cubicBezTo>
                  <a:cubicBezTo>
                    <a:pt x="32" y="167"/>
                    <a:pt x="25" y="170"/>
                    <a:pt x="25" y="166"/>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41" name="Freeform 142"/>
            <p:cNvSpPr>
              <a:spLocks noEditPoints="1"/>
            </p:cNvSpPr>
            <p:nvPr/>
          </p:nvSpPr>
          <p:spPr bwMode="auto">
            <a:xfrm>
              <a:off x="5954713" y="1971675"/>
              <a:ext cx="1293813" cy="896938"/>
            </a:xfrm>
            <a:custGeom>
              <a:cxnLst>
                <a:cxn ang="0">
                  <a:pos x="643" y="87"/>
                </a:cxn>
                <a:cxn ang="0">
                  <a:pos x="610" y="63"/>
                </a:cxn>
                <a:cxn ang="0">
                  <a:pos x="583" y="26"/>
                </a:cxn>
                <a:cxn ang="0">
                  <a:pos x="544" y="1"/>
                </a:cxn>
                <a:cxn ang="0">
                  <a:pos x="517" y="21"/>
                </a:cxn>
                <a:cxn ang="0">
                  <a:pos x="495" y="54"/>
                </a:cxn>
                <a:cxn ang="0">
                  <a:pos x="461" y="73"/>
                </a:cxn>
                <a:cxn ang="0">
                  <a:pos x="482" y="86"/>
                </a:cxn>
                <a:cxn ang="0">
                  <a:pos x="481" y="105"/>
                </a:cxn>
                <a:cxn ang="0">
                  <a:pos x="422" y="126"/>
                </a:cxn>
                <a:cxn ang="0">
                  <a:pos x="380" y="162"/>
                </a:cxn>
                <a:cxn ang="0">
                  <a:pos x="315" y="166"/>
                </a:cxn>
                <a:cxn ang="0">
                  <a:pos x="241" y="156"/>
                </a:cxn>
                <a:cxn ang="0">
                  <a:pos x="210" y="125"/>
                </a:cxn>
                <a:cxn ang="0">
                  <a:pos x="182" y="90"/>
                </a:cxn>
                <a:cxn ang="0">
                  <a:pos x="153" y="65"/>
                </a:cxn>
                <a:cxn ang="0">
                  <a:pos x="137" y="76"/>
                </a:cxn>
                <a:cxn ang="0">
                  <a:pos x="111" y="96"/>
                </a:cxn>
                <a:cxn ang="0">
                  <a:pos x="88" y="121"/>
                </a:cxn>
                <a:cxn ang="0">
                  <a:pos x="78" y="150"/>
                </a:cxn>
                <a:cxn ang="0">
                  <a:pos x="52" y="175"/>
                </a:cxn>
                <a:cxn ang="0">
                  <a:pos x="19" y="186"/>
                </a:cxn>
                <a:cxn ang="0">
                  <a:pos x="0" y="200"/>
                </a:cxn>
                <a:cxn ang="0">
                  <a:pos x="15" y="232"/>
                </a:cxn>
                <a:cxn ang="0">
                  <a:pos x="39" y="254"/>
                </a:cxn>
                <a:cxn ang="0">
                  <a:pos x="59" y="247"/>
                </a:cxn>
                <a:cxn ang="0">
                  <a:pos x="56" y="276"/>
                </a:cxn>
                <a:cxn ang="0">
                  <a:pos x="56" y="304"/>
                </a:cxn>
                <a:cxn ang="0">
                  <a:pos x="77" y="322"/>
                </a:cxn>
                <a:cxn ang="0">
                  <a:pos x="138" y="347"/>
                </a:cxn>
                <a:cxn ang="0">
                  <a:pos x="162" y="353"/>
                </a:cxn>
                <a:cxn ang="0">
                  <a:pos x="183" y="347"/>
                </a:cxn>
                <a:cxn ang="0">
                  <a:pos x="210" y="340"/>
                </a:cxn>
                <a:cxn ang="0">
                  <a:pos x="243" y="340"/>
                </a:cxn>
                <a:cxn ang="0">
                  <a:pos x="261" y="352"/>
                </a:cxn>
                <a:cxn ang="0">
                  <a:pos x="256" y="395"/>
                </a:cxn>
                <a:cxn ang="0">
                  <a:pos x="274" y="419"/>
                </a:cxn>
                <a:cxn ang="0">
                  <a:pos x="298" y="430"/>
                </a:cxn>
                <a:cxn ang="0">
                  <a:pos x="316" y="412"/>
                </a:cxn>
                <a:cxn ang="0">
                  <a:pos x="352" y="410"/>
                </a:cxn>
                <a:cxn ang="0">
                  <a:pos x="375" y="425"/>
                </a:cxn>
                <a:cxn ang="0">
                  <a:pos x="393" y="440"/>
                </a:cxn>
                <a:cxn ang="0">
                  <a:pos x="445" y="413"/>
                </a:cxn>
                <a:cxn ang="0">
                  <a:pos x="484" y="392"/>
                </a:cxn>
                <a:cxn ang="0">
                  <a:pos x="504" y="368"/>
                </a:cxn>
                <a:cxn ang="0">
                  <a:pos x="523" y="345"/>
                </a:cxn>
                <a:cxn ang="0">
                  <a:pos x="527" y="323"/>
                </a:cxn>
                <a:cxn ang="0">
                  <a:pos x="522" y="306"/>
                </a:cxn>
                <a:cxn ang="0">
                  <a:pos x="519" y="290"/>
                </a:cxn>
                <a:cxn ang="0">
                  <a:pos x="505" y="252"/>
                </a:cxn>
                <a:cxn ang="0">
                  <a:pos x="536" y="234"/>
                </a:cxn>
                <a:cxn ang="0">
                  <a:pos x="496" y="223"/>
                </a:cxn>
                <a:cxn ang="0">
                  <a:pos x="512" y="192"/>
                </a:cxn>
                <a:cxn ang="0">
                  <a:pos x="529" y="208"/>
                </a:cxn>
                <a:cxn ang="0">
                  <a:pos x="580" y="179"/>
                </a:cxn>
                <a:cxn ang="0">
                  <a:pos x="606" y="168"/>
                </a:cxn>
                <a:cxn ang="0">
                  <a:pos x="633" y="157"/>
                </a:cxn>
                <a:cxn ang="0">
                  <a:pos x="636" y="127"/>
                </a:cxn>
                <a:cxn ang="0">
                  <a:pos x="667" y="107"/>
                </a:cxn>
                <a:cxn ang="0">
                  <a:pos x="516" y="418"/>
                </a:cxn>
                <a:cxn ang="0">
                  <a:pos x="380" y="460"/>
                </a:cxn>
              </a:cxnLst>
              <a:rect b="b" l="0" r="r" t="0"/>
              <a:pathLst>
                <a:path h="469" w="677">
                  <a:moveTo>
                    <a:pt x="673" y="83"/>
                  </a:moveTo>
                  <a:cubicBezTo>
                    <a:pt x="673" y="77"/>
                    <a:pt x="666" y="79"/>
                    <a:pt x="664" y="81"/>
                  </a:cubicBezTo>
                  <a:cubicBezTo>
                    <a:pt x="662" y="83"/>
                    <a:pt x="655" y="81"/>
                    <a:pt x="653" y="85"/>
                  </a:cubicBezTo>
                  <a:cubicBezTo>
                    <a:pt x="651" y="89"/>
                    <a:pt x="648" y="87"/>
                    <a:pt x="643" y="87"/>
                  </a:cubicBezTo>
                  <a:cubicBezTo>
                    <a:pt x="638" y="88"/>
                    <a:pt x="632" y="86"/>
                    <a:pt x="632" y="83"/>
                  </a:cubicBezTo>
                  <a:cubicBezTo>
                    <a:pt x="632" y="80"/>
                    <a:pt x="629" y="77"/>
                    <a:pt x="630" y="73"/>
                  </a:cubicBezTo>
                  <a:cubicBezTo>
                    <a:pt x="630" y="70"/>
                    <a:pt x="625" y="71"/>
                    <a:pt x="622" y="68"/>
                  </a:cubicBezTo>
                  <a:cubicBezTo>
                    <a:pt x="618" y="65"/>
                    <a:pt x="612" y="62"/>
                    <a:pt x="610" y="63"/>
                  </a:cubicBezTo>
                  <a:cubicBezTo>
                    <a:pt x="609" y="64"/>
                    <a:pt x="605" y="59"/>
                    <a:pt x="599" y="59"/>
                  </a:cubicBezTo>
                  <a:cubicBezTo>
                    <a:pt x="594" y="59"/>
                    <a:pt x="594" y="55"/>
                    <a:pt x="595" y="53"/>
                  </a:cubicBezTo>
                  <a:cubicBezTo>
                    <a:pt x="596" y="50"/>
                    <a:pt x="590" y="43"/>
                    <a:pt x="589" y="39"/>
                  </a:cubicBezTo>
                  <a:cubicBezTo>
                    <a:pt x="588" y="35"/>
                    <a:pt x="584" y="34"/>
                    <a:pt x="583" y="26"/>
                  </a:cubicBezTo>
                  <a:cubicBezTo>
                    <a:pt x="581" y="17"/>
                    <a:pt x="576" y="19"/>
                    <a:pt x="577" y="15"/>
                  </a:cubicBezTo>
                  <a:cubicBezTo>
                    <a:pt x="578" y="11"/>
                    <a:pt x="572" y="9"/>
                    <a:pt x="570" y="7"/>
                  </a:cubicBezTo>
                  <a:cubicBezTo>
                    <a:pt x="568" y="5"/>
                    <a:pt x="561" y="6"/>
                    <a:pt x="556" y="3"/>
                  </a:cubicBezTo>
                  <a:cubicBezTo>
                    <a:pt x="551" y="0"/>
                    <a:pt x="548" y="2"/>
                    <a:pt x="544" y="1"/>
                  </a:cubicBezTo>
                  <a:cubicBezTo>
                    <a:pt x="539" y="0"/>
                    <a:pt x="528" y="2"/>
                    <a:pt x="527" y="2"/>
                  </a:cubicBezTo>
                  <a:cubicBezTo>
                    <a:pt x="526" y="2"/>
                    <a:pt x="517" y="1"/>
                    <a:pt x="513" y="7"/>
                  </a:cubicBezTo>
                  <a:cubicBezTo>
                    <a:pt x="508" y="13"/>
                    <a:pt x="512" y="13"/>
                    <a:pt x="514" y="13"/>
                  </a:cubicBezTo>
                  <a:cubicBezTo>
                    <a:pt x="516" y="13"/>
                    <a:pt x="517" y="19"/>
                    <a:pt x="517" y="21"/>
                  </a:cubicBezTo>
                  <a:cubicBezTo>
                    <a:pt x="517" y="23"/>
                    <a:pt x="514" y="26"/>
                    <a:pt x="512" y="27"/>
                  </a:cubicBezTo>
                  <a:cubicBezTo>
                    <a:pt x="510" y="27"/>
                    <a:pt x="506" y="35"/>
                    <a:pt x="505" y="37"/>
                  </a:cubicBezTo>
                  <a:cubicBezTo>
                    <a:pt x="504" y="40"/>
                    <a:pt x="499" y="47"/>
                    <a:pt x="500" y="49"/>
                  </a:cubicBezTo>
                  <a:cubicBezTo>
                    <a:pt x="500" y="51"/>
                    <a:pt x="497" y="54"/>
                    <a:pt x="495" y="54"/>
                  </a:cubicBezTo>
                  <a:cubicBezTo>
                    <a:pt x="492" y="54"/>
                    <a:pt x="486" y="59"/>
                    <a:pt x="484" y="60"/>
                  </a:cubicBezTo>
                  <a:cubicBezTo>
                    <a:pt x="482" y="60"/>
                    <a:pt x="474" y="59"/>
                    <a:pt x="473" y="57"/>
                  </a:cubicBezTo>
                  <a:cubicBezTo>
                    <a:pt x="473" y="56"/>
                    <a:pt x="472" y="55"/>
                    <a:pt x="471" y="55"/>
                  </a:cubicBezTo>
                  <a:cubicBezTo>
                    <a:pt x="461" y="73"/>
                    <a:pt x="461" y="73"/>
                    <a:pt x="461" y="73"/>
                  </a:cubicBezTo>
                  <a:cubicBezTo>
                    <a:pt x="461" y="78"/>
                    <a:pt x="461" y="78"/>
                    <a:pt x="461" y="78"/>
                  </a:cubicBezTo>
                  <a:cubicBezTo>
                    <a:pt x="461" y="78"/>
                    <a:pt x="455" y="80"/>
                    <a:pt x="459" y="84"/>
                  </a:cubicBezTo>
                  <a:cubicBezTo>
                    <a:pt x="464" y="89"/>
                    <a:pt x="464" y="85"/>
                    <a:pt x="471" y="85"/>
                  </a:cubicBezTo>
                  <a:cubicBezTo>
                    <a:pt x="477" y="85"/>
                    <a:pt x="480" y="90"/>
                    <a:pt x="482" y="86"/>
                  </a:cubicBezTo>
                  <a:cubicBezTo>
                    <a:pt x="483" y="83"/>
                    <a:pt x="489" y="81"/>
                    <a:pt x="493" y="85"/>
                  </a:cubicBezTo>
                  <a:cubicBezTo>
                    <a:pt x="496" y="89"/>
                    <a:pt x="508" y="97"/>
                    <a:pt x="507" y="100"/>
                  </a:cubicBezTo>
                  <a:cubicBezTo>
                    <a:pt x="507" y="104"/>
                    <a:pt x="500" y="103"/>
                    <a:pt x="496" y="102"/>
                  </a:cubicBezTo>
                  <a:cubicBezTo>
                    <a:pt x="491" y="100"/>
                    <a:pt x="485" y="105"/>
                    <a:pt x="481" y="105"/>
                  </a:cubicBezTo>
                  <a:cubicBezTo>
                    <a:pt x="477" y="105"/>
                    <a:pt x="472" y="106"/>
                    <a:pt x="467" y="110"/>
                  </a:cubicBezTo>
                  <a:cubicBezTo>
                    <a:pt x="463" y="115"/>
                    <a:pt x="464" y="119"/>
                    <a:pt x="457" y="120"/>
                  </a:cubicBezTo>
                  <a:cubicBezTo>
                    <a:pt x="451" y="121"/>
                    <a:pt x="448" y="120"/>
                    <a:pt x="440" y="125"/>
                  </a:cubicBezTo>
                  <a:cubicBezTo>
                    <a:pt x="433" y="130"/>
                    <a:pt x="425" y="128"/>
                    <a:pt x="422" y="126"/>
                  </a:cubicBezTo>
                  <a:cubicBezTo>
                    <a:pt x="419" y="125"/>
                    <a:pt x="414" y="124"/>
                    <a:pt x="411" y="129"/>
                  </a:cubicBezTo>
                  <a:cubicBezTo>
                    <a:pt x="408" y="134"/>
                    <a:pt x="415" y="137"/>
                    <a:pt x="414" y="142"/>
                  </a:cubicBezTo>
                  <a:cubicBezTo>
                    <a:pt x="414" y="148"/>
                    <a:pt x="406" y="147"/>
                    <a:pt x="400" y="153"/>
                  </a:cubicBezTo>
                  <a:cubicBezTo>
                    <a:pt x="395" y="160"/>
                    <a:pt x="385" y="163"/>
                    <a:pt x="380" y="162"/>
                  </a:cubicBezTo>
                  <a:cubicBezTo>
                    <a:pt x="375" y="161"/>
                    <a:pt x="364" y="158"/>
                    <a:pt x="355" y="163"/>
                  </a:cubicBezTo>
                  <a:cubicBezTo>
                    <a:pt x="345" y="167"/>
                    <a:pt x="339" y="174"/>
                    <a:pt x="335" y="173"/>
                  </a:cubicBezTo>
                  <a:cubicBezTo>
                    <a:pt x="332" y="172"/>
                    <a:pt x="332" y="168"/>
                    <a:pt x="326" y="169"/>
                  </a:cubicBezTo>
                  <a:cubicBezTo>
                    <a:pt x="321" y="169"/>
                    <a:pt x="318" y="168"/>
                    <a:pt x="315" y="166"/>
                  </a:cubicBezTo>
                  <a:cubicBezTo>
                    <a:pt x="311" y="163"/>
                    <a:pt x="308" y="167"/>
                    <a:pt x="302" y="163"/>
                  </a:cubicBezTo>
                  <a:cubicBezTo>
                    <a:pt x="297" y="158"/>
                    <a:pt x="286" y="159"/>
                    <a:pt x="282" y="158"/>
                  </a:cubicBezTo>
                  <a:cubicBezTo>
                    <a:pt x="278" y="158"/>
                    <a:pt x="261" y="158"/>
                    <a:pt x="255" y="158"/>
                  </a:cubicBezTo>
                  <a:cubicBezTo>
                    <a:pt x="249" y="157"/>
                    <a:pt x="241" y="159"/>
                    <a:pt x="241" y="156"/>
                  </a:cubicBezTo>
                  <a:cubicBezTo>
                    <a:pt x="240" y="153"/>
                    <a:pt x="236" y="151"/>
                    <a:pt x="234" y="145"/>
                  </a:cubicBezTo>
                  <a:cubicBezTo>
                    <a:pt x="233" y="138"/>
                    <a:pt x="229" y="136"/>
                    <a:pt x="225" y="135"/>
                  </a:cubicBezTo>
                  <a:cubicBezTo>
                    <a:pt x="222" y="134"/>
                    <a:pt x="221" y="131"/>
                    <a:pt x="218" y="130"/>
                  </a:cubicBezTo>
                  <a:cubicBezTo>
                    <a:pt x="217" y="130"/>
                    <a:pt x="215" y="125"/>
                    <a:pt x="210" y="125"/>
                  </a:cubicBezTo>
                  <a:cubicBezTo>
                    <a:pt x="205" y="125"/>
                    <a:pt x="187" y="123"/>
                    <a:pt x="184" y="119"/>
                  </a:cubicBezTo>
                  <a:cubicBezTo>
                    <a:pt x="182" y="115"/>
                    <a:pt x="187" y="114"/>
                    <a:pt x="187" y="109"/>
                  </a:cubicBezTo>
                  <a:cubicBezTo>
                    <a:pt x="187" y="105"/>
                    <a:pt x="190" y="100"/>
                    <a:pt x="188" y="98"/>
                  </a:cubicBezTo>
                  <a:cubicBezTo>
                    <a:pt x="186" y="97"/>
                    <a:pt x="182" y="93"/>
                    <a:pt x="182" y="90"/>
                  </a:cubicBezTo>
                  <a:cubicBezTo>
                    <a:pt x="181" y="86"/>
                    <a:pt x="176" y="82"/>
                    <a:pt x="172" y="82"/>
                  </a:cubicBezTo>
                  <a:cubicBezTo>
                    <a:pt x="168" y="82"/>
                    <a:pt x="165" y="79"/>
                    <a:pt x="162" y="76"/>
                  </a:cubicBezTo>
                  <a:cubicBezTo>
                    <a:pt x="158" y="73"/>
                    <a:pt x="155" y="73"/>
                    <a:pt x="154" y="66"/>
                  </a:cubicBezTo>
                  <a:cubicBezTo>
                    <a:pt x="154" y="65"/>
                    <a:pt x="153" y="65"/>
                    <a:pt x="153" y="65"/>
                  </a:cubicBezTo>
                  <a:cubicBezTo>
                    <a:pt x="152" y="64"/>
                    <a:pt x="150" y="64"/>
                    <a:pt x="149" y="64"/>
                  </a:cubicBezTo>
                  <a:cubicBezTo>
                    <a:pt x="148" y="64"/>
                    <a:pt x="147" y="63"/>
                    <a:pt x="146" y="62"/>
                  </a:cubicBezTo>
                  <a:cubicBezTo>
                    <a:pt x="145" y="65"/>
                    <a:pt x="142" y="67"/>
                    <a:pt x="142" y="69"/>
                  </a:cubicBezTo>
                  <a:cubicBezTo>
                    <a:pt x="142" y="72"/>
                    <a:pt x="141" y="76"/>
                    <a:pt x="137" y="76"/>
                  </a:cubicBezTo>
                  <a:cubicBezTo>
                    <a:pt x="134" y="76"/>
                    <a:pt x="130" y="78"/>
                    <a:pt x="130" y="84"/>
                  </a:cubicBezTo>
                  <a:cubicBezTo>
                    <a:pt x="130" y="90"/>
                    <a:pt x="133" y="91"/>
                    <a:pt x="132" y="93"/>
                  </a:cubicBezTo>
                  <a:cubicBezTo>
                    <a:pt x="130" y="96"/>
                    <a:pt x="123" y="98"/>
                    <a:pt x="121" y="97"/>
                  </a:cubicBezTo>
                  <a:cubicBezTo>
                    <a:pt x="119" y="96"/>
                    <a:pt x="114" y="97"/>
                    <a:pt x="111" y="96"/>
                  </a:cubicBezTo>
                  <a:cubicBezTo>
                    <a:pt x="107" y="96"/>
                    <a:pt x="104" y="91"/>
                    <a:pt x="103" y="96"/>
                  </a:cubicBezTo>
                  <a:cubicBezTo>
                    <a:pt x="102" y="101"/>
                    <a:pt x="94" y="116"/>
                    <a:pt x="96" y="118"/>
                  </a:cubicBezTo>
                  <a:cubicBezTo>
                    <a:pt x="98" y="119"/>
                    <a:pt x="99" y="123"/>
                    <a:pt x="96" y="123"/>
                  </a:cubicBezTo>
                  <a:cubicBezTo>
                    <a:pt x="93" y="123"/>
                    <a:pt x="90" y="123"/>
                    <a:pt x="88" y="121"/>
                  </a:cubicBezTo>
                  <a:cubicBezTo>
                    <a:pt x="86" y="119"/>
                    <a:pt x="81" y="123"/>
                    <a:pt x="77" y="123"/>
                  </a:cubicBezTo>
                  <a:cubicBezTo>
                    <a:pt x="76" y="123"/>
                    <a:pt x="68" y="126"/>
                    <a:pt x="71" y="128"/>
                  </a:cubicBezTo>
                  <a:cubicBezTo>
                    <a:pt x="73" y="129"/>
                    <a:pt x="73" y="135"/>
                    <a:pt x="73" y="137"/>
                  </a:cubicBezTo>
                  <a:cubicBezTo>
                    <a:pt x="73" y="140"/>
                    <a:pt x="79" y="147"/>
                    <a:pt x="78" y="150"/>
                  </a:cubicBezTo>
                  <a:cubicBezTo>
                    <a:pt x="77" y="152"/>
                    <a:pt x="72" y="155"/>
                    <a:pt x="72" y="158"/>
                  </a:cubicBezTo>
                  <a:cubicBezTo>
                    <a:pt x="72" y="162"/>
                    <a:pt x="73" y="165"/>
                    <a:pt x="71" y="165"/>
                  </a:cubicBezTo>
                  <a:cubicBezTo>
                    <a:pt x="69" y="166"/>
                    <a:pt x="64" y="168"/>
                    <a:pt x="61" y="170"/>
                  </a:cubicBezTo>
                  <a:cubicBezTo>
                    <a:pt x="58" y="172"/>
                    <a:pt x="54" y="172"/>
                    <a:pt x="52" y="175"/>
                  </a:cubicBezTo>
                  <a:cubicBezTo>
                    <a:pt x="51" y="178"/>
                    <a:pt x="49" y="181"/>
                    <a:pt x="43" y="180"/>
                  </a:cubicBezTo>
                  <a:cubicBezTo>
                    <a:pt x="39" y="180"/>
                    <a:pt x="37" y="179"/>
                    <a:pt x="33" y="183"/>
                  </a:cubicBezTo>
                  <a:cubicBezTo>
                    <a:pt x="30" y="188"/>
                    <a:pt x="29" y="186"/>
                    <a:pt x="26" y="188"/>
                  </a:cubicBezTo>
                  <a:cubicBezTo>
                    <a:pt x="24" y="190"/>
                    <a:pt x="21" y="186"/>
                    <a:pt x="19" y="186"/>
                  </a:cubicBezTo>
                  <a:cubicBezTo>
                    <a:pt x="17" y="185"/>
                    <a:pt x="15" y="188"/>
                    <a:pt x="13" y="188"/>
                  </a:cubicBezTo>
                  <a:cubicBezTo>
                    <a:pt x="11" y="188"/>
                    <a:pt x="9" y="191"/>
                    <a:pt x="6" y="192"/>
                  </a:cubicBezTo>
                  <a:cubicBezTo>
                    <a:pt x="4" y="193"/>
                    <a:pt x="1" y="192"/>
                    <a:pt x="1" y="195"/>
                  </a:cubicBezTo>
                  <a:cubicBezTo>
                    <a:pt x="1" y="197"/>
                    <a:pt x="1" y="199"/>
                    <a:pt x="0" y="200"/>
                  </a:cubicBezTo>
                  <a:cubicBezTo>
                    <a:pt x="0" y="200"/>
                    <a:pt x="0" y="200"/>
                    <a:pt x="0" y="200"/>
                  </a:cubicBezTo>
                  <a:cubicBezTo>
                    <a:pt x="1" y="210"/>
                    <a:pt x="1" y="210"/>
                    <a:pt x="1" y="210"/>
                  </a:cubicBezTo>
                  <a:cubicBezTo>
                    <a:pt x="1" y="210"/>
                    <a:pt x="12" y="214"/>
                    <a:pt x="12" y="217"/>
                  </a:cubicBezTo>
                  <a:cubicBezTo>
                    <a:pt x="13" y="221"/>
                    <a:pt x="15" y="232"/>
                    <a:pt x="15" y="232"/>
                  </a:cubicBezTo>
                  <a:cubicBezTo>
                    <a:pt x="15" y="232"/>
                    <a:pt x="15" y="232"/>
                    <a:pt x="14" y="232"/>
                  </a:cubicBezTo>
                  <a:cubicBezTo>
                    <a:pt x="19" y="236"/>
                    <a:pt x="25" y="239"/>
                    <a:pt x="25" y="241"/>
                  </a:cubicBezTo>
                  <a:cubicBezTo>
                    <a:pt x="25" y="242"/>
                    <a:pt x="25" y="247"/>
                    <a:pt x="30" y="249"/>
                  </a:cubicBezTo>
                  <a:cubicBezTo>
                    <a:pt x="34" y="251"/>
                    <a:pt x="37" y="253"/>
                    <a:pt x="39" y="254"/>
                  </a:cubicBezTo>
                  <a:cubicBezTo>
                    <a:pt x="39" y="253"/>
                    <a:pt x="40" y="253"/>
                    <a:pt x="40" y="253"/>
                  </a:cubicBezTo>
                  <a:cubicBezTo>
                    <a:pt x="44" y="252"/>
                    <a:pt x="44" y="252"/>
                    <a:pt x="44" y="252"/>
                  </a:cubicBezTo>
                  <a:cubicBezTo>
                    <a:pt x="44" y="252"/>
                    <a:pt x="45" y="253"/>
                    <a:pt x="47" y="255"/>
                  </a:cubicBezTo>
                  <a:cubicBezTo>
                    <a:pt x="48" y="251"/>
                    <a:pt x="55" y="247"/>
                    <a:pt x="59" y="247"/>
                  </a:cubicBezTo>
                  <a:cubicBezTo>
                    <a:pt x="64" y="248"/>
                    <a:pt x="73" y="255"/>
                    <a:pt x="72" y="258"/>
                  </a:cubicBezTo>
                  <a:cubicBezTo>
                    <a:pt x="71" y="261"/>
                    <a:pt x="64" y="271"/>
                    <a:pt x="61" y="272"/>
                  </a:cubicBezTo>
                  <a:cubicBezTo>
                    <a:pt x="60" y="272"/>
                    <a:pt x="58" y="272"/>
                    <a:pt x="56" y="272"/>
                  </a:cubicBezTo>
                  <a:cubicBezTo>
                    <a:pt x="56" y="274"/>
                    <a:pt x="56" y="275"/>
                    <a:pt x="56" y="276"/>
                  </a:cubicBezTo>
                  <a:cubicBezTo>
                    <a:pt x="56" y="278"/>
                    <a:pt x="60" y="282"/>
                    <a:pt x="62" y="286"/>
                  </a:cubicBezTo>
                  <a:cubicBezTo>
                    <a:pt x="64" y="290"/>
                    <a:pt x="58" y="292"/>
                    <a:pt x="55" y="290"/>
                  </a:cubicBezTo>
                  <a:cubicBezTo>
                    <a:pt x="52" y="287"/>
                    <a:pt x="51" y="292"/>
                    <a:pt x="52" y="295"/>
                  </a:cubicBezTo>
                  <a:cubicBezTo>
                    <a:pt x="54" y="297"/>
                    <a:pt x="53" y="303"/>
                    <a:pt x="56" y="304"/>
                  </a:cubicBezTo>
                  <a:cubicBezTo>
                    <a:pt x="60" y="304"/>
                    <a:pt x="62" y="310"/>
                    <a:pt x="66" y="310"/>
                  </a:cubicBezTo>
                  <a:cubicBezTo>
                    <a:pt x="69" y="310"/>
                    <a:pt x="73" y="316"/>
                    <a:pt x="73" y="316"/>
                  </a:cubicBezTo>
                  <a:cubicBezTo>
                    <a:pt x="73" y="316"/>
                    <a:pt x="77" y="319"/>
                    <a:pt x="77" y="321"/>
                  </a:cubicBezTo>
                  <a:cubicBezTo>
                    <a:pt x="77" y="321"/>
                    <a:pt x="77" y="321"/>
                    <a:pt x="77" y="322"/>
                  </a:cubicBezTo>
                  <a:cubicBezTo>
                    <a:pt x="81" y="321"/>
                    <a:pt x="84" y="321"/>
                    <a:pt x="84" y="320"/>
                  </a:cubicBezTo>
                  <a:cubicBezTo>
                    <a:pt x="85" y="318"/>
                    <a:pt x="90" y="318"/>
                    <a:pt x="93" y="321"/>
                  </a:cubicBezTo>
                  <a:cubicBezTo>
                    <a:pt x="97" y="325"/>
                    <a:pt x="111" y="334"/>
                    <a:pt x="116" y="338"/>
                  </a:cubicBezTo>
                  <a:cubicBezTo>
                    <a:pt x="121" y="342"/>
                    <a:pt x="134" y="347"/>
                    <a:pt x="138" y="347"/>
                  </a:cubicBezTo>
                  <a:cubicBezTo>
                    <a:pt x="142" y="347"/>
                    <a:pt x="146" y="350"/>
                    <a:pt x="153" y="350"/>
                  </a:cubicBezTo>
                  <a:cubicBezTo>
                    <a:pt x="154" y="349"/>
                    <a:pt x="154" y="350"/>
                    <a:pt x="155" y="350"/>
                  </a:cubicBezTo>
                  <a:cubicBezTo>
                    <a:pt x="156" y="349"/>
                    <a:pt x="158" y="349"/>
                    <a:pt x="159" y="347"/>
                  </a:cubicBezTo>
                  <a:cubicBezTo>
                    <a:pt x="161" y="344"/>
                    <a:pt x="163" y="349"/>
                    <a:pt x="162" y="353"/>
                  </a:cubicBezTo>
                  <a:cubicBezTo>
                    <a:pt x="162" y="354"/>
                    <a:pt x="162" y="356"/>
                    <a:pt x="163" y="358"/>
                  </a:cubicBezTo>
                  <a:cubicBezTo>
                    <a:pt x="164" y="356"/>
                    <a:pt x="165" y="355"/>
                    <a:pt x="166" y="353"/>
                  </a:cubicBezTo>
                  <a:cubicBezTo>
                    <a:pt x="168" y="347"/>
                    <a:pt x="171" y="348"/>
                    <a:pt x="174" y="346"/>
                  </a:cubicBezTo>
                  <a:cubicBezTo>
                    <a:pt x="176" y="344"/>
                    <a:pt x="178" y="345"/>
                    <a:pt x="183" y="347"/>
                  </a:cubicBezTo>
                  <a:cubicBezTo>
                    <a:pt x="187" y="350"/>
                    <a:pt x="189" y="345"/>
                    <a:pt x="196" y="351"/>
                  </a:cubicBezTo>
                  <a:cubicBezTo>
                    <a:pt x="197" y="350"/>
                    <a:pt x="199" y="349"/>
                    <a:pt x="200" y="349"/>
                  </a:cubicBezTo>
                  <a:cubicBezTo>
                    <a:pt x="201" y="349"/>
                    <a:pt x="203" y="347"/>
                    <a:pt x="205" y="345"/>
                  </a:cubicBezTo>
                  <a:cubicBezTo>
                    <a:pt x="207" y="342"/>
                    <a:pt x="207" y="340"/>
                    <a:pt x="210" y="340"/>
                  </a:cubicBezTo>
                  <a:cubicBezTo>
                    <a:pt x="212" y="341"/>
                    <a:pt x="214" y="337"/>
                    <a:pt x="219" y="334"/>
                  </a:cubicBezTo>
                  <a:cubicBezTo>
                    <a:pt x="225" y="331"/>
                    <a:pt x="230" y="336"/>
                    <a:pt x="233" y="333"/>
                  </a:cubicBezTo>
                  <a:cubicBezTo>
                    <a:pt x="235" y="331"/>
                    <a:pt x="239" y="330"/>
                    <a:pt x="239" y="333"/>
                  </a:cubicBezTo>
                  <a:cubicBezTo>
                    <a:pt x="239" y="335"/>
                    <a:pt x="242" y="337"/>
                    <a:pt x="243" y="340"/>
                  </a:cubicBezTo>
                  <a:cubicBezTo>
                    <a:pt x="244" y="342"/>
                    <a:pt x="248" y="343"/>
                    <a:pt x="249" y="344"/>
                  </a:cubicBezTo>
                  <a:cubicBezTo>
                    <a:pt x="250" y="343"/>
                    <a:pt x="251" y="343"/>
                    <a:pt x="251" y="343"/>
                  </a:cubicBezTo>
                  <a:cubicBezTo>
                    <a:pt x="254" y="341"/>
                    <a:pt x="259" y="343"/>
                    <a:pt x="259" y="346"/>
                  </a:cubicBezTo>
                  <a:cubicBezTo>
                    <a:pt x="259" y="349"/>
                    <a:pt x="259" y="352"/>
                    <a:pt x="261" y="352"/>
                  </a:cubicBezTo>
                  <a:cubicBezTo>
                    <a:pt x="264" y="352"/>
                    <a:pt x="266" y="352"/>
                    <a:pt x="266" y="358"/>
                  </a:cubicBezTo>
                  <a:cubicBezTo>
                    <a:pt x="266" y="363"/>
                    <a:pt x="268" y="369"/>
                    <a:pt x="263" y="374"/>
                  </a:cubicBezTo>
                  <a:cubicBezTo>
                    <a:pt x="258" y="379"/>
                    <a:pt x="253" y="387"/>
                    <a:pt x="254" y="390"/>
                  </a:cubicBezTo>
                  <a:cubicBezTo>
                    <a:pt x="255" y="392"/>
                    <a:pt x="252" y="397"/>
                    <a:pt x="256" y="395"/>
                  </a:cubicBezTo>
                  <a:cubicBezTo>
                    <a:pt x="259" y="394"/>
                    <a:pt x="267" y="395"/>
                    <a:pt x="266" y="397"/>
                  </a:cubicBezTo>
                  <a:cubicBezTo>
                    <a:pt x="265" y="399"/>
                    <a:pt x="266" y="406"/>
                    <a:pt x="270" y="407"/>
                  </a:cubicBezTo>
                  <a:cubicBezTo>
                    <a:pt x="273" y="407"/>
                    <a:pt x="275" y="409"/>
                    <a:pt x="274" y="412"/>
                  </a:cubicBezTo>
                  <a:cubicBezTo>
                    <a:pt x="273" y="415"/>
                    <a:pt x="271" y="419"/>
                    <a:pt x="274" y="419"/>
                  </a:cubicBezTo>
                  <a:cubicBezTo>
                    <a:pt x="277" y="419"/>
                    <a:pt x="281" y="419"/>
                    <a:pt x="280" y="422"/>
                  </a:cubicBezTo>
                  <a:cubicBezTo>
                    <a:pt x="280" y="425"/>
                    <a:pt x="282" y="428"/>
                    <a:pt x="287" y="426"/>
                  </a:cubicBezTo>
                  <a:cubicBezTo>
                    <a:pt x="290" y="425"/>
                    <a:pt x="292" y="424"/>
                    <a:pt x="292" y="425"/>
                  </a:cubicBezTo>
                  <a:cubicBezTo>
                    <a:pt x="294" y="425"/>
                    <a:pt x="294" y="429"/>
                    <a:pt x="298" y="430"/>
                  </a:cubicBezTo>
                  <a:cubicBezTo>
                    <a:pt x="301" y="431"/>
                    <a:pt x="300" y="422"/>
                    <a:pt x="298" y="421"/>
                  </a:cubicBezTo>
                  <a:cubicBezTo>
                    <a:pt x="297" y="420"/>
                    <a:pt x="299" y="414"/>
                    <a:pt x="300" y="415"/>
                  </a:cubicBezTo>
                  <a:cubicBezTo>
                    <a:pt x="301" y="417"/>
                    <a:pt x="305" y="415"/>
                    <a:pt x="308" y="413"/>
                  </a:cubicBezTo>
                  <a:cubicBezTo>
                    <a:pt x="310" y="410"/>
                    <a:pt x="314" y="415"/>
                    <a:pt x="316" y="412"/>
                  </a:cubicBezTo>
                  <a:cubicBezTo>
                    <a:pt x="318" y="409"/>
                    <a:pt x="322" y="414"/>
                    <a:pt x="326" y="412"/>
                  </a:cubicBezTo>
                  <a:cubicBezTo>
                    <a:pt x="330" y="410"/>
                    <a:pt x="332" y="414"/>
                    <a:pt x="333" y="410"/>
                  </a:cubicBezTo>
                  <a:cubicBezTo>
                    <a:pt x="335" y="407"/>
                    <a:pt x="341" y="403"/>
                    <a:pt x="342" y="405"/>
                  </a:cubicBezTo>
                  <a:cubicBezTo>
                    <a:pt x="344" y="406"/>
                    <a:pt x="344" y="409"/>
                    <a:pt x="352" y="410"/>
                  </a:cubicBezTo>
                  <a:cubicBezTo>
                    <a:pt x="359" y="410"/>
                    <a:pt x="355" y="414"/>
                    <a:pt x="355" y="416"/>
                  </a:cubicBezTo>
                  <a:cubicBezTo>
                    <a:pt x="355" y="418"/>
                    <a:pt x="363" y="424"/>
                    <a:pt x="366" y="425"/>
                  </a:cubicBezTo>
                  <a:cubicBezTo>
                    <a:pt x="366" y="425"/>
                    <a:pt x="367" y="425"/>
                    <a:pt x="368" y="427"/>
                  </a:cubicBezTo>
                  <a:cubicBezTo>
                    <a:pt x="370" y="425"/>
                    <a:pt x="374" y="427"/>
                    <a:pt x="375" y="425"/>
                  </a:cubicBezTo>
                  <a:cubicBezTo>
                    <a:pt x="376" y="422"/>
                    <a:pt x="380" y="423"/>
                    <a:pt x="381" y="425"/>
                  </a:cubicBezTo>
                  <a:cubicBezTo>
                    <a:pt x="383" y="428"/>
                    <a:pt x="384" y="428"/>
                    <a:pt x="388" y="425"/>
                  </a:cubicBezTo>
                  <a:cubicBezTo>
                    <a:pt x="391" y="422"/>
                    <a:pt x="393" y="428"/>
                    <a:pt x="391" y="430"/>
                  </a:cubicBezTo>
                  <a:cubicBezTo>
                    <a:pt x="389" y="431"/>
                    <a:pt x="390" y="437"/>
                    <a:pt x="393" y="440"/>
                  </a:cubicBezTo>
                  <a:cubicBezTo>
                    <a:pt x="396" y="443"/>
                    <a:pt x="397" y="438"/>
                    <a:pt x="396" y="435"/>
                  </a:cubicBezTo>
                  <a:cubicBezTo>
                    <a:pt x="396" y="432"/>
                    <a:pt x="402" y="429"/>
                    <a:pt x="412" y="425"/>
                  </a:cubicBezTo>
                  <a:cubicBezTo>
                    <a:pt x="423" y="422"/>
                    <a:pt x="434" y="414"/>
                    <a:pt x="434" y="412"/>
                  </a:cubicBezTo>
                  <a:cubicBezTo>
                    <a:pt x="434" y="411"/>
                    <a:pt x="442" y="415"/>
                    <a:pt x="445" y="413"/>
                  </a:cubicBezTo>
                  <a:cubicBezTo>
                    <a:pt x="449" y="410"/>
                    <a:pt x="461" y="410"/>
                    <a:pt x="465" y="410"/>
                  </a:cubicBezTo>
                  <a:cubicBezTo>
                    <a:pt x="468" y="409"/>
                    <a:pt x="468" y="407"/>
                    <a:pt x="471" y="404"/>
                  </a:cubicBezTo>
                  <a:cubicBezTo>
                    <a:pt x="475" y="401"/>
                    <a:pt x="474" y="400"/>
                    <a:pt x="478" y="398"/>
                  </a:cubicBezTo>
                  <a:cubicBezTo>
                    <a:pt x="482" y="397"/>
                    <a:pt x="484" y="394"/>
                    <a:pt x="484" y="392"/>
                  </a:cubicBezTo>
                  <a:cubicBezTo>
                    <a:pt x="484" y="390"/>
                    <a:pt x="492" y="389"/>
                    <a:pt x="492" y="387"/>
                  </a:cubicBezTo>
                  <a:cubicBezTo>
                    <a:pt x="492" y="385"/>
                    <a:pt x="498" y="384"/>
                    <a:pt x="498" y="381"/>
                  </a:cubicBezTo>
                  <a:cubicBezTo>
                    <a:pt x="498" y="379"/>
                    <a:pt x="501" y="379"/>
                    <a:pt x="503" y="377"/>
                  </a:cubicBezTo>
                  <a:cubicBezTo>
                    <a:pt x="504" y="375"/>
                    <a:pt x="501" y="369"/>
                    <a:pt x="504" y="368"/>
                  </a:cubicBezTo>
                  <a:cubicBezTo>
                    <a:pt x="507" y="368"/>
                    <a:pt x="503" y="364"/>
                    <a:pt x="503" y="363"/>
                  </a:cubicBezTo>
                  <a:cubicBezTo>
                    <a:pt x="502" y="361"/>
                    <a:pt x="508" y="361"/>
                    <a:pt x="510" y="359"/>
                  </a:cubicBezTo>
                  <a:cubicBezTo>
                    <a:pt x="513" y="357"/>
                    <a:pt x="515" y="355"/>
                    <a:pt x="516" y="351"/>
                  </a:cubicBezTo>
                  <a:cubicBezTo>
                    <a:pt x="516" y="348"/>
                    <a:pt x="521" y="345"/>
                    <a:pt x="523" y="345"/>
                  </a:cubicBezTo>
                  <a:cubicBezTo>
                    <a:pt x="525" y="344"/>
                    <a:pt x="526" y="339"/>
                    <a:pt x="525" y="335"/>
                  </a:cubicBezTo>
                  <a:cubicBezTo>
                    <a:pt x="525" y="332"/>
                    <a:pt x="529" y="333"/>
                    <a:pt x="527" y="331"/>
                  </a:cubicBezTo>
                  <a:cubicBezTo>
                    <a:pt x="525" y="330"/>
                    <a:pt x="528" y="325"/>
                    <a:pt x="532" y="324"/>
                  </a:cubicBezTo>
                  <a:cubicBezTo>
                    <a:pt x="536" y="323"/>
                    <a:pt x="529" y="321"/>
                    <a:pt x="527" y="323"/>
                  </a:cubicBezTo>
                  <a:cubicBezTo>
                    <a:pt x="525" y="325"/>
                    <a:pt x="523" y="318"/>
                    <a:pt x="521" y="321"/>
                  </a:cubicBezTo>
                  <a:cubicBezTo>
                    <a:pt x="519" y="323"/>
                    <a:pt x="513" y="319"/>
                    <a:pt x="517" y="318"/>
                  </a:cubicBezTo>
                  <a:cubicBezTo>
                    <a:pt x="520" y="317"/>
                    <a:pt x="526" y="313"/>
                    <a:pt x="529" y="312"/>
                  </a:cubicBezTo>
                  <a:cubicBezTo>
                    <a:pt x="531" y="312"/>
                    <a:pt x="525" y="306"/>
                    <a:pt x="522" y="306"/>
                  </a:cubicBezTo>
                  <a:cubicBezTo>
                    <a:pt x="519" y="306"/>
                    <a:pt x="515" y="299"/>
                    <a:pt x="512" y="299"/>
                  </a:cubicBezTo>
                  <a:cubicBezTo>
                    <a:pt x="508" y="299"/>
                    <a:pt x="514" y="297"/>
                    <a:pt x="518" y="299"/>
                  </a:cubicBezTo>
                  <a:cubicBezTo>
                    <a:pt x="522" y="301"/>
                    <a:pt x="526" y="302"/>
                    <a:pt x="528" y="301"/>
                  </a:cubicBezTo>
                  <a:cubicBezTo>
                    <a:pt x="530" y="299"/>
                    <a:pt x="522" y="292"/>
                    <a:pt x="519" y="290"/>
                  </a:cubicBezTo>
                  <a:cubicBezTo>
                    <a:pt x="516" y="288"/>
                    <a:pt x="518" y="284"/>
                    <a:pt x="517" y="283"/>
                  </a:cubicBezTo>
                  <a:cubicBezTo>
                    <a:pt x="515" y="282"/>
                    <a:pt x="511" y="273"/>
                    <a:pt x="509" y="269"/>
                  </a:cubicBezTo>
                  <a:cubicBezTo>
                    <a:pt x="508" y="266"/>
                    <a:pt x="501" y="265"/>
                    <a:pt x="499" y="262"/>
                  </a:cubicBezTo>
                  <a:cubicBezTo>
                    <a:pt x="498" y="260"/>
                    <a:pt x="500" y="254"/>
                    <a:pt x="505" y="252"/>
                  </a:cubicBezTo>
                  <a:cubicBezTo>
                    <a:pt x="510" y="250"/>
                    <a:pt x="508" y="245"/>
                    <a:pt x="510" y="246"/>
                  </a:cubicBezTo>
                  <a:cubicBezTo>
                    <a:pt x="512" y="246"/>
                    <a:pt x="514" y="245"/>
                    <a:pt x="516" y="242"/>
                  </a:cubicBezTo>
                  <a:cubicBezTo>
                    <a:pt x="518" y="238"/>
                    <a:pt x="521" y="240"/>
                    <a:pt x="523" y="238"/>
                  </a:cubicBezTo>
                  <a:cubicBezTo>
                    <a:pt x="525" y="236"/>
                    <a:pt x="533" y="236"/>
                    <a:pt x="536" y="234"/>
                  </a:cubicBezTo>
                  <a:cubicBezTo>
                    <a:pt x="539" y="232"/>
                    <a:pt x="533" y="226"/>
                    <a:pt x="529" y="227"/>
                  </a:cubicBezTo>
                  <a:cubicBezTo>
                    <a:pt x="526" y="228"/>
                    <a:pt x="521" y="227"/>
                    <a:pt x="518" y="223"/>
                  </a:cubicBezTo>
                  <a:cubicBezTo>
                    <a:pt x="516" y="219"/>
                    <a:pt x="509" y="230"/>
                    <a:pt x="503" y="232"/>
                  </a:cubicBezTo>
                  <a:cubicBezTo>
                    <a:pt x="498" y="235"/>
                    <a:pt x="495" y="228"/>
                    <a:pt x="496" y="223"/>
                  </a:cubicBezTo>
                  <a:cubicBezTo>
                    <a:pt x="498" y="219"/>
                    <a:pt x="492" y="219"/>
                    <a:pt x="485" y="219"/>
                  </a:cubicBezTo>
                  <a:cubicBezTo>
                    <a:pt x="477" y="220"/>
                    <a:pt x="480" y="206"/>
                    <a:pt x="485" y="205"/>
                  </a:cubicBezTo>
                  <a:cubicBezTo>
                    <a:pt x="489" y="205"/>
                    <a:pt x="496" y="210"/>
                    <a:pt x="499" y="201"/>
                  </a:cubicBezTo>
                  <a:cubicBezTo>
                    <a:pt x="501" y="193"/>
                    <a:pt x="505" y="199"/>
                    <a:pt x="512" y="192"/>
                  </a:cubicBezTo>
                  <a:cubicBezTo>
                    <a:pt x="518" y="185"/>
                    <a:pt x="525" y="180"/>
                    <a:pt x="531" y="185"/>
                  </a:cubicBezTo>
                  <a:cubicBezTo>
                    <a:pt x="536" y="189"/>
                    <a:pt x="525" y="196"/>
                    <a:pt x="523" y="200"/>
                  </a:cubicBezTo>
                  <a:cubicBezTo>
                    <a:pt x="521" y="204"/>
                    <a:pt x="525" y="205"/>
                    <a:pt x="522" y="209"/>
                  </a:cubicBezTo>
                  <a:cubicBezTo>
                    <a:pt x="518" y="212"/>
                    <a:pt x="523" y="213"/>
                    <a:pt x="529" y="208"/>
                  </a:cubicBezTo>
                  <a:cubicBezTo>
                    <a:pt x="536" y="204"/>
                    <a:pt x="544" y="199"/>
                    <a:pt x="550" y="197"/>
                  </a:cubicBezTo>
                  <a:cubicBezTo>
                    <a:pt x="552" y="196"/>
                    <a:pt x="554" y="196"/>
                    <a:pt x="556" y="196"/>
                  </a:cubicBezTo>
                  <a:cubicBezTo>
                    <a:pt x="557" y="194"/>
                    <a:pt x="558" y="192"/>
                    <a:pt x="559" y="191"/>
                  </a:cubicBezTo>
                  <a:cubicBezTo>
                    <a:pt x="563" y="189"/>
                    <a:pt x="578" y="182"/>
                    <a:pt x="580" y="179"/>
                  </a:cubicBezTo>
                  <a:cubicBezTo>
                    <a:pt x="582" y="177"/>
                    <a:pt x="584" y="171"/>
                    <a:pt x="587" y="171"/>
                  </a:cubicBezTo>
                  <a:cubicBezTo>
                    <a:pt x="590" y="171"/>
                    <a:pt x="590" y="174"/>
                    <a:pt x="594" y="174"/>
                  </a:cubicBezTo>
                  <a:cubicBezTo>
                    <a:pt x="599" y="174"/>
                    <a:pt x="604" y="176"/>
                    <a:pt x="602" y="172"/>
                  </a:cubicBezTo>
                  <a:cubicBezTo>
                    <a:pt x="599" y="169"/>
                    <a:pt x="601" y="169"/>
                    <a:pt x="606" y="168"/>
                  </a:cubicBezTo>
                  <a:cubicBezTo>
                    <a:pt x="611" y="167"/>
                    <a:pt x="610" y="162"/>
                    <a:pt x="614" y="162"/>
                  </a:cubicBezTo>
                  <a:cubicBezTo>
                    <a:pt x="618" y="162"/>
                    <a:pt x="617" y="153"/>
                    <a:pt x="621" y="153"/>
                  </a:cubicBezTo>
                  <a:cubicBezTo>
                    <a:pt x="624" y="153"/>
                    <a:pt x="626" y="158"/>
                    <a:pt x="630" y="157"/>
                  </a:cubicBezTo>
                  <a:cubicBezTo>
                    <a:pt x="631" y="157"/>
                    <a:pt x="632" y="157"/>
                    <a:pt x="633" y="157"/>
                  </a:cubicBezTo>
                  <a:cubicBezTo>
                    <a:pt x="634" y="157"/>
                    <a:pt x="635" y="156"/>
                    <a:pt x="636" y="155"/>
                  </a:cubicBezTo>
                  <a:cubicBezTo>
                    <a:pt x="635" y="151"/>
                    <a:pt x="636" y="147"/>
                    <a:pt x="635" y="145"/>
                  </a:cubicBezTo>
                  <a:cubicBezTo>
                    <a:pt x="633" y="141"/>
                    <a:pt x="635" y="138"/>
                    <a:pt x="634" y="135"/>
                  </a:cubicBezTo>
                  <a:cubicBezTo>
                    <a:pt x="634" y="133"/>
                    <a:pt x="633" y="127"/>
                    <a:pt x="636" y="127"/>
                  </a:cubicBezTo>
                  <a:cubicBezTo>
                    <a:pt x="639" y="127"/>
                    <a:pt x="642" y="121"/>
                    <a:pt x="645" y="123"/>
                  </a:cubicBezTo>
                  <a:cubicBezTo>
                    <a:pt x="649" y="125"/>
                    <a:pt x="655" y="126"/>
                    <a:pt x="655" y="123"/>
                  </a:cubicBezTo>
                  <a:cubicBezTo>
                    <a:pt x="655" y="120"/>
                    <a:pt x="660" y="120"/>
                    <a:pt x="661" y="116"/>
                  </a:cubicBezTo>
                  <a:cubicBezTo>
                    <a:pt x="661" y="112"/>
                    <a:pt x="666" y="111"/>
                    <a:pt x="667" y="107"/>
                  </a:cubicBezTo>
                  <a:cubicBezTo>
                    <a:pt x="668" y="103"/>
                    <a:pt x="670" y="95"/>
                    <a:pt x="673" y="93"/>
                  </a:cubicBezTo>
                  <a:cubicBezTo>
                    <a:pt x="677" y="91"/>
                    <a:pt x="673" y="89"/>
                    <a:pt x="673" y="83"/>
                  </a:cubicBezTo>
                  <a:close/>
                  <a:moveTo>
                    <a:pt x="510" y="399"/>
                  </a:moveTo>
                  <a:cubicBezTo>
                    <a:pt x="506" y="412"/>
                    <a:pt x="515" y="419"/>
                    <a:pt x="516" y="418"/>
                  </a:cubicBezTo>
                  <a:cubicBezTo>
                    <a:pt x="519" y="416"/>
                    <a:pt x="533" y="387"/>
                    <a:pt x="530" y="383"/>
                  </a:cubicBezTo>
                  <a:cubicBezTo>
                    <a:pt x="527" y="379"/>
                    <a:pt x="513" y="386"/>
                    <a:pt x="510" y="399"/>
                  </a:cubicBezTo>
                  <a:close/>
                  <a:moveTo>
                    <a:pt x="391" y="444"/>
                  </a:moveTo>
                  <a:cubicBezTo>
                    <a:pt x="386" y="444"/>
                    <a:pt x="375" y="451"/>
                    <a:pt x="380" y="460"/>
                  </a:cubicBezTo>
                  <a:cubicBezTo>
                    <a:pt x="384" y="469"/>
                    <a:pt x="398" y="463"/>
                    <a:pt x="399" y="459"/>
                  </a:cubicBezTo>
                  <a:cubicBezTo>
                    <a:pt x="399" y="455"/>
                    <a:pt x="406" y="448"/>
                    <a:pt x="405" y="445"/>
                  </a:cubicBezTo>
                  <a:cubicBezTo>
                    <a:pt x="404" y="443"/>
                    <a:pt x="395" y="444"/>
                    <a:pt x="391" y="444"/>
                  </a:cubicBezTo>
                  <a:close/>
                </a:path>
              </a:pathLst>
            </a:custGeom>
            <a:solidFill>
              <a:srgbClr val="DB5355"/>
            </a:solid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42" name="Freeform 143"/>
            <p:cNvSpPr>
              <a:spLocks noEditPoints="1"/>
            </p:cNvSpPr>
            <p:nvPr/>
          </p:nvSpPr>
          <p:spPr bwMode="auto">
            <a:xfrm>
              <a:off x="6862763" y="2851150"/>
              <a:ext cx="207963" cy="292100"/>
            </a:xfrm>
            <a:custGeom>
              <a:cxnLst>
                <a:cxn ang="0">
                  <a:pos x="58" y="59"/>
                </a:cxn>
                <a:cxn ang="0">
                  <a:pos x="72" y="69"/>
                </a:cxn>
                <a:cxn ang="0">
                  <a:pos x="75" y="79"/>
                </a:cxn>
                <a:cxn ang="0">
                  <a:pos x="80" y="84"/>
                </a:cxn>
                <a:cxn ang="0">
                  <a:pos x="85" y="98"/>
                </a:cxn>
                <a:cxn ang="0">
                  <a:pos x="89" y="95"/>
                </a:cxn>
                <a:cxn ang="0">
                  <a:pos x="94" y="88"/>
                </a:cxn>
                <a:cxn ang="0">
                  <a:pos x="91" y="75"/>
                </a:cxn>
                <a:cxn ang="0">
                  <a:pos x="78" y="66"/>
                </a:cxn>
                <a:cxn ang="0">
                  <a:pos x="71" y="56"/>
                </a:cxn>
                <a:cxn ang="0">
                  <a:pos x="55" y="53"/>
                </a:cxn>
                <a:cxn ang="0">
                  <a:pos x="49" y="43"/>
                </a:cxn>
                <a:cxn ang="0">
                  <a:pos x="57" y="27"/>
                </a:cxn>
                <a:cxn ang="0">
                  <a:pos x="56" y="8"/>
                </a:cxn>
                <a:cxn ang="0">
                  <a:pos x="54" y="4"/>
                </a:cxn>
                <a:cxn ang="0">
                  <a:pos x="38" y="3"/>
                </a:cxn>
                <a:cxn ang="0">
                  <a:pos x="36" y="29"/>
                </a:cxn>
                <a:cxn ang="0">
                  <a:pos x="30" y="28"/>
                </a:cxn>
                <a:cxn ang="0">
                  <a:pos x="33" y="43"/>
                </a:cxn>
                <a:cxn ang="0">
                  <a:pos x="36" y="52"/>
                </a:cxn>
                <a:cxn ang="0">
                  <a:pos x="48" y="56"/>
                </a:cxn>
                <a:cxn ang="0">
                  <a:pos x="58" y="59"/>
                </a:cxn>
                <a:cxn ang="0">
                  <a:pos x="37" y="62"/>
                </a:cxn>
                <a:cxn ang="0">
                  <a:pos x="47" y="74"/>
                </a:cxn>
                <a:cxn ang="0">
                  <a:pos x="37" y="62"/>
                </a:cxn>
                <a:cxn ang="0">
                  <a:pos x="55" y="94"/>
                </a:cxn>
                <a:cxn ang="0">
                  <a:pos x="61" y="91"/>
                </a:cxn>
                <a:cxn ang="0">
                  <a:pos x="62" y="100"/>
                </a:cxn>
                <a:cxn ang="0">
                  <a:pos x="64" y="112"/>
                </a:cxn>
                <a:cxn ang="0">
                  <a:pos x="76" y="94"/>
                </a:cxn>
                <a:cxn ang="0">
                  <a:pos x="72" y="92"/>
                </a:cxn>
                <a:cxn ang="0">
                  <a:pos x="55" y="79"/>
                </a:cxn>
                <a:cxn ang="0">
                  <a:pos x="55" y="94"/>
                </a:cxn>
                <a:cxn ang="0">
                  <a:pos x="16" y="101"/>
                </a:cxn>
                <a:cxn ang="0">
                  <a:pos x="2" y="119"/>
                </a:cxn>
                <a:cxn ang="0">
                  <a:pos x="22" y="100"/>
                </a:cxn>
                <a:cxn ang="0">
                  <a:pos x="25" y="88"/>
                </a:cxn>
                <a:cxn ang="0">
                  <a:pos x="16" y="101"/>
                </a:cxn>
                <a:cxn ang="0">
                  <a:pos x="75" y="107"/>
                </a:cxn>
                <a:cxn ang="0">
                  <a:pos x="84" y="102"/>
                </a:cxn>
                <a:cxn ang="0">
                  <a:pos x="75" y="107"/>
                </a:cxn>
                <a:cxn ang="0">
                  <a:pos x="105" y="133"/>
                </a:cxn>
                <a:cxn ang="0">
                  <a:pos x="103" y="108"/>
                </a:cxn>
                <a:cxn ang="0">
                  <a:pos x="95" y="108"/>
                </a:cxn>
                <a:cxn ang="0">
                  <a:pos x="88" y="114"/>
                </a:cxn>
                <a:cxn ang="0">
                  <a:pos x="82" y="119"/>
                </a:cxn>
                <a:cxn ang="0">
                  <a:pos x="72" y="116"/>
                </a:cxn>
                <a:cxn ang="0">
                  <a:pos x="59" y="124"/>
                </a:cxn>
                <a:cxn ang="0">
                  <a:pos x="54" y="136"/>
                </a:cxn>
                <a:cxn ang="0">
                  <a:pos x="64" y="130"/>
                </a:cxn>
                <a:cxn ang="0">
                  <a:pos x="73" y="127"/>
                </a:cxn>
                <a:cxn ang="0">
                  <a:pos x="82" y="147"/>
                </a:cxn>
                <a:cxn ang="0">
                  <a:pos x="94" y="153"/>
                </a:cxn>
                <a:cxn ang="0">
                  <a:pos x="93" y="138"/>
                </a:cxn>
                <a:cxn ang="0">
                  <a:pos x="105" y="133"/>
                </a:cxn>
              </a:cxnLst>
              <a:rect b="b" l="0" r="r" t="0"/>
              <a:pathLst>
                <a:path h="153" w="109">
                  <a:moveTo>
                    <a:pt x="58" y="59"/>
                  </a:moveTo>
                  <a:cubicBezTo>
                    <a:pt x="64" y="58"/>
                    <a:pt x="73" y="66"/>
                    <a:pt x="72" y="69"/>
                  </a:cubicBezTo>
                  <a:cubicBezTo>
                    <a:pt x="70" y="72"/>
                    <a:pt x="72" y="82"/>
                    <a:pt x="75" y="79"/>
                  </a:cubicBezTo>
                  <a:cubicBezTo>
                    <a:pt x="78" y="76"/>
                    <a:pt x="83" y="80"/>
                    <a:pt x="80" y="84"/>
                  </a:cubicBezTo>
                  <a:cubicBezTo>
                    <a:pt x="77" y="88"/>
                    <a:pt x="84" y="93"/>
                    <a:pt x="85" y="98"/>
                  </a:cubicBezTo>
                  <a:cubicBezTo>
                    <a:pt x="86" y="103"/>
                    <a:pt x="90" y="99"/>
                    <a:pt x="89" y="95"/>
                  </a:cubicBezTo>
                  <a:cubicBezTo>
                    <a:pt x="88" y="91"/>
                    <a:pt x="90" y="91"/>
                    <a:pt x="94" y="88"/>
                  </a:cubicBezTo>
                  <a:cubicBezTo>
                    <a:pt x="98" y="85"/>
                    <a:pt x="94" y="80"/>
                    <a:pt x="91" y="75"/>
                  </a:cubicBezTo>
                  <a:cubicBezTo>
                    <a:pt x="88" y="69"/>
                    <a:pt x="78" y="71"/>
                    <a:pt x="78" y="66"/>
                  </a:cubicBezTo>
                  <a:cubicBezTo>
                    <a:pt x="78" y="60"/>
                    <a:pt x="71" y="59"/>
                    <a:pt x="71" y="56"/>
                  </a:cubicBezTo>
                  <a:cubicBezTo>
                    <a:pt x="70" y="53"/>
                    <a:pt x="61" y="50"/>
                    <a:pt x="55" y="53"/>
                  </a:cubicBezTo>
                  <a:cubicBezTo>
                    <a:pt x="49" y="56"/>
                    <a:pt x="53" y="47"/>
                    <a:pt x="49" y="43"/>
                  </a:cubicBezTo>
                  <a:cubicBezTo>
                    <a:pt x="45" y="38"/>
                    <a:pt x="52" y="32"/>
                    <a:pt x="57" y="27"/>
                  </a:cubicBezTo>
                  <a:cubicBezTo>
                    <a:pt x="62" y="21"/>
                    <a:pt x="56" y="12"/>
                    <a:pt x="56" y="8"/>
                  </a:cubicBezTo>
                  <a:cubicBezTo>
                    <a:pt x="57" y="4"/>
                    <a:pt x="57" y="3"/>
                    <a:pt x="54" y="4"/>
                  </a:cubicBezTo>
                  <a:cubicBezTo>
                    <a:pt x="52" y="6"/>
                    <a:pt x="42" y="0"/>
                    <a:pt x="38" y="3"/>
                  </a:cubicBezTo>
                  <a:cubicBezTo>
                    <a:pt x="34" y="6"/>
                    <a:pt x="38" y="28"/>
                    <a:pt x="36" y="29"/>
                  </a:cubicBezTo>
                  <a:cubicBezTo>
                    <a:pt x="34" y="31"/>
                    <a:pt x="31" y="26"/>
                    <a:pt x="30" y="28"/>
                  </a:cubicBezTo>
                  <a:cubicBezTo>
                    <a:pt x="29" y="31"/>
                    <a:pt x="31" y="43"/>
                    <a:pt x="33" y="43"/>
                  </a:cubicBezTo>
                  <a:cubicBezTo>
                    <a:pt x="36" y="43"/>
                    <a:pt x="38" y="47"/>
                    <a:pt x="36" y="52"/>
                  </a:cubicBezTo>
                  <a:cubicBezTo>
                    <a:pt x="35" y="57"/>
                    <a:pt x="41" y="58"/>
                    <a:pt x="48" y="56"/>
                  </a:cubicBezTo>
                  <a:cubicBezTo>
                    <a:pt x="54" y="53"/>
                    <a:pt x="52" y="60"/>
                    <a:pt x="58" y="59"/>
                  </a:cubicBezTo>
                  <a:close/>
                  <a:moveTo>
                    <a:pt x="37" y="62"/>
                  </a:moveTo>
                  <a:cubicBezTo>
                    <a:pt x="38" y="67"/>
                    <a:pt x="40" y="76"/>
                    <a:pt x="47" y="74"/>
                  </a:cubicBezTo>
                  <a:cubicBezTo>
                    <a:pt x="55" y="72"/>
                    <a:pt x="36" y="58"/>
                    <a:pt x="37" y="62"/>
                  </a:cubicBezTo>
                  <a:close/>
                  <a:moveTo>
                    <a:pt x="55" y="94"/>
                  </a:moveTo>
                  <a:cubicBezTo>
                    <a:pt x="57" y="94"/>
                    <a:pt x="61" y="94"/>
                    <a:pt x="61" y="91"/>
                  </a:cubicBezTo>
                  <a:cubicBezTo>
                    <a:pt x="62" y="88"/>
                    <a:pt x="65" y="97"/>
                    <a:pt x="62" y="100"/>
                  </a:cubicBezTo>
                  <a:cubicBezTo>
                    <a:pt x="59" y="103"/>
                    <a:pt x="59" y="111"/>
                    <a:pt x="64" y="112"/>
                  </a:cubicBezTo>
                  <a:cubicBezTo>
                    <a:pt x="69" y="113"/>
                    <a:pt x="77" y="97"/>
                    <a:pt x="76" y="94"/>
                  </a:cubicBezTo>
                  <a:cubicBezTo>
                    <a:pt x="75" y="91"/>
                    <a:pt x="71" y="96"/>
                    <a:pt x="72" y="92"/>
                  </a:cubicBezTo>
                  <a:cubicBezTo>
                    <a:pt x="73" y="88"/>
                    <a:pt x="60" y="78"/>
                    <a:pt x="55" y="79"/>
                  </a:cubicBezTo>
                  <a:cubicBezTo>
                    <a:pt x="50" y="80"/>
                    <a:pt x="51" y="95"/>
                    <a:pt x="55" y="94"/>
                  </a:cubicBezTo>
                  <a:close/>
                  <a:moveTo>
                    <a:pt x="16" y="101"/>
                  </a:moveTo>
                  <a:cubicBezTo>
                    <a:pt x="11" y="107"/>
                    <a:pt x="0" y="116"/>
                    <a:pt x="2" y="119"/>
                  </a:cubicBezTo>
                  <a:cubicBezTo>
                    <a:pt x="4" y="123"/>
                    <a:pt x="16" y="105"/>
                    <a:pt x="22" y="100"/>
                  </a:cubicBezTo>
                  <a:cubicBezTo>
                    <a:pt x="28" y="96"/>
                    <a:pt x="27" y="92"/>
                    <a:pt x="25" y="88"/>
                  </a:cubicBezTo>
                  <a:cubicBezTo>
                    <a:pt x="23" y="84"/>
                    <a:pt x="21" y="95"/>
                    <a:pt x="16" y="101"/>
                  </a:cubicBezTo>
                  <a:close/>
                  <a:moveTo>
                    <a:pt x="75" y="107"/>
                  </a:moveTo>
                  <a:cubicBezTo>
                    <a:pt x="77" y="111"/>
                    <a:pt x="86" y="105"/>
                    <a:pt x="84" y="102"/>
                  </a:cubicBezTo>
                  <a:cubicBezTo>
                    <a:pt x="81" y="99"/>
                    <a:pt x="74" y="105"/>
                    <a:pt x="75" y="107"/>
                  </a:cubicBezTo>
                  <a:close/>
                  <a:moveTo>
                    <a:pt x="105" y="133"/>
                  </a:moveTo>
                  <a:cubicBezTo>
                    <a:pt x="109" y="129"/>
                    <a:pt x="103" y="116"/>
                    <a:pt x="103" y="108"/>
                  </a:cubicBezTo>
                  <a:cubicBezTo>
                    <a:pt x="103" y="100"/>
                    <a:pt x="92" y="103"/>
                    <a:pt x="95" y="108"/>
                  </a:cubicBezTo>
                  <a:cubicBezTo>
                    <a:pt x="98" y="113"/>
                    <a:pt x="89" y="109"/>
                    <a:pt x="88" y="114"/>
                  </a:cubicBezTo>
                  <a:cubicBezTo>
                    <a:pt x="88" y="119"/>
                    <a:pt x="81" y="115"/>
                    <a:pt x="82" y="119"/>
                  </a:cubicBezTo>
                  <a:cubicBezTo>
                    <a:pt x="82" y="123"/>
                    <a:pt x="75" y="119"/>
                    <a:pt x="72" y="116"/>
                  </a:cubicBezTo>
                  <a:cubicBezTo>
                    <a:pt x="68" y="114"/>
                    <a:pt x="64" y="123"/>
                    <a:pt x="59" y="124"/>
                  </a:cubicBezTo>
                  <a:cubicBezTo>
                    <a:pt x="54" y="125"/>
                    <a:pt x="51" y="136"/>
                    <a:pt x="54" y="136"/>
                  </a:cubicBezTo>
                  <a:cubicBezTo>
                    <a:pt x="58" y="135"/>
                    <a:pt x="60" y="130"/>
                    <a:pt x="64" y="130"/>
                  </a:cubicBezTo>
                  <a:cubicBezTo>
                    <a:pt x="68" y="131"/>
                    <a:pt x="67" y="126"/>
                    <a:pt x="73" y="127"/>
                  </a:cubicBezTo>
                  <a:cubicBezTo>
                    <a:pt x="78" y="128"/>
                    <a:pt x="74" y="145"/>
                    <a:pt x="82" y="147"/>
                  </a:cubicBezTo>
                  <a:cubicBezTo>
                    <a:pt x="90" y="148"/>
                    <a:pt x="90" y="153"/>
                    <a:pt x="94" y="153"/>
                  </a:cubicBezTo>
                  <a:cubicBezTo>
                    <a:pt x="97" y="153"/>
                    <a:pt x="93" y="142"/>
                    <a:pt x="93" y="138"/>
                  </a:cubicBezTo>
                  <a:cubicBezTo>
                    <a:pt x="94" y="135"/>
                    <a:pt x="101" y="138"/>
                    <a:pt x="105" y="133"/>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43" name="Freeform 144"/>
            <p:cNvSpPr>
              <a:spLocks noEditPoints="1"/>
            </p:cNvSpPr>
            <p:nvPr/>
          </p:nvSpPr>
          <p:spPr bwMode="auto">
            <a:xfrm>
              <a:off x="7378700" y="3321050"/>
              <a:ext cx="273050" cy="173038"/>
            </a:xfrm>
            <a:custGeom>
              <a:cxnLst>
                <a:cxn ang="0">
                  <a:pos x="102" y="84"/>
                </a:cxn>
                <a:cxn ang="0">
                  <a:pos x="94" y="76"/>
                </a:cxn>
                <a:cxn ang="0">
                  <a:pos x="83" y="71"/>
                </a:cxn>
                <a:cxn ang="0">
                  <a:pos x="75" y="56"/>
                </a:cxn>
                <a:cxn ang="0">
                  <a:pos x="72" y="47"/>
                </a:cxn>
                <a:cxn ang="0">
                  <a:pos x="75" y="39"/>
                </a:cxn>
                <a:cxn ang="0">
                  <a:pos x="52" y="27"/>
                </a:cxn>
                <a:cxn ang="0">
                  <a:pos x="8" y="3"/>
                </a:cxn>
                <a:cxn ang="0">
                  <a:pos x="0" y="0"/>
                </a:cxn>
                <a:cxn ang="0">
                  <a:pos x="0" y="71"/>
                </a:cxn>
                <a:cxn ang="0">
                  <a:pos x="12" y="75"/>
                </a:cxn>
                <a:cxn ang="0">
                  <a:pos x="25" y="68"/>
                </a:cxn>
                <a:cxn ang="0">
                  <a:pos x="32" y="59"/>
                </a:cxn>
                <a:cxn ang="0">
                  <a:pos x="56" y="65"/>
                </a:cxn>
                <a:cxn ang="0">
                  <a:pos x="80" y="87"/>
                </a:cxn>
                <a:cxn ang="0">
                  <a:pos x="104" y="91"/>
                </a:cxn>
                <a:cxn ang="0">
                  <a:pos x="102" y="84"/>
                </a:cxn>
                <a:cxn ang="0">
                  <a:pos x="121" y="25"/>
                </a:cxn>
                <a:cxn ang="0">
                  <a:pos x="108" y="33"/>
                </a:cxn>
                <a:cxn ang="0">
                  <a:pos x="84" y="34"/>
                </a:cxn>
                <a:cxn ang="0">
                  <a:pos x="102" y="42"/>
                </a:cxn>
                <a:cxn ang="0">
                  <a:pos x="125" y="30"/>
                </a:cxn>
                <a:cxn ang="0">
                  <a:pos x="129" y="20"/>
                </a:cxn>
                <a:cxn ang="0">
                  <a:pos x="121" y="25"/>
                </a:cxn>
                <a:cxn ang="0">
                  <a:pos x="133" y="12"/>
                </a:cxn>
                <a:cxn ang="0">
                  <a:pos x="129" y="13"/>
                </a:cxn>
                <a:cxn ang="0">
                  <a:pos x="136" y="23"/>
                </a:cxn>
                <a:cxn ang="0">
                  <a:pos x="133" y="12"/>
                </a:cxn>
              </a:cxnLst>
              <a:rect b="b" l="0" r="r" t="0"/>
              <a:pathLst>
                <a:path h="91" w="143">
                  <a:moveTo>
                    <a:pt x="102" y="84"/>
                  </a:moveTo>
                  <a:cubicBezTo>
                    <a:pt x="100" y="83"/>
                    <a:pt x="94" y="79"/>
                    <a:pt x="94" y="76"/>
                  </a:cubicBezTo>
                  <a:cubicBezTo>
                    <a:pt x="95" y="74"/>
                    <a:pt x="88" y="74"/>
                    <a:pt x="83" y="71"/>
                  </a:cubicBezTo>
                  <a:cubicBezTo>
                    <a:pt x="78" y="68"/>
                    <a:pt x="80" y="58"/>
                    <a:pt x="75" y="56"/>
                  </a:cubicBezTo>
                  <a:cubicBezTo>
                    <a:pt x="70" y="54"/>
                    <a:pt x="66" y="46"/>
                    <a:pt x="72" y="47"/>
                  </a:cubicBezTo>
                  <a:cubicBezTo>
                    <a:pt x="78" y="47"/>
                    <a:pt x="79" y="44"/>
                    <a:pt x="75" y="39"/>
                  </a:cubicBezTo>
                  <a:cubicBezTo>
                    <a:pt x="70" y="35"/>
                    <a:pt x="53" y="33"/>
                    <a:pt x="52" y="27"/>
                  </a:cubicBezTo>
                  <a:cubicBezTo>
                    <a:pt x="52" y="21"/>
                    <a:pt x="21" y="6"/>
                    <a:pt x="8" y="3"/>
                  </a:cubicBezTo>
                  <a:cubicBezTo>
                    <a:pt x="6" y="2"/>
                    <a:pt x="3" y="1"/>
                    <a:pt x="0" y="0"/>
                  </a:cubicBezTo>
                  <a:cubicBezTo>
                    <a:pt x="0" y="71"/>
                    <a:pt x="0" y="71"/>
                    <a:pt x="0" y="71"/>
                  </a:cubicBezTo>
                  <a:cubicBezTo>
                    <a:pt x="3" y="73"/>
                    <a:pt x="7" y="75"/>
                    <a:pt x="12" y="75"/>
                  </a:cubicBezTo>
                  <a:cubicBezTo>
                    <a:pt x="26" y="76"/>
                    <a:pt x="23" y="68"/>
                    <a:pt x="25" y="68"/>
                  </a:cubicBezTo>
                  <a:cubicBezTo>
                    <a:pt x="28" y="68"/>
                    <a:pt x="29" y="63"/>
                    <a:pt x="32" y="59"/>
                  </a:cubicBezTo>
                  <a:cubicBezTo>
                    <a:pt x="35" y="56"/>
                    <a:pt x="48" y="59"/>
                    <a:pt x="56" y="65"/>
                  </a:cubicBezTo>
                  <a:cubicBezTo>
                    <a:pt x="63" y="71"/>
                    <a:pt x="72" y="88"/>
                    <a:pt x="80" y="87"/>
                  </a:cubicBezTo>
                  <a:cubicBezTo>
                    <a:pt x="88" y="85"/>
                    <a:pt x="97" y="91"/>
                    <a:pt x="104" y="91"/>
                  </a:cubicBezTo>
                  <a:cubicBezTo>
                    <a:pt x="111" y="91"/>
                    <a:pt x="105" y="85"/>
                    <a:pt x="102" y="84"/>
                  </a:cubicBezTo>
                  <a:close/>
                  <a:moveTo>
                    <a:pt x="121" y="25"/>
                  </a:moveTo>
                  <a:cubicBezTo>
                    <a:pt x="121" y="28"/>
                    <a:pt x="116" y="29"/>
                    <a:pt x="108" y="33"/>
                  </a:cubicBezTo>
                  <a:cubicBezTo>
                    <a:pt x="99" y="36"/>
                    <a:pt x="84" y="29"/>
                    <a:pt x="84" y="34"/>
                  </a:cubicBezTo>
                  <a:cubicBezTo>
                    <a:pt x="83" y="37"/>
                    <a:pt x="93" y="42"/>
                    <a:pt x="102" y="42"/>
                  </a:cubicBezTo>
                  <a:cubicBezTo>
                    <a:pt x="111" y="42"/>
                    <a:pt x="125" y="33"/>
                    <a:pt x="125" y="30"/>
                  </a:cubicBezTo>
                  <a:cubicBezTo>
                    <a:pt x="125" y="28"/>
                    <a:pt x="131" y="23"/>
                    <a:pt x="129" y="20"/>
                  </a:cubicBezTo>
                  <a:cubicBezTo>
                    <a:pt x="126" y="18"/>
                    <a:pt x="121" y="22"/>
                    <a:pt x="121" y="25"/>
                  </a:cubicBezTo>
                  <a:close/>
                  <a:moveTo>
                    <a:pt x="133" y="12"/>
                  </a:moveTo>
                  <a:cubicBezTo>
                    <a:pt x="127" y="9"/>
                    <a:pt x="123" y="6"/>
                    <a:pt x="129" y="13"/>
                  </a:cubicBezTo>
                  <a:cubicBezTo>
                    <a:pt x="136" y="19"/>
                    <a:pt x="132" y="24"/>
                    <a:pt x="136" y="23"/>
                  </a:cubicBezTo>
                  <a:cubicBezTo>
                    <a:pt x="143" y="22"/>
                    <a:pt x="138" y="15"/>
                    <a:pt x="133" y="12"/>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44" name="Freeform 145"/>
            <p:cNvSpPr/>
            <p:nvPr/>
          </p:nvSpPr>
          <p:spPr bwMode="auto">
            <a:xfrm>
              <a:off x="6076950" y="3049588"/>
              <a:ext cx="46038" cy="88900"/>
            </a:xfrm>
            <a:custGeom>
              <a:cxnLst>
                <a:cxn ang="0">
                  <a:pos x="5" y="0"/>
                </a:cxn>
                <a:cxn ang="0">
                  <a:pos x="1" y="11"/>
                </a:cxn>
                <a:cxn ang="0">
                  <a:pos x="1" y="26"/>
                </a:cxn>
                <a:cxn ang="0">
                  <a:pos x="6" y="43"/>
                </a:cxn>
                <a:cxn ang="0">
                  <a:pos x="24" y="27"/>
                </a:cxn>
                <a:cxn ang="0">
                  <a:pos x="5" y="0"/>
                </a:cxn>
              </a:cxnLst>
              <a:rect b="b" l="0" r="r" t="0"/>
              <a:pathLst>
                <a:path h="47" w="24">
                  <a:moveTo>
                    <a:pt x="5" y="0"/>
                  </a:moveTo>
                  <a:cubicBezTo>
                    <a:pt x="2" y="1"/>
                    <a:pt x="3" y="7"/>
                    <a:pt x="1" y="11"/>
                  </a:cubicBezTo>
                  <a:cubicBezTo>
                    <a:pt x="0" y="15"/>
                    <a:pt x="0" y="20"/>
                    <a:pt x="1" y="26"/>
                  </a:cubicBezTo>
                  <a:cubicBezTo>
                    <a:pt x="1" y="32"/>
                    <a:pt x="1" y="39"/>
                    <a:pt x="6" y="43"/>
                  </a:cubicBezTo>
                  <a:cubicBezTo>
                    <a:pt x="13" y="47"/>
                    <a:pt x="23" y="36"/>
                    <a:pt x="24" y="27"/>
                  </a:cubicBezTo>
                  <a:cubicBezTo>
                    <a:pt x="24" y="17"/>
                    <a:pt x="8" y="0"/>
                    <a:pt x="5" y="0"/>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45" name="Freeform 146"/>
            <p:cNvSpPr/>
            <p:nvPr/>
          </p:nvSpPr>
          <p:spPr bwMode="auto">
            <a:xfrm>
              <a:off x="5273675" y="3509963"/>
              <a:ext cx="160338" cy="317500"/>
            </a:xfrm>
            <a:custGeom>
              <a:cxnLst>
                <a:cxn ang="0">
                  <a:pos x="71" y="5"/>
                </a:cxn>
                <a:cxn ang="0">
                  <a:pos x="67" y="9"/>
                </a:cxn>
                <a:cxn ang="0">
                  <a:pos x="65" y="17"/>
                </a:cxn>
                <a:cxn ang="0">
                  <a:pos x="59" y="22"/>
                </a:cxn>
                <a:cxn ang="0">
                  <a:pos x="53" y="27"/>
                </a:cxn>
                <a:cxn ang="0">
                  <a:pos x="53" y="33"/>
                </a:cxn>
                <a:cxn ang="0">
                  <a:pos x="44" y="40"/>
                </a:cxn>
                <a:cxn ang="0">
                  <a:pos x="29" y="48"/>
                </a:cxn>
                <a:cxn ang="0">
                  <a:pos x="14" y="50"/>
                </a:cxn>
                <a:cxn ang="0">
                  <a:pos x="10" y="65"/>
                </a:cxn>
                <a:cxn ang="0">
                  <a:pos x="11" y="86"/>
                </a:cxn>
                <a:cxn ang="0">
                  <a:pos x="8" y="109"/>
                </a:cxn>
                <a:cxn ang="0">
                  <a:pos x="4" y="136"/>
                </a:cxn>
                <a:cxn ang="0">
                  <a:pos x="11" y="157"/>
                </a:cxn>
                <a:cxn ang="0">
                  <a:pos x="31" y="162"/>
                </a:cxn>
                <a:cxn ang="0">
                  <a:pos x="43" y="158"/>
                </a:cxn>
                <a:cxn ang="0">
                  <a:pos x="59" y="110"/>
                </a:cxn>
                <a:cxn ang="0">
                  <a:pos x="72" y="66"/>
                </a:cxn>
                <a:cxn ang="0">
                  <a:pos x="74" y="54"/>
                </a:cxn>
                <a:cxn ang="0">
                  <a:pos x="77" y="47"/>
                </a:cxn>
                <a:cxn ang="0">
                  <a:pos x="83" y="45"/>
                </a:cxn>
                <a:cxn ang="0">
                  <a:pos x="79" y="24"/>
                </a:cxn>
                <a:cxn ang="0">
                  <a:pos x="71" y="5"/>
                </a:cxn>
              </a:cxnLst>
              <a:rect b="b" l="0" r="r" t="0"/>
              <a:pathLst>
                <a:path h="166" w="84">
                  <a:moveTo>
                    <a:pt x="71" y="5"/>
                  </a:moveTo>
                  <a:cubicBezTo>
                    <a:pt x="70" y="0"/>
                    <a:pt x="68" y="7"/>
                    <a:pt x="67" y="9"/>
                  </a:cubicBezTo>
                  <a:cubicBezTo>
                    <a:pt x="66" y="10"/>
                    <a:pt x="65" y="14"/>
                    <a:pt x="65" y="17"/>
                  </a:cubicBezTo>
                  <a:cubicBezTo>
                    <a:pt x="66" y="19"/>
                    <a:pt x="61" y="22"/>
                    <a:pt x="59" y="22"/>
                  </a:cubicBezTo>
                  <a:cubicBezTo>
                    <a:pt x="56" y="21"/>
                    <a:pt x="52" y="23"/>
                    <a:pt x="53" y="27"/>
                  </a:cubicBezTo>
                  <a:cubicBezTo>
                    <a:pt x="54" y="30"/>
                    <a:pt x="51" y="30"/>
                    <a:pt x="53" y="33"/>
                  </a:cubicBezTo>
                  <a:cubicBezTo>
                    <a:pt x="54" y="36"/>
                    <a:pt x="49" y="39"/>
                    <a:pt x="44" y="40"/>
                  </a:cubicBezTo>
                  <a:cubicBezTo>
                    <a:pt x="40" y="40"/>
                    <a:pt x="34" y="48"/>
                    <a:pt x="29" y="48"/>
                  </a:cubicBezTo>
                  <a:cubicBezTo>
                    <a:pt x="24" y="47"/>
                    <a:pt x="19" y="51"/>
                    <a:pt x="14" y="50"/>
                  </a:cubicBezTo>
                  <a:cubicBezTo>
                    <a:pt x="10" y="50"/>
                    <a:pt x="13" y="59"/>
                    <a:pt x="10" y="65"/>
                  </a:cubicBezTo>
                  <a:cubicBezTo>
                    <a:pt x="6" y="71"/>
                    <a:pt x="8" y="78"/>
                    <a:pt x="11" y="86"/>
                  </a:cubicBezTo>
                  <a:cubicBezTo>
                    <a:pt x="14" y="93"/>
                    <a:pt x="16" y="99"/>
                    <a:pt x="8" y="109"/>
                  </a:cubicBezTo>
                  <a:cubicBezTo>
                    <a:pt x="0" y="118"/>
                    <a:pt x="1" y="129"/>
                    <a:pt x="4" y="136"/>
                  </a:cubicBezTo>
                  <a:cubicBezTo>
                    <a:pt x="7" y="142"/>
                    <a:pt x="7" y="152"/>
                    <a:pt x="11" y="157"/>
                  </a:cubicBezTo>
                  <a:cubicBezTo>
                    <a:pt x="16" y="162"/>
                    <a:pt x="28" y="166"/>
                    <a:pt x="31" y="162"/>
                  </a:cubicBezTo>
                  <a:cubicBezTo>
                    <a:pt x="35" y="158"/>
                    <a:pt x="39" y="162"/>
                    <a:pt x="43" y="158"/>
                  </a:cubicBezTo>
                  <a:cubicBezTo>
                    <a:pt x="47" y="153"/>
                    <a:pt x="54" y="127"/>
                    <a:pt x="59" y="110"/>
                  </a:cubicBezTo>
                  <a:cubicBezTo>
                    <a:pt x="65" y="93"/>
                    <a:pt x="72" y="71"/>
                    <a:pt x="72" y="66"/>
                  </a:cubicBezTo>
                  <a:cubicBezTo>
                    <a:pt x="71" y="62"/>
                    <a:pt x="76" y="59"/>
                    <a:pt x="74" y="54"/>
                  </a:cubicBezTo>
                  <a:cubicBezTo>
                    <a:pt x="72" y="49"/>
                    <a:pt x="74" y="43"/>
                    <a:pt x="77" y="47"/>
                  </a:cubicBezTo>
                  <a:cubicBezTo>
                    <a:pt x="79" y="51"/>
                    <a:pt x="82" y="51"/>
                    <a:pt x="83" y="45"/>
                  </a:cubicBezTo>
                  <a:cubicBezTo>
                    <a:pt x="84" y="40"/>
                    <a:pt x="79" y="32"/>
                    <a:pt x="79" y="24"/>
                  </a:cubicBezTo>
                  <a:cubicBezTo>
                    <a:pt x="79" y="16"/>
                    <a:pt x="72" y="9"/>
                    <a:pt x="71" y="5"/>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46" name="Freeform 147"/>
            <p:cNvSpPr>
              <a:spLocks noEditPoints="1"/>
            </p:cNvSpPr>
            <p:nvPr/>
          </p:nvSpPr>
          <p:spPr bwMode="auto">
            <a:xfrm>
              <a:off x="5267325" y="2838450"/>
              <a:ext cx="258763" cy="157163"/>
            </a:xfrm>
            <a:custGeom>
              <a:cxnLst>
                <a:cxn ang="0">
                  <a:pos x="95" y="3"/>
                </a:cxn>
                <a:cxn ang="0">
                  <a:pos x="73" y="4"/>
                </a:cxn>
                <a:cxn ang="0">
                  <a:pos x="56" y="19"/>
                </a:cxn>
                <a:cxn ang="0">
                  <a:pos x="48" y="22"/>
                </a:cxn>
                <a:cxn ang="0">
                  <a:pos x="32" y="20"/>
                </a:cxn>
                <a:cxn ang="0">
                  <a:pos x="18" y="19"/>
                </a:cxn>
                <a:cxn ang="0">
                  <a:pos x="10" y="17"/>
                </a:cxn>
                <a:cxn ang="0">
                  <a:pos x="5" y="21"/>
                </a:cxn>
                <a:cxn ang="0">
                  <a:pos x="6" y="28"/>
                </a:cxn>
                <a:cxn ang="0">
                  <a:pos x="0" y="30"/>
                </a:cxn>
                <a:cxn ang="0">
                  <a:pos x="1" y="37"/>
                </a:cxn>
                <a:cxn ang="0">
                  <a:pos x="5" y="55"/>
                </a:cxn>
                <a:cxn ang="0">
                  <a:pos x="9" y="72"/>
                </a:cxn>
                <a:cxn ang="0">
                  <a:pos x="29" y="70"/>
                </a:cxn>
                <a:cxn ang="0">
                  <a:pos x="44" y="65"/>
                </a:cxn>
                <a:cxn ang="0">
                  <a:pos x="56" y="59"/>
                </a:cxn>
                <a:cxn ang="0">
                  <a:pos x="67" y="57"/>
                </a:cxn>
                <a:cxn ang="0">
                  <a:pos x="76" y="51"/>
                </a:cxn>
                <a:cxn ang="0">
                  <a:pos x="100" y="43"/>
                </a:cxn>
                <a:cxn ang="0">
                  <a:pos x="111" y="32"/>
                </a:cxn>
                <a:cxn ang="0">
                  <a:pos x="120" y="28"/>
                </a:cxn>
                <a:cxn ang="0">
                  <a:pos x="106" y="0"/>
                </a:cxn>
                <a:cxn ang="0">
                  <a:pos x="95" y="3"/>
                </a:cxn>
                <a:cxn ang="0">
                  <a:pos x="123" y="78"/>
                </a:cxn>
                <a:cxn ang="0">
                  <a:pos x="134" y="76"/>
                </a:cxn>
                <a:cxn ang="0">
                  <a:pos x="123" y="78"/>
                </a:cxn>
              </a:cxnLst>
              <a:rect b="b" l="0" r="r" t="0"/>
              <a:pathLst>
                <a:path h="82" w="135">
                  <a:moveTo>
                    <a:pt x="95" y="3"/>
                  </a:moveTo>
                  <a:cubicBezTo>
                    <a:pt x="90" y="4"/>
                    <a:pt x="75" y="3"/>
                    <a:pt x="73" y="4"/>
                  </a:cubicBezTo>
                  <a:cubicBezTo>
                    <a:pt x="71" y="5"/>
                    <a:pt x="58" y="15"/>
                    <a:pt x="56" y="19"/>
                  </a:cubicBezTo>
                  <a:cubicBezTo>
                    <a:pt x="54" y="24"/>
                    <a:pt x="51" y="25"/>
                    <a:pt x="48" y="22"/>
                  </a:cubicBezTo>
                  <a:cubicBezTo>
                    <a:pt x="45" y="20"/>
                    <a:pt x="33" y="21"/>
                    <a:pt x="32" y="20"/>
                  </a:cubicBezTo>
                  <a:cubicBezTo>
                    <a:pt x="31" y="19"/>
                    <a:pt x="23" y="18"/>
                    <a:pt x="18" y="19"/>
                  </a:cubicBezTo>
                  <a:cubicBezTo>
                    <a:pt x="14" y="19"/>
                    <a:pt x="12" y="17"/>
                    <a:pt x="10" y="17"/>
                  </a:cubicBezTo>
                  <a:cubicBezTo>
                    <a:pt x="8" y="18"/>
                    <a:pt x="6" y="20"/>
                    <a:pt x="5" y="21"/>
                  </a:cubicBezTo>
                  <a:cubicBezTo>
                    <a:pt x="4" y="23"/>
                    <a:pt x="6" y="26"/>
                    <a:pt x="6" y="28"/>
                  </a:cubicBezTo>
                  <a:cubicBezTo>
                    <a:pt x="5" y="28"/>
                    <a:pt x="3" y="29"/>
                    <a:pt x="0" y="30"/>
                  </a:cubicBezTo>
                  <a:cubicBezTo>
                    <a:pt x="1" y="33"/>
                    <a:pt x="2" y="35"/>
                    <a:pt x="1" y="37"/>
                  </a:cubicBezTo>
                  <a:cubicBezTo>
                    <a:pt x="0" y="41"/>
                    <a:pt x="1" y="50"/>
                    <a:pt x="5" y="55"/>
                  </a:cubicBezTo>
                  <a:cubicBezTo>
                    <a:pt x="8" y="61"/>
                    <a:pt x="7" y="70"/>
                    <a:pt x="9" y="72"/>
                  </a:cubicBezTo>
                  <a:cubicBezTo>
                    <a:pt x="10" y="74"/>
                    <a:pt x="23" y="73"/>
                    <a:pt x="29" y="70"/>
                  </a:cubicBezTo>
                  <a:cubicBezTo>
                    <a:pt x="35" y="66"/>
                    <a:pt x="39" y="65"/>
                    <a:pt x="44" y="65"/>
                  </a:cubicBezTo>
                  <a:cubicBezTo>
                    <a:pt x="48" y="65"/>
                    <a:pt x="54" y="61"/>
                    <a:pt x="56" y="59"/>
                  </a:cubicBezTo>
                  <a:cubicBezTo>
                    <a:pt x="57" y="57"/>
                    <a:pt x="64" y="57"/>
                    <a:pt x="67" y="57"/>
                  </a:cubicBezTo>
                  <a:cubicBezTo>
                    <a:pt x="70" y="58"/>
                    <a:pt x="73" y="54"/>
                    <a:pt x="76" y="51"/>
                  </a:cubicBezTo>
                  <a:cubicBezTo>
                    <a:pt x="79" y="48"/>
                    <a:pt x="89" y="47"/>
                    <a:pt x="100" y="43"/>
                  </a:cubicBezTo>
                  <a:cubicBezTo>
                    <a:pt x="110" y="40"/>
                    <a:pt x="108" y="35"/>
                    <a:pt x="111" y="32"/>
                  </a:cubicBezTo>
                  <a:cubicBezTo>
                    <a:pt x="113" y="30"/>
                    <a:pt x="116" y="30"/>
                    <a:pt x="120" y="28"/>
                  </a:cubicBezTo>
                  <a:cubicBezTo>
                    <a:pt x="115" y="18"/>
                    <a:pt x="109" y="6"/>
                    <a:pt x="106" y="0"/>
                  </a:cubicBezTo>
                  <a:cubicBezTo>
                    <a:pt x="101" y="1"/>
                    <a:pt x="97" y="3"/>
                    <a:pt x="95" y="3"/>
                  </a:cubicBezTo>
                  <a:close/>
                  <a:moveTo>
                    <a:pt x="123" y="78"/>
                  </a:moveTo>
                  <a:cubicBezTo>
                    <a:pt x="127" y="82"/>
                    <a:pt x="134" y="77"/>
                    <a:pt x="134" y="76"/>
                  </a:cubicBezTo>
                  <a:cubicBezTo>
                    <a:pt x="135" y="74"/>
                    <a:pt x="119" y="73"/>
                    <a:pt x="123" y="78"/>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47" name="Freeform 148"/>
            <p:cNvSpPr>
              <a:spLocks noEditPoints="1"/>
            </p:cNvSpPr>
            <p:nvPr/>
          </p:nvSpPr>
          <p:spPr bwMode="auto">
            <a:xfrm>
              <a:off x="7675563" y="3378200"/>
              <a:ext cx="174625" cy="125413"/>
            </a:xfrm>
            <a:custGeom>
              <a:cxnLst>
                <a:cxn ang="0">
                  <a:pos x="1" y="3"/>
                </a:cxn>
                <a:cxn ang="0">
                  <a:pos x="15" y="19"/>
                </a:cxn>
                <a:cxn ang="0">
                  <a:pos x="1" y="3"/>
                </a:cxn>
                <a:cxn ang="0">
                  <a:pos x="22" y="17"/>
                </a:cxn>
                <a:cxn ang="0">
                  <a:pos x="32" y="24"/>
                </a:cxn>
                <a:cxn ang="0">
                  <a:pos x="22" y="17"/>
                </a:cxn>
                <a:cxn ang="0">
                  <a:pos x="60" y="37"/>
                </a:cxn>
                <a:cxn ang="0">
                  <a:pos x="44" y="28"/>
                </a:cxn>
                <a:cxn ang="0">
                  <a:pos x="60" y="37"/>
                </a:cxn>
                <a:cxn ang="0">
                  <a:pos x="58" y="47"/>
                </a:cxn>
                <a:cxn ang="0">
                  <a:pos x="69" y="54"/>
                </a:cxn>
                <a:cxn ang="0">
                  <a:pos x="58" y="47"/>
                </a:cxn>
                <a:cxn ang="0">
                  <a:pos x="78" y="58"/>
                </a:cxn>
                <a:cxn ang="0">
                  <a:pos x="89" y="63"/>
                </a:cxn>
                <a:cxn ang="0">
                  <a:pos x="78" y="58"/>
                </a:cxn>
                <a:cxn ang="0">
                  <a:pos x="70" y="36"/>
                </a:cxn>
                <a:cxn ang="0">
                  <a:pos x="79" y="51"/>
                </a:cxn>
                <a:cxn ang="0">
                  <a:pos x="70" y="36"/>
                </a:cxn>
              </a:cxnLst>
              <a:rect b="b" l="0" r="r" t="0"/>
              <a:pathLst>
                <a:path h="66" w="92">
                  <a:moveTo>
                    <a:pt x="1" y="3"/>
                  </a:moveTo>
                  <a:cubicBezTo>
                    <a:pt x="0" y="6"/>
                    <a:pt x="11" y="21"/>
                    <a:pt x="15" y="19"/>
                  </a:cubicBezTo>
                  <a:cubicBezTo>
                    <a:pt x="22" y="14"/>
                    <a:pt x="2" y="0"/>
                    <a:pt x="1" y="3"/>
                  </a:cubicBezTo>
                  <a:close/>
                  <a:moveTo>
                    <a:pt x="22" y="17"/>
                  </a:moveTo>
                  <a:cubicBezTo>
                    <a:pt x="22" y="18"/>
                    <a:pt x="30" y="26"/>
                    <a:pt x="32" y="24"/>
                  </a:cubicBezTo>
                  <a:cubicBezTo>
                    <a:pt x="34" y="23"/>
                    <a:pt x="23" y="14"/>
                    <a:pt x="22" y="17"/>
                  </a:cubicBezTo>
                  <a:close/>
                  <a:moveTo>
                    <a:pt x="60" y="37"/>
                  </a:moveTo>
                  <a:cubicBezTo>
                    <a:pt x="63" y="35"/>
                    <a:pt x="44" y="25"/>
                    <a:pt x="44" y="28"/>
                  </a:cubicBezTo>
                  <a:cubicBezTo>
                    <a:pt x="44" y="31"/>
                    <a:pt x="57" y="38"/>
                    <a:pt x="60" y="37"/>
                  </a:cubicBezTo>
                  <a:close/>
                  <a:moveTo>
                    <a:pt x="58" y="47"/>
                  </a:moveTo>
                  <a:cubicBezTo>
                    <a:pt x="59" y="52"/>
                    <a:pt x="66" y="55"/>
                    <a:pt x="69" y="54"/>
                  </a:cubicBezTo>
                  <a:cubicBezTo>
                    <a:pt x="72" y="52"/>
                    <a:pt x="57" y="42"/>
                    <a:pt x="58" y="47"/>
                  </a:cubicBezTo>
                  <a:close/>
                  <a:moveTo>
                    <a:pt x="78" y="58"/>
                  </a:moveTo>
                  <a:cubicBezTo>
                    <a:pt x="79" y="60"/>
                    <a:pt x="85" y="66"/>
                    <a:pt x="89" y="63"/>
                  </a:cubicBezTo>
                  <a:cubicBezTo>
                    <a:pt x="92" y="61"/>
                    <a:pt x="78" y="56"/>
                    <a:pt x="78" y="58"/>
                  </a:cubicBezTo>
                  <a:close/>
                  <a:moveTo>
                    <a:pt x="70" y="36"/>
                  </a:moveTo>
                  <a:cubicBezTo>
                    <a:pt x="67" y="42"/>
                    <a:pt x="77" y="51"/>
                    <a:pt x="79" y="51"/>
                  </a:cubicBezTo>
                  <a:cubicBezTo>
                    <a:pt x="80" y="52"/>
                    <a:pt x="72" y="32"/>
                    <a:pt x="70" y="36"/>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48" name="Freeform 149"/>
            <p:cNvSpPr>
              <a:spLocks noEditPoints="1"/>
            </p:cNvSpPr>
            <p:nvPr/>
          </p:nvSpPr>
          <p:spPr bwMode="auto">
            <a:xfrm>
              <a:off x="7675563" y="3378200"/>
              <a:ext cx="174625" cy="125413"/>
            </a:xfrm>
            <a:custGeom>
              <a:cxnLst>
                <a:cxn ang="0">
                  <a:pos x="1" y="3"/>
                </a:cxn>
                <a:cxn ang="0">
                  <a:pos x="15" y="19"/>
                </a:cxn>
                <a:cxn ang="0">
                  <a:pos x="1" y="3"/>
                </a:cxn>
                <a:cxn ang="0">
                  <a:pos x="22" y="17"/>
                </a:cxn>
                <a:cxn ang="0">
                  <a:pos x="32" y="24"/>
                </a:cxn>
                <a:cxn ang="0">
                  <a:pos x="22" y="17"/>
                </a:cxn>
                <a:cxn ang="0">
                  <a:pos x="60" y="37"/>
                </a:cxn>
                <a:cxn ang="0">
                  <a:pos x="44" y="28"/>
                </a:cxn>
                <a:cxn ang="0">
                  <a:pos x="60" y="37"/>
                </a:cxn>
                <a:cxn ang="0">
                  <a:pos x="58" y="47"/>
                </a:cxn>
                <a:cxn ang="0">
                  <a:pos x="69" y="54"/>
                </a:cxn>
                <a:cxn ang="0">
                  <a:pos x="58" y="47"/>
                </a:cxn>
                <a:cxn ang="0">
                  <a:pos x="78" y="58"/>
                </a:cxn>
                <a:cxn ang="0">
                  <a:pos x="89" y="63"/>
                </a:cxn>
                <a:cxn ang="0">
                  <a:pos x="78" y="58"/>
                </a:cxn>
                <a:cxn ang="0">
                  <a:pos x="70" y="36"/>
                </a:cxn>
                <a:cxn ang="0">
                  <a:pos x="79" y="51"/>
                </a:cxn>
                <a:cxn ang="0">
                  <a:pos x="70" y="36"/>
                </a:cxn>
              </a:cxnLst>
              <a:rect b="b" l="0" r="r" t="0"/>
              <a:pathLst>
                <a:path h="66" w="92">
                  <a:moveTo>
                    <a:pt x="1" y="3"/>
                  </a:moveTo>
                  <a:cubicBezTo>
                    <a:pt x="0" y="6"/>
                    <a:pt x="11" y="21"/>
                    <a:pt x="15" y="19"/>
                  </a:cubicBezTo>
                  <a:cubicBezTo>
                    <a:pt x="22" y="14"/>
                    <a:pt x="2" y="0"/>
                    <a:pt x="1" y="3"/>
                  </a:cubicBezTo>
                  <a:close/>
                  <a:moveTo>
                    <a:pt x="22" y="17"/>
                  </a:moveTo>
                  <a:cubicBezTo>
                    <a:pt x="22" y="18"/>
                    <a:pt x="30" y="26"/>
                    <a:pt x="32" y="24"/>
                  </a:cubicBezTo>
                  <a:cubicBezTo>
                    <a:pt x="34" y="23"/>
                    <a:pt x="23" y="14"/>
                    <a:pt x="22" y="17"/>
                  </a:cubicBezTo>
                  <a:close/>
                  <a:moveTo>
                    <a:pt x="60" y="37"/>
                  </a:moveTo>
                  <a:cubicBezTo>
                    <a:pt x="63" y="35"/>
                    <a:pt x="44" y="25"/>
                    <a:pt x="44" y="28"/>
                  </a:cubicBezTo>
                  <a:cubicBezTo>
                    <a:pt x="44" y="31"/>
                    <a:pt x="57" y="38"/>
                    <a:pt x="60" y="37"/>
                  </a:cubicBezTo>
                  <a:close/>
                  <a:moveTo>
                    <a:pt x="58" y="47"/>
                  </a:moveTo>
                  <a:cubicBezTo>
                    <a:pt x="59" y="52"/>
                    <a:pt x="66" y="55"/>
                    <a:pt x="69" y="54"/>
                  </a:cubicBezTo>
                  <a:cubicBezTo>
                    <a:pt x="72" y="52"/>
                    <a:pt x="57" y="42"/>
                    <a:pt x="58" y="47"/>
                  </a:cubicBezTo>
                  <a:close/>
                  <a:moveTo>
                    <a:pt x="78" y="58"/>
                  </a:moveTo>
                  <a:cubicBezTo>
                    <a:pt x="79" y="60"/>
                    <a:pt x="85" y="66"/>
                    <a:pt x="89" y="63"/>
                  </a:cubicBezTo>
                  <a:cubicBezTo>
                    <a:pt x="92" y="61"/>
                    <a:pt x="78" y="56"/>
                    <a:pt x="78" y="58"/>
                  </a:cubicBezTo>
                  <a:close/>
                  <a:moveTo>
                    <a:pt x="70" y="36"/>
                  </a:moveTo>
                  <a:cubicBezTo>
                    <a:pt x="67" y="42"/>
                    <a:pt x="77" y="51"/>
                    <a:pt x="79" y="51"/>
                  </a:cubicBezTo>
                  <a:cubicBezTo>
                    <a:pt x="80" y="52"/>
                    <a:pt x="72" y="32"/>
                    <a:pt x="70" y="36"/>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49" name="Freeform 150"/>
            <p:cNvSpPr>
              <a:spLocks noEditPoints="1"/>
            </p:cNvSpPr>
            <p:nvPr/>
          </p:nvSpPr>
          <p:spPr bwMode="auto">
            <a:xfrm>
              <a:off x="6769100" y="3492500"/>
              <a:ext cx="884238" cy="787400"/>
            </a:xfrm>
            <a:custGeom>
              <a:cxnLst>
                <a:cxn ang="0">
                  <a:pos x="457" y="180"/>
                </a:cxn>
                <a:cxn ang="0">
                  <a:pos x="438" y="160"/>
                </a:cxn>
                <a:cxn ang="0">
                  <a:pos x="424" y="139"/>
                </a:cxn>
                <a:cxn ang="0">
                  <a:pos x="410" y="124"/>
                </a:cxn>
                <a:cxn ang="0">
                  <a:pos x="378" y="93"/>
                </a:cxn>
                <a:cxn ang="0">
                  <a:pos x="367" y="53"/>
                </a:cxn>
                <a:cxn ang="0">
                  <a:pos x="347" y="33"/>
                </a:cxn>
                <a:cxn ang="0">
                  <a:pos x="329" y="10"/>
                </a:cxn>
                <a:cxn ang="0">
                  <a:pos x="324" y="51"/>
                </a:cxn>
                <a:cxn ang="0">
                  <a:pos x="297" y="76"/>
                </a:cxn>
                <a:cxn ang="0">
                  <a:pos x="265" y="59"/>
                </a:cxn>
                <a:cxn ang="0">
                  <a:pos x="259" y="35"/>
                </a:cxn>
                <a:cxn ang="0">
                  <a:pos x="268" y="17"/>
                </a:cxn>
                <a:cxn ang="0">
                  <a:pos x="251" y="19"/>
                </a:cxn>
                <a:cxn ang="0">
                  <a:pos x="222" y="13"/>
                </a:cxn>
                <a:cxn ang="0">
                  <a:pos x="194" y="32"/>
                </a:cxn>
                <a:cxn ang="0">
                  <a:pos x="184" y="51"/>
                </a:cxn>
                <a:cxn ang="0">
                  <a:pos x="167" y="44"/>
                </a:cxn>
                <a:cxn ang="0">
                  <a:pos x="147" y="46"/>
                </a:cxn>
                <a:cxn ang="0">
                  <a:pos x="131" y="55"/>
                </a:cxn>
                <a:cxn ang="0">
                  <a:pos x="123" y="73"/>
                </a:cxn>
                <a:cxn ang="0">
                  <a:pos x="106" y="75"/>
                </a:cxn>
                <a:cxn ang="0">
                  <a:pos x="69" y="110"/>
                </a:cxn>
                <a:cxn ang="0">
                  <a:pos x="34" y="121"/>
                </a:cxn>
                <a:cxn ang="0">
                  <a:pos x="13" y="130"/>
                </a:cxn>
                <a:cxn ang="0">
                  <a:pos x="6" y="169"/>
                </a:cxn>
                <a:cxn ang="0">
                  <a:pos x="9" y="187"/>
                </a:cxn>
                <a:cxn ang="0">
                  <a:pos x="22" y="227"/>
                </a:cxn>
                <a:cxn ang="0">
                  <a:pos x="23" y="277"/>
                </a:cxn>
                <a:cxn ang="0">
                  <a:pos x="56" y="294"/>
                </a:cxn>
                <a:cxn ang="0">
                  <a:pos x="104" y="280"/>
                </a:cxn>
                <a:cxn ang="0">
                  <a:pos x="157" y="260"/>
                </a:cxn>
                <a:cxn ang="0">
                  <a:pos x="219" y="256"/>
                </a:cxn>
                <a:cxn ang="0">
                  <a:pos x="240" y="268"/>
                </a:cxn>
                <a:cxn ang="0">
                  <a:pos x="262" y="287"/>
                </a:cxn>
                <a:cxn ang="0">
                  <a:pos x="278" y="285"/>
                </a:cxn>
                <a:cxn ang="0">
                  <a:pos x="288" y="289"/>
                </a:cxn>
                <a:cxn ang="0">
                  <a:pos x="304" y="317"/>
                </a:cxn>
                <a:cxn ang="0">
                  <a:pos x="344" y="344"/>
                </a:cxn>
                <a:cxn ang="0">
                  <a:pos x="365" y="341"/>
                </a:cxn>
                <a:cxn ang="0">
                  <a:pos x="379" y="348"/>
                </a:cxn>
                <a:cxn ang="0">
                  <a:pos x="419" y="330"/>
                </a:cxn>
                <a:cxn ang="0">
                  <a:pos x="443" y="266"/>
                </a:cxn>
                <a:cxn ang="0">
                  <a:pos x="458" y="228"/>
                </a:cxn>
                <a:cxn ang="0">
                  <a:pos x="210" y="11"/>
                </a:cxn>
                <a:cxn ang="0">
                  <a:pos x="266" y="307"/>
                </a:cxn>
                <a:cxn ang="0">
                  <a:pos x="379" y="376"/>
                </a:cxn>
                <a:cxn ang="0">
                  <a:pos x="380" y="411"/>
                </a:cxn>
                <a:cxn ang="0">
                  <a:pos x="395" y="402"/>
                </a:cxn>
                <a:cxn ang="0">
                  <a:pos x="379" y="376"/>
                </a:cxn>
              </a:cxnLst>
              <a:rect b="b" l="0" r="r" t="0"/>
              <a:pathLst>
                <a:path h="412" w="462">
                  <a:moveTo>
                    <a:pt x="460" y="207"/>
                  </a:moveTo>
                  <a:cubicBezTo>
                    <a:pt x="462" y="205"/>
                    <a:pt x="459" y="197"/>
                    <a:pt x="457" y="198"/>
                  </a:cubicBezTo>
                  <a:cubicBezTo>
                    <a:pt x="456" y="200"/>
                    <a:pt x="456" y="186"/>
                    <a:pt x="457" y="180"/>
                  </a:cubicBezTo>
                  <a:cubicBezTo>
                    <a:pt x="458" y="173"/>
                    <a:pt x="457" y="174"/>
                    <a:pt x="454" y="177"/>
                  </a:cubicBezTo>
                  <a:cubicBezTo>
                    <a:pt x="451" y="181"/>
                    <a:pt x="447" y="171"/>
                    <a:pt x="447" y="169"/>
                  </a:cubicBezTo>
                  <a:cubicBezTo>
                    <a:pt x="446" y="166"/>
                    <a:pt x="442" y="159"/>
                    <a:pt x="438" y="160"/>
                  </a:cubicBezTo>
                  <a:cubicBezTo>
                    <a:pt x="434" y="161"/>
                    <a:pt x="436" y="154"/>
                    <a:pt x="432" y="155"/>
                  </a:cubicBezTo>
                  <a:cubicBezTo>
                    <a:pt x="428" y="156"/>
                    <a:pt x="428" y="149"/>
                    <a:pt x="428" y="143"/>
                  </a:cubicBezTo>
                  <a:cubicBezTo>
                    <a:pt x="429" y="137"/>
                    <a:pt x="426" y="142"/>
                    <a:pt x="424" y="139"/>
                  </a:cubicBezTo>
                  <a:cubicBezTo>
                    <a:pt x="422" y="137"/>
                    <a:pt x="420" y="139"/>
                    <a:pt x="417" y="140"/>
                  </a:cubicBezTo>
                  <a:cubicBezTo>
                    <a:pt x="415" y="141"/>
                    <a:pt x="414" y="135"/>
                    <a:pt x="415" y="132"/>
                  </a:cubicBezTo>
                  <a:cubicBezTo>
                    <a:pt x="415" y="130"/>
                    <a:pt x="414" y="127"/>
                    <a:pt x="410" y="124"/>
                  </a:cubicBezTo>
                  <a:cubicBezTo>
                    <a:pt x="407" y="121"/>
                    <a:pt x="406" y="119"/>
                    <a:pt x="407" y="116"/>
                  </a:cubicBezTo>
                  <a:cubicBezTo>
                    <a:pt x="407" y="112"/>
                    <a:pt x="385" y="101"/>
                    <a:pt x="381" y="100"/>
                  </a:cubicBezTo>
                  <a:cubicBezTo>
                    <a:pt x="376" y="99"/>
                    <a:pt x="380" y="94"/>
                    <a:pt x="378" y="93"/>
                  </a:cubicBezTo>
                  <a:cubicBezTo>
                    <a:pt x="376" y="91"/>
                    <a:pt x="375" y="84"/>
                    <a:pt x="375" y="79"/>
                  </a:cubicBezTo>
                  <a:cubicBezTo>
                    <a:pt x="375" y="73"/>
                    <a:pt x="368" y="72"/>
                    <a:pt x="368" y="67"/>
                  </a:cubicBezTo>
                  <a:cubicBezTo>
                    <a:pt x="369" y="63"/>
                    <a:pt x="366" y="58"/>
                    <a:pt x="367" y="53"/>
                  </a:cubicBezTo>
                  <a:cubicBezTo>
                    <a:pt x="367" y="48"/>
                    <a:pt x="360" y="47"/>
                    <a:pt x="359" y="44"/>
                  </a:cubicBezTo>
                  <a:cubicBezTo>
                    <a:pt x="359" y="42"/>
                    <a:pt x="355" y="44"/>
                    <a:pt x="351" y="45"/>
                  </a:cubicBezTo>
                  <a:cubicBezTo>
                    <a:pt x="346" y="45"/>
                    <a:pt x="347" y="39"/>
                    <a:pt x="347" y="33"/>
                  </a:cubicBezTo>
                  <a:cubicBezTo>
                    <a:pt x="348" y="28"/>
                    <a:pt x="345" y="18"/>
                    <a:pt x="342" y="15"/>
                  </a:cubicBezTo>
                  <a:cubicBezTo>
                    <a:pt x="338" y="13"/>
                    <a:pt x="338" y="3"/>
                    <a:pt x="336" y="2"/>
                  </a:cubicBezTo>
                  <a:cubicBezTo>
                    <a:pt x="335" y="0"/>
                    <a:pt x="329" y="7"/>
                    <a:pt x="329" y="10"/>
                  </a:cubicBezTo>
                  <a:cubicBezTo>
                    <a:pt x="329" y="13"/>
                    <a:pt x="329" y="17"/>
                    <a:pt x="326" y="19"/>
                  </a:cubicBezTo>
                  <a:cubicBezTo>
                    <a:pt x="324" y="21"/>
                    <a:pt x="328" y="29"/>
                    <a:pt x="325" y="31"/>
                  </a:cubicBezTo>
                  <a:cubicBezTo>
                    <a:pt x="322" y="34"/>
                    <a:pt x="325" y="45"/>
                    <a:pt x="324" y="51"/>
                  </a:cubicBezTo>
                  <a:cubicBezTo>
                    <a:pt x="323" y="58"/>
                    <a:pt x="323" y="64"/>
                    <a:pt x="320" y="69"/>
                  </a:cubicBezTo>
                  <a:cubicBezTo>
                    <a:pt x="317" y="73"/>
                    <a:pt x="317" y="80"/>
                    <a:pt x="311" y="82"/>
                  </a:cubicBezTo>
                  <a:cubicBezTo>
                    <a:pt x="305" y="84"/>
                    <a:pt x="297" y="79"/>
                    <a:pt x="297" y="76"/>
                  </a:cubicBezTo>
                  <a:cubicBezTo>
                    <a:pt x="297" y="73"/>
                    <a:pt x="291" y="71"/>
                    <a:pt x="287" y="71"/>
                  </a:cubicBezTo>
                  <a:cubicBezTo>
                    <a:pt x="284" y="72"/>
                    <a:pt x="282" y="67"/>
                    <a:pt x="276" y="63"/>
                  </a:cubicBezTo>
                  <a:cubicBezTo>
                    <a:pt x="271" y="58"/>
                    <a:pt x="266" y="64"/>
                    <a:pt x="265" y="59"/>
                  </a:cubicBezTo>
                  <a:cubicBezTo>
                    <a:pt x="263" y="54"/>
                    <a:pt x="261" y="53"/>
                    <a:pt x="257" y="50"/>
                  </a:cubicBezTo>
                  <a:cubicBezTo>
                    <a:pt x="253" y="47"/>
                    <a:pt x="254" y="47"/>
                    <a:pt x="258" y="45"/>
                  </a:cubicBezTo>
                  <a:cubicBezTo>
                    <a:pt x="262" y="42"/>
                    <a:pt x="261" y="38"/>
                    <a:pt x="259" y="35"/>
                  </a:cubicBezTo>
                  <a:cubicBezTo>
                    <a:pt x="257" y="32"/>
                    <a:pt x="261" y="33"/>
                    <a:pt x="266" y="30"/>
                  </a:cubicBezTo>
                  <a:cubicBezTo>
                    <a:pt x="271" y="27"/>
                    <a:pt x="266" y="24"/>
                    <a:pt x="270" y="22"/>
                  </a:cubicBezTo>
                  <a:cubicBezTo>
                    <a:pt x="274" y="21"/>
                    <a:pt x="272" y="18"/>
                    <a:pt x="268" y="17"/>
                  </a:cubicBezTo>
                  <a:cubicBezTo>
                    <a:pt x="264" y="16"/>
                    <a:pt x="265" y="21"/>
                    <a:pt x="263" y="21"/>
                  </a:cubicBezTo>
                  <a:cubicBezTo>
                    <a:pt x="262" y="22"/>
                    <a:pt x="260" y="15"/>
                    <a:pt x="259" y="15"/>
                  </a:cubicBezTo>
                  <a:cubicBezTo>
                    <a:pt x="258" y="16"/>
                    <a:pt x="253" y="22"/>
                    <a:pt x="251" y="19"/>
                  </a:cubicBezTo>
                  <a:cubicBezTo>
                    <a:pt x="248" y="16"/>
                    <a:pt x="234" y="13"/>
                    <a:pt x="229" y="12"/>
                  </a:cubicBezTo>
                  <a:cubicBezTo>
                    <a:pt x="223" y="11"/>
                    <a:pt x="221" y="4"/>
                    <a:pt x="218" y="6"/>
                  </a:cubicBezTo>
                  <a:cubicBezTo>
                    <a:pt x="215" y="7"/>
                    <a:pt x="219" y="9"/>
                    <a:pt x="222" y="13"/>
                  </a:cubicBezTo>
                  <a:cubicBezTo>
                    <a:pt x="226" y="17"/>
                    <a:pt x="210" y="20"/>
                    <a:pt x="205" y="18"/>
                  </a:cubicBezTo>
                  <a:cubicBezTo>
                    <a:pt x="200" y="17"/>
                    <a:pt x="206" y="22"/>
                    <a:pt x="202" y="22"/>
                  </a:cubicBezTo>
                  <a:cubicBezTo>
                    <a:pt x="198" y="21"/>
                    <a:pt x="197" y="28"/>
                    <a:pt x="194" y="32"/>
                  </a:cubicBezTo>
                  <a:cubicBezTo>
                    <a:pt x="191" y="35"/>
                    <a:pt x="193" y="38"/>
                    <a:pt x="189" y="40"/>
                  </a:cubicBezTo>
                  <a:cubicBezTo>
                    <a:pt x="186" y="42"/>
                    <a:pt x="186" y="45"/>
                    <a:pt x="190" y="50"/>
                  </a:cubicBezTo>
                  <a:cubicBezTo>
                    <a:pt x="194" y="54"/>
                    <a:pt x="188" y="55"/>
                    <a:pt x="184" y="51"/>
                  </a:cubicBezTo>
                  <a:cubicBezTo>
                    <a:pt x="180" y="47"/>
                    <a:pt x="177" y="47"/>
                    <a:pt x="177" y="51"/>
                  </a:cubicBezTo>
                  <a:cubicBezTo>
                    <a:pt x="177" y="56"/>
                    <a:pt x="172" y="54"/>
                    <a:pt x="173" y="49"/>
                  </a:cubicBezTo>
                  <a:cubicBezTo>
                    <a:pt x="174" y="44"/>
                    <a:pt x="168" y="46"/>
                    <a:pt x="167" y="44"/>
                  </a:cubicBezTo>
                  <a:cubicBezTo>
                    <a:pt x="166" y="41"/>
                    <a:pt x="161" y="36"/>
                    <a:pt x="157" y="37"/>
                  </a:cubicBezTo>
                  <a:cubicBezTo>
                    <a:pt x="154" y="37"/>
                    <a:pt x="154" y="40"/>
                    <a:pt x="151" y="40"/>
                  </a:cubicBezTo>
                  <a:cubicBezTo>
                    <a:pt x="148" y="40"/>
                    <a:pt x="147" y="42"/>
                    <a:pt x="147" y="46"/>
                  </a:cubicBezTo>
                  <a:cubicBezTo>
                    <a:pt x="148" y="49"/>
                    <a:pt x="142" y="45"/>
                    <a:pt x="139" y="46"/>
                  </a:cubicBezTo>
                  <a:cubicBezTo>
                    <a:pt x="135" y="46"/>
                    <a:pt x="139" y="51"/>
                    <a:pt x="137" y="51"/>
                  </a:cubicBezTo>
                  <a:cubicBezTo>
                    <a:pt x="135" y="51"/>
                    <a:pt x="135" y="55"/>
                    <a:pt x="131" y="55"/>
                  </a:cubicBezTo>
                  <a:cubicBezTo>
                    <a:pt x="128" y="55"/>
                    <a:pt x="129" y="62"/>
                    <a:pt x="129" y="66"/>
                  </a:cubicBezTo>
                  <a:cubicBezTo>
                    <a:pt x="130" y="69"/>
                    <a:pt x="124" y="64"/>
                    <a:pt x="121" y="65"/>
                  </a:cubicBezTo>
                  <a:cubicBezTo>
                    <a:pt x="118" y="66"/>
                    <a:pt x="122" y="69"/>
                    <a:pt x="123" y="73"/>
                  </a:cubicBezTo>
                  <a:cubicBezTo>
                    <a:pt x="124" y="78"/>
                    <a:pt x="121" y="77"/>
                    <a:pt x="119" y="79"/>
                  </a:cubicBezTo>
                  <a:cubicBezTo>
                    <a:pt x="117" y="81"/>
                    <a:pt x="115" y="74"/>
                    <a:pt x="115" y="71"/>
                  </a:cubicBezTo>
                  <a:cubicBezTo>
                    <a:pt x="115" y="67"/>
                    <a:pt x="110" y="70"/>
                    <a:pt x="106" y="75"/>
                  </a:cubicBezTo>
                  <a:cubicBezTo>
                    <a:pt x="101" y="80"/>
                    <a:pt x="107" y="87"/>
                    <a:pt x="105" y="88"/>
                  </a:cubicBezTo>
                  <a:cubicBezTo>
                    <a:pt x="103" y="90"/>
                    <a:pt x="94" y="98"/>
                    <a:pt x="89" y="104"/>
                  </a:cubicBezTo>
                  <a:cubicBezTo>
                    <a:pt x="84" y="111"/>
                    <a:pt x="73" y="107"/>
                    <a:pt x="69" y="110"/>
                  </a:cubicBezTo>
                  <a:cubicBezTo>
                    <a:pt x="66" y="113"/>
                    <a:pt x="62" y="111"/>
                    <a:pt x="58" y="113"/>
                  </a:cubicBezTo>
                  <a:cubicBezTo>
                    <a:pt x="55" y="116"/>
                    <a:pt x="48" y="121"/>
                    <a:pt x="48" y="118"/>
                  </a:cubicBezTo>
                  <a:cubicBezTo>
                    <a:pt x="47" y="115"/>
                    <a:pt x="38" y="117"/>
                    <a:pt x="34" y="121"/>
                  </a:cubicBezTo>
                  <a:cubicBezTo>
                    <a:pt x="30" y="125"/>
                    <a:pt x="24" y="129"/>
                    <a:pt x="20" y="129"/>
                  </a:cubicBezTo>
                  <a:cubicBezTo>
                    <a:pt x="16" y="129"/>
                    <a:pt x="16" y="136"/>
                    <a:pt x="14" y="137"/>
                  </a:cubicBezTo>
                  <a:cubicBezTo>
                    <a:pt x="12" y="139"/>
                    <a:pt x="13" y="132"/>
                    <a:pt x="13" y="130"/>
                  </a:cubicBezTo>
                  <a:cubicBezTo>
                    <a:pt x="13" y="129"/>
                    <a:pt x="9" y="133"/>
                    <a:pt x="7" y="139"/>
                  </a:cubicBezTo>
                  <a:cubicBezTo>
                    <a:pt x="5" y="144"/>
                    <a:pt x="11" y="146"/>
                    <a:pt x="8" y="151"/>
                  </a:cubicBezTo>
                  <a:cubicBezTo>
                    <a:pt x="4" y="157"/>
                    <a:pt x="0" y="162"/>
                    <a:pt x="6" y="169"/>
                  </a:cubicBezTo>
                  <a:cubicBezTo>
                    <a:pt x="11" y="176"/>
                    <a:pt x="14" y="181"/>
                    <a:pt x="12" y="184"/>
                  </a:cubicBezTo>
                  <a:cubicBezTo>
                    <a:pt x="10" y="188"/>
                    <a:pt x="7" y="177"/>
                    <a:pt x="5" y="179"/>
                  </a:cubicBezTo>
                  <a:cubicBezTo>
                    <a:pt x="4" y="180"/>
                    <a:pt x="10" y="184"/>
                    <a:pt x="9" y="187"/>
                  </a:cubicBezTo>
                  <a:cubicBezTo>
                    <a:pt x="7" y="189"/>
                    <a:pt x="2" y="178"/>
                    <a:pt x="1" y="181"/>
                  </a:cubicBezTo>
                  <a:cubicBezTo>
                    <a:pt x="0" y="183"/>
                    <a:pt x="12" y="200"/>
                    <a:pt x="12" y="206"/>
                  </a:cubicBezTo>
                  <a:cubicBezTo>
                    <a:pt x="12" y="212"/>
                    <a:pt x="22" y="218"/>
                    <a:pt x="22" y="227"/>
                  </a:cubicBezTo>
                  <a:cubicBezTo>
                    <a:pt x="21" y="236"/>
                    <a:pt x="30" y="251"/>
                    <a:pt x="32" y="253"/>
                  </a:cubicBezTo>
                  <a:cubicBezTo>
                    <a:pt x="33" y="255"/>
                    <a:pt x="28" y="261"/>
                    <a:pt x="29" y="268"/>
                  </a:cubicBezTo>
                  <a:cubicBezTo>
                    <a:pt x="30" y="275"/>
                    <a:pt x="27" y="277"/>
                    <a:pt x="23" y="277"/>
                  </a:cubicBezTo>
                  <a:cubicBezTo>
                    <a:pt x="18" y="277"/>
                    <a:pt x="21" y="284"/>
                    <a:pt x="26" y="285"/>
                  </a:cubicBezTo>
                  <a:cubicBezTo>
                    <a:pt x="30" y="285"/>
                    <a:pt x="29" y="289"/>
                    <a:pt x="34" y="292"/>
                  </a:cubicBezTo>
                  <a:cubicBezTo>
                    <a:pt x="39" y="296"/>
                    <a:pt x="52" y="294"/>
                    <a:pt x="56" y="294"/>
                  </a:cubicBezTo>
                  <a:cubicBezTo>
                    <a:pt x="60" y="294"/>
                    <a:pt x="61" y="288"/>
                    <a:pt x="67" y="288"/>
                  </a:cubicBezTo>
                  <a:cubicBezTo>
                    <a:pt x="73" y="287"/>
                    <a:pt x="72" y="286"/>
                    <a:pt x="75" y="282"/>
                  </a:cubicBezTo>
                  <a:cubicBezTo>
                    <a:pt x="78" y="279"/>
                    <a:pt x="91" y="280"/>
                    <a:pt x="104" y="280"/>
                  </a:cubicBezTo>
                  <a:cubicBezTo>
                    <a:pt x="117" y="281"/>
                    <a:pt x="123" y="277"/>
                    <a:pt x="125" y="272"/>
                  </a:cubicBezTo>
                  <a:cubicBezTo>
                    <a:pt x="127" y="267"/>
                    <a:pt x="136" y="267"/>
                    <a:pt x="140" y="263"/>
                  </a:cubicBezTo>
                  <a:cubicBezTo>
                    <a:pt x="144" y="260"/>
                    <a:pt x="147" y="259"/>
                    <a:pt x="157" y="260"/>
                  </a:cubicBezTo>
                  <a:cubicBezTo>
                    <a:pt x="167" y="260"/>
                    <a:pt x="176" y="255"/>
                    <a:pt x="182" y="253"/>
                  </a:cubicBezTo>
                  <a:cubicBezTo>
                    <a:pt x="188" y="250"/>
                    <a:pt x="200" y="251"/>
                    <a:pt x="206" y="250"/>
                  </a:cubicBezTo>
                  <a:cubicBezTo>
                    <a:pt x="212" y="248"/>
                    <a:pt x="213" y="257"/>
                    <a:pt x="219" y="256"/>
                  </a:cubicBezTo>
                  <a:cubicBezTo>
                    <a:pt x="226" y="256"/>
                    <a:pt x="229" y="258"/>
                    <a:pt x="233" y="258"/>
                  </a:cubicBezTo>
                  <a:cubicBezTo>
                    <a:pt x="236" y="258"/>
                    <a:pt x="236" y="261"/>
                    <a:pt x="239" y="261"/>
                  </a:cubicBezTo>
                  <a:cubicBezTo>
                    <a:pt x="243" y="262"/>
                    <a:pt x="242" y="265"/>
                    <a:pt x="240" y="268"/>
                  </a:cubicBezTo>
                  <a:cubicBezTo>
                    <a:pt x="238" y="272"/>
                    <a:pt x="245" y="271"/>
                    <a:pt x="250" y="278"/>
                  </a:cubicBezTo>
                  <a:cubicBezTo>
                    <a:pt x="255" y="284"/>
                    <a:pt x="250" y="285"/>
                    <a:pt x="253" y="290"/>
                  </a:cubicBezTo>
                  <a:cubicBezTo>
                    <a:pt x="255" y="295"/>
                    <a:pt x="257" y="294"/>
                    <a:pt x="262" y="287"/>
                  </a:cubicBezTo>
                  <a:cubicBezTo>
                    <a:pt x="267" y="280"/>
                    <a:pt x="272" y="285"/>
                    <a:pt x="273" y="279"/>
                  </a:cubicBezTo>
                  <a:cubicBezTo>
                    <a:pt x="274" y="273"/>
                    <a:pt x="279" y="266"/>
                    <a:pt x="283" y="269"/>
                  </a:cubicBezTo>
                  <a:cubicBezTo>
                    <a:pt x="286" y="272"/>
                    <a:pt x="280" y="273"/>
                    <a:pt x="278" y="285"/>
                  </a:cubicBezTo>
                  <a:cubicBezTo>
                    <a:pt x="276" y="296"/>
                    <a:pt x="272" y="290"/>
                    <a:pt x="271" y="293"/>
                  </a:cubicBezTo>
                  <a:cubicBezTo>
                    <a:pt x="270" y="297"/>
                    <a:pt x="281" y="298"/>
                    <a:pt x="281" y="292"/>
                  </a:cubicBezTo>
                  <a:cubicBezTo>
                    <a:pt x="281" y="286"/>
                    <a:pt x="283" y="284"/>
                    <a:pt x="288" y="289"/>
                  </a:cubicBezTo>
                  <a:cubicBezTo>
                    <a:pt x="292" y="295"/>
                    <a:pt x="285" y="299"/>
                    <a:pt x="286" y="302"/>
                  </a:cubicBezTo>
                  <a:cubicBezTo>
                    <a:pt x="287" y="304"/>
                    <a:pt x="292" y="301"/>
                    <a:pt x="294" y="301"/>
                  </a:cubicBezTo>
                  <a:cubicBezTo>
                    <a:pt x="299" y="301"/>
                    <a:pt x="305" y="311"/>
                    <a:pt x="304" y="317"/>
                  </a:cubicBezTo>
                  <a:cubicBezTo>
                    <a:pt x="303" y="322"/>
                    <a:pt x="301" y="327"/>
                    <a:pt x="310" y="331"/>
                  </a:cubicBezTo>
                  <a:cubicBezTo>
                    <a:pt x="318" y="335"/>
                    <a:pt x="315" y="336"/>
                    <a:pt x="321" y="336"/>
                  </a:cubicBezTo>
                  <a:cubicBezTo>
                    <a:pt x="328" y="336"/>
                    <a:pt x="341" y="341"/>
                    <a:pt x="344" y="344"/>
                  </a:cubicBezTo>
                  <a:cubicBezTo>
                    <a:pt x="348" y="347"/>
                    <a:pt x="357" y="342"/>
                    <a:pt x="358" y="336"/>
                  </a:cubicBezTo>
                  <a:cubicBezTo>
                    <a:pt x="360" y="330"/>
                    <a:pt x="367" y="336"/>
                    <a:pt x="363" y="338"/>
                  </a:cubicBezTo>
                  <a:cubicBezTo>
                    <a:pt x="360" y="340"/>
                    <a:pt x="365" y="344"/>
                    <a:pt x="365" y="341"/>
                  </a:cubicBezTo>
                  <a:cubicBezTo>
                    <a:pt x="365" y="338"/>
                    <a:pt x="367" y="335"/>
                    <a:pt x="368" y="339"/>
                  </a:cubicBezTo>
                  <a:cubicBezTo>
                    <a:pt x="369" y="343"/>
                    <a:pt x="374" y="343"/>
                    <a:pt x="376" y="346"/>
                  </a:cubicBezTo>
                  <a:cubicBezTo>
                    <a:pt x="377" y="349"/>
                    <a:pt x="379" y="351"/>
                    <a:pt x="379" y="348"/>
                  </a:cubicBezTo>
                  <a:cubicBezTo>
                    <a:pt x="379" y="346"/>
                    <a:pt x="380" y="344"/>
                    <a:pt x="384" y="342"/>
                  </a:cubicBezTo>
                  <a:cubicBezTo>
                    <a:pt x="388" y="341"/>
                    <a:pt x="391" y="338"/>
                    <a:pt x="395" y="334"/>
                  </a:cubicBezTo>
                  <a:cubicBezTo>
                    <a:pt x="399" y="331"/>
                    <a:pt x="417" y="330"/>
                    <a:pt x="419" y="330"/>
                  </a:cubicBezTo>
                  <a:cubicBezTo>
                    <a:pt x="420" y="330"/>
                    <a:pt x="421" y="315"/>
                    <a:pt x="422" y="307"/>
                  </a:cubicBezTo>
                  <a:cubicBezTo>
                    <a:pt x="423" y="300"/>
                    <a:pt x="430" y="298"/>
                    <a:pt x="431" y="290"/>
                  </a:cubicBezTo>
                  <a:cubicBezTo>
                    <a:pt x="432" y="282"/>
                    <a:pt x="441" y="267"/>
                    <a:pt x="443" y="266"/>
                  </a:cubicBezTo>
                  <a:cubicBezTo>
                    <a:pt x="445" y="265"/>
                    <a:pt x="449" y="263"/>
                    <a:pt x="450" y="258"/>
                  </a:cubicBezTo>
                  <a:cubicBezTo>
                    <a:pt x="450" y="253"/>
                    <a:pt x="456" y="248"/>
                    <a:pt x="456" y="242"/>
                  </a:cubicBezTo>
                  <a:cubicBezTo>
                    <a:pt x="456" y="237"/>
                    <a:pt x="459" y="230"/>
                    <a:pt x="458" y="228"/>
                  </a:cubicBezTo>
                  <a:cubicBezTo>
                    <a:pt x="458" y="226"/>
                    <a:pt x="456" y="221"/>
                    <a:pt x="460" y="217"/>
                  </a:cubicBezTo>
                  <a:cubicBezTo>
                    <a:pt x="463" y="213"/>
                    <a:pt x="458" y="208"/>
                    <a:pt x="460" y="207"/>
                  </a:cubicBezTo>
                  <a:close/>
                  <a:moveTo>
                    <a:pt x="210" y="11"/>
                  </a:moveTo>
                  <a:cubicBezTo>
                    <a:pt x="209" y="8"/>
                    <a:pt x="191" y="11"/>
                    <a:pt x="195" y="14"/>
                  </a:cubicBezTo>
                  <a:cubicBezTo>
                    <a:pt x="198" y="16"/>
                    <a:pt x="210" y="14"/>
                    <a:pt x="210" y="11"/>
                  </a:cubicBezTo>
                  <a:close/>
                  <a:moveTo>
                    <a:pt x="266" y="307"/>
                  </a:moveTo>
                  <a:cubicBezTo>
                    <a:pt x="269" y="309"/>
                    <a:pt x="278" y="309"/>
                    <a:pt x="279" y="305"/>
                  </a:cubicBezTo>
                  <a:cubicBezTo>
                    <a:pt x="281" y="302"/>
                    <a:pt x="263" y="305"/>
                    <a:pt x="266" y="307"/>
                  </a:cubicBezTo>
                  <a:close/>
                  <a:moveTo>
                    <a:pt x="379" y="376"/>
                  </a:moveTo>
                  <a:cubicBezTo>
                    <a:pt x="372" y="377"/>
                    <a:pt x="362" y="370"/>
                    <a:pt x="360" y="371"/>
                  </a:cubicBezTo>
                  <a:cubicBezTo>
                    <a:pt x="357" y="372"/>
                    <a:pt x="368" y="389"/>
                    <a:pt x="365" y="393"/>
                  </a:cubicBezTo>
                  <a:cubicBezTo>
                    <a:pt x="361" y="398"/>
                    <a:pt x="375" y="410"/>
                    <a:pt x="380" y="411"/>
                  </a:cubicBezTo>
                  <a:cubicBezTo>
                    <a:pt x="385" y="412"/>
                    <a:pt x="383" y="406"/>
                    <a:pt x="386" y="406"/>
                  </a:cubicBezTo>
                  <a:cubicBezTo>
                    <a:pt x="389" y="407"/>
                    <a:pt x="388" y="403"/>
                    <a:pt x="389" y="401"/>
                  </a:cubicBezTo>
                  <a:cubicBezTo>
                    <a:pt x="389" y="398"/>
                    <a:pt x="392" y="403"/>
                    <a:pt x="395" y="402"/>
                  </a:cubicBezTo>
                  <a:cubicBezTo>
                    <a:pt x="398" y="400"/>
                    <a:pt x="394" y="390"/>
                    <a:pt x="398" y="390"/>
                  </a:cubicBezTo>
                  <a:cubicBezTo>
                    <a:pt x="402" y="390"/>
                    <a:pt x="399" y="377"/>
                    <a:pt x="398" y="372"/>
                  </a:cubicBezTo>
                  <a:cubicBezTo>
                    <a:pt x="397" y="368"/>
                    <a:pt x="386" y="376"/>
                    <a:pt x="379" y="376"/>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50" name="Freeform 151"/>
            <p:cNvSpPr>
              <a:spLocks noEditPoints="1"/>
            </p:cNvSpPr>
            <p:nvPr/>
          </p:nvSpPr>
          <p:spPr bwMode="auto">
            <a:xfrm>
              <a:off x="7926388" y="4052888"/>
              <a:ext cx="269875" cy="320675"/>
            </a:xfrm>
            <a:custGeom>
              <a:cxnLst>
                <a:cxn ang="0">
                  <a:pos x="87" y="81"/>
                </a:cxn>
                <a:cxn ang="0">
                  <a:pos x="78" y="84"/>
                </a:cxn>
                <a:cxn ang="0">
                  <a:pos x="67" y="79"/>
                </a:cxn>
                <a:cxn ang="0">
                  <a:pos x="61" y="89"/>
                </a:cxn>
                <a:cxn ang="0">
                  <a:pos x="52" y="105"/>
                </a:cxn>
                <a:cxn ang="0">
                  <a:pos x="21" y="125"/>
                </a:cxn>
                <a:cxn ang="0">
                  <a:pos x="7" y="139"/>
                </a:cxn>
                <a:cxn ang="0">
                  <a:pos x="4" y="151"/>
                </a:cxn>
                <a:cxn ang="0">
                  <a:pos x="14" y="156"/>
                </a:cxn>
                <a:cxn ang="0">
                  <a:pos x="22" y="159"/>
                </a:cxn>
                <a:cxn ang="0">
                  <a:pos x="43" y="154"/>
                </a:cxn>
                <a:cxn ang="0">
                  <a:pos x="50" y="141"/>
                </a:cxn>
                <a:cxn ang="0">
                  <a:pos x="56" y="129"/>
                </a:cxn>
                <a:cxn ang="0">
                  <a:pos x="69" y="122"/>
                </a:cxn>
                <a:cxn ang="0">
                  <a:pos x="72" y="116"/>
                </a:cxn>
                <a:cxn ang="0">
                  <a:pos x="80" y="105"/>
                </a:cxn>
                <a:cxn ang="0">
                  <a:pos x="89" y="90"/>
                </a:cxn>
                <a:cxn ang="0">
                  <a:pos x="87" y="81"/>
                </a:cxn>
                <a:cxn ang="0">
                  <a:pos x="15" y="167"/>
                </a:cxn>
                <a:cxn ang="0">
                  <a:pos x="19" y="162"/>
                </a:cxn>
                <a:cxn ang="0">
                  <a:pos x="15" y="167"/>
                </a:cxn>
                <a:cxn ang="0">
                  <a:pos x="128" y="41"/>
                </a:cxn>
                <a:cxn ang="0">
                  <a:pos x="117" y="40"/>
                </a:cxn>
                <a:cxn ang="0">
                  <a:pos x="110" y="33"/>
                </a:cxn>
                <a:cxn ang="0">
                  <a:pos x="105" y="24"/>
                </a:cxn>
                <a:cxn ang="0">
                  <a:pos x="105" y="30"/>
                </a:cxn>
                <a:cxn ang="0">
                  <a:pos x="100" y="28"/>
                </a:cxn>
                <a:cxn ang="0">
                  <a:pos x="96" y="20"/>
                </a:cxn>
                <a:cxn ang="0">
                  <a:pos x="92" y="10"/>
                </a:cxn>
                <a:cxn ang="0">
                  <a:pos x="78" y="0"/>
                </a:cxn>
                <a:cxn ang="0">
                  <a:pos x="81" y="12"/>
                </a:cxn>
                <a:cxn ang="0">
                  <a:pos x="89" y="20"/>
                </a:cxn>
                <a:cxn ang="0">
                  <a:pos x="96" y="29"/>
                </a:cxn>
                <a:cxn ang="0">
                  <a:pos x="94" y="46"/>
                </a:cxn>
                <a:cxn ang="0">
                  <a:pos x="85" y="56"/>
                </a:cxn>
                <a:cxn ang="0">
                  <a:pos x="100" y="69"/>
                </a:cxn>
                <a:cxn ang="0">
                  <a:pos x="97" y="87"/>
                </a:cxn>
                <a:cxn ang="0">
                  <a:pos x="107" y="89"/>
                </a:cxn>
                <a:cxn ang="0">
                  <a:pos x="119" y="71"/>
                </a:cxn>
                <a:cxn ang="0">
                  <a:pos x="123" y="60"/>
                </a:cxn>
                <a:cxn ang="0">
                  <a:pos x="130" y="57"/>
                </a:cxn>
                <a:cxn ang="0">
                  <a:pos x="135" y="50"/>
                </a:cxn>
                <a:cxn ang="0">
                  <a:pos x="139" y="40"/>
                </a:cxn>
                <a:cxn ang="0">
                  <a:pos x="128" y="41"/>
                </a:cxn>
              </a:cxnLst>
              <a:rect b="b" l="0" r="r" t="0"/>
              <a:pathLst>
                <a:path h="168" w="141">
                  <a:moveTo>
                    <a:pt x="87" y="81"/>
                  </a:moveTo>
                  <a:cubicBezTo>
                    <a:pt x="84" y="79"/>
                    <a:pt x="82" y="82"/>
                    <a:pt x="78" y="84"/>
                  </a:cubicBezTo>
                  <a:cubicBezTo>
                    <a:pt x="74" y="86"/>
                    <a:pt x="72" y="76"/>
                    <a:pt x="67" y="79"/>
                  </a:cubicBezTo>
                  <a:cubicBezTo>
                    <a:pt x="62" y="83"/>
                    <a:pt x="67" y="85"/>
                    <a:pt x="61" y="89"/>
                  </a:cubicBezTo>
                  <a:cubicBezTo>
                    <a:pt x="56" y="94"/>
                    <a:pt x="58" y="95"/>
                    <a:pt x="52" y="105"/>
                  </a:cubicBezTo>
                  <a:cubicBezTo>
                    <a:pt x="46" y="115"/>
                    <a:pt x="24" y="120"/>
                    <a:pt x="21" y="125"/>
                  </a:cubicBezTo>
                  <a:cubicBezTo>
                    <a:pt x="18" y="131"/>
                    <a:pt x="7" y="135"/>
                    <a:pt x="7" y="139"/>
                  </a:cubicBezTo>
                  <a:cubicBezTo>
                    <a:pt x="7" y="143"/>
                    <a:pt x="0" y="146"/>
                    <a:pt x="4" y="151"/>
                  </a:cubicBezTo>
                  <a:cubicBezTo>
                    <a:pt x="7" y="155"/>
                    <a:pt x="11" y="152"/>
                    <a:pt x="14" y="156"/>
                  </a:cubicBezTo>
                  <a:cubicBezTo>
                    <a:pt x="17" y="159"/>
                    <a:pt x="21" y="156"/>
                    <a:pt x="22" y="159"/>
                  </a:cubicBezTo>
                  <a:cubicBezTo>
                    <a:pt x="24" y="162"/>
                    <a:pt x="35" y="162"/>
                    <a:pt x="43" y="154"/>
                  </a:cubicBezTo>
                  <a:cubicBezTo>
                    <a:pt x="51" y="147"/>
                    <a:pt x="47" y="143"/>
                    <a:pt x="50" y="141"/>
                  </a:cubicBezTo>
                  <a:cubicBezTo>
                    <a:pt x="54" y="139"/>
                    <a:pt x="54" y="133"/>
                    <a:pt x="56" y="129"/>
                  </a:cubicBezTo>
                  <a:cubicBezTo>
                    <a:pt x="58" y="126"/>
                    <a:pt x="60" y="122"/>
                    <a:pt x="69" y="122"/>
                  </a:cubicBezTo>
                  <a:cubicBezTo>
                    <a:pt x="78" y="122"/>
                    <a:pt x="73" y="120"/>
                    <a:pt x="72" y="116"/>
                  </a:cubicBezTo>
                  <a:cubicBezTo>
                    <a:pt x="72" y="111"/>
                    <a:pt x="80" y="111"/>
                    <a:pt x="80" y="105"/>
                  </a:cubicBezTo>
                  <a:cubicBezTo>
                    <a:pt x="80" y="100"/>
                    <a:pt x="91" y="95"/>
                    <a:pt x="89" y="90"/>
                  </a:cubicBezTo>
                  <a:cubicBezTo>
                    <a:pt x="86" y="86"/>
                    <a:pt x="91" y="84"/>
                    <a:pt x="87" y="81"/>
                  </a:cubicBezTo>
                  <a:close/>
                  <a:moveTo>
                    <a:pt x="15" y="167"/>
                  </a:moveTo>
                  <a:cubicBezTo>
                    <a:pt x="17" y="168"/>
                    <a:pt x="22" y="166"/>
                    <a:pt x="19" y="162"/>
                  </a:cubicBezTo>
                  <a:cubicBezTo>
                    <a:pt x="16" y="158"/>
                    <a:pt x="11" y="166"/>
                    <a:pt x="15" y="167"/>
                  </a:cubicBezTo>
                  <a:close/>
                  <a:moveTo>
                    <a:pt x="128" y="41"/>
                  </a:moveTo>
                  <a:cubicBezTo>
                    <a:pt x="126" y="45"/>
                    <a:pt x="121" y="40"/>
                    <a:pt x="117" y="40"/>
                  </a:cubicBezTo>
                  <a:cubicBezTo>
                    <a:pt x="113" y="40"/>
                    <a:pt x="110" y="37"/>
                    <a:pt x="110" y="33"/>
                  </a:cubicBezTo>
                  <a:cubicBezTo>
                    <a:pt x="110" y="29"/>
                    <a:pt x="109" y="24"/>
                    <a:pt x="105" y="24"/>
                  </a:cubicBezTo>
                  <a:cubicBezTo>
                    <a:pt x="101" y="24"/>
                    <a:pt x="106" y="28"/>
                    <a:pt x="105" y="30"/>
                  </a:cubicBezTo>
                  <a:cubicBezTo>
                    <a:pt x="103" y="32"/>
                    <a:pt x="102" y="28"/>
                    <a:pt x="100" y="28"/>
                  </a:cubicBezTo>
                  <a:cubicBezTo>
                    <a:pt x="98" y="28"/>
                    <a:pt x="96" y="25"/>
                    <a:pt x="96" y="20"/>
                  </a:cubicBezTo>
                  <a:cubicBezTo>
                    <a:pt x="96" y="15"/>
                    <a:pt x="92" y="16"/>
                    <a:pt x="92" y="10"/>
                  </a:cubicBezTo>
                  <a:cubicBezTo>
                    <a:pt x="92" y="4"/>
                    <a:pt x="83" y="0"/>
                    <a:pt x="78" y="0"/>
                  </a:cubicBezTo>
                  <a:cubicBezTo>
                    <a:pt x="73" y="0"/>
                    <a:pt x="79" y="9"/>
                    <a:pt x="81" y="12"/>
                  </a:cubicBezTo>
                  <a:cubicBezTo>
                    <a:pt x="84" y="15"/>
                    <a:pt x="89" y="18"/>
                    <a:pt x="89" y="20"/>
                  </a:cubicBezTo>
                  <a:cubicBezTo>
                    <a:pt x="89" y="22"/>
                    <a:pt x="93" y="28"/>
                    <a:pt x="96" y="29"/>
                  </a:cubicBezTo>
                  <a:cubicBezTo>
                    <a:pt x="99" y="30"/>
                    <a:pt x="94" y="39"/>
                    <a:pt x="94" y="46"/>
                  </a:cubicBezTo>
                  <a:cubicBezTo>
                    <a:pt x="94" y="53"/>
                    <a:pt x="89" y="51"/>
                    <a:pt x="85" y="56"/>
                  </a:cubicBezTo>
                  <a:cubicBezTo>
                    <a:pt x="81" y="60"/>
                    <a:pt x="94" y="65"/>
                    <a:pt x="100" y="69"/>
                  </a:cubicBezTo>
                  <a:cubicBezTo>
                    <a:pt x="105" y="74"/>
                    <a:pt x="95" y="85"/>
                    <a:pt x="97" y="87"/>
                  </a:cubicBezTo>
                  <a:cubicBezTo>
                    <a:pt x="97" y="89"/>
                    <a:pt x="101" y="90"/>
                    <a:pt x="107" y="89"/>
                  </a:cubicBezTo>
                  <a:cubicBezTo>
                    <a:pt x="113" y="87"/>
                    <a:pt x="115" y="75"/>
                    <a:pt x="119" y="71"/>
                  </a:cubicBezTo>
                  <a:cubicBezTo>
                    <a:pt x="123" y="68"/>
                    <a:pt x="121" y="62"/>
                    <a:pt x="123" y="60"/>
                  </a:cubicBezTo>
                  <a:cubicBezTo>
                    <a:pt x="125" y="57"/>
                    <a:pt x="128" y="57"/>
                    <a:pt x="130" y="57"/>
                  </a:cubicBezTo>
                  <a:cubicBezTo>
                    <a:pt x="133" y="57"/>
                    <a:pt x="132" y="50"/>
                    <a:pt x="135" y="50"/>
                  </a:cubicBezTo>
                  <a:cubicBezTo>
                    <a:pt x="139" y="50"/>
                    <a:pt x="137" y="46"/>
                    <a:pt x="139" y="40"/>
                  </a:cubicBezTo>
                  <a:cubicBezTo>
                    <a:pt x="141" y="35"/>
                    <a:pt x="130" y="37"/>
                    <a:pt x="128" y="41"/>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51" name="Freeform 152"/>
            <p:cNvSpPr>
              <a:spLocks noEditPoints="1"/>
            </p:cNvSpPr>
            <p:nvPr/>
          </p:nvSpPr>
          <p:spPr bwMode="auto">
            <a:xfrm>
              <a:off x="8162925" y="3616325"/>
              <a:ext cx="58738" cy="53975"/>
            </a:xfrm>
            <a:custGeom>
              <a:cxnLst>
                <a:cxn ang="0">
                  <a:pos x="4" y="24"/>
                </a:cxn>
                <a:cxn ang="0">
                  <a:pos x="17" y="20"/>
                </a:cxn>
                <a:cxn ang="0">
                  <a:pos x="4" y="24"/>
                </a:cxn>
                <a:cxn ang="0">
                  <a:pos x="20" y="10"/>
                </a:cxn>
                <a:cxn ang="0">
                  <a:pos x="31" y="4"/>
                </a:cxn>
                <a:cxn ang="0">
                  <a:pos x="20" y="10"/>
                </a:cxn>
              </a:cxnLst>
              <a:rect b="b" l="0" r="r" t="0"/>
              <a:pathLst>
                <a:path h="28" w="31">
                  <a:moveTo>
                    <a:pt x="4" y="24"/>
                  </a:moveTo>
                  <a:cubicBezTo>
                    <a:pt x="8" y="28"/>
                    <a:pt x="17" y="27"/>
                    <a:pt x="17" y="20"/>
                  </a:cubicBezTo>
                  <a:cubicBezTo>
                    <a:pt x="17" y="13"/>
                    <a:pt x="0" y="20"/>
                    <a:pt x="4" y="24"/>
                  </a:cubicBezTo>
                  <a:close/>
                  <a:moveTo>
                    <a:pt x="20" y="10"/>
                  </a:moveTo>
                  <a:cubicBezTo>
                    <a:pt x="22" y="11"/>
                    <a:pt x="31" y="8"/>
                    <a:pt x="31" y="4"/>
                  </a:cubicBezTo>
                  <a:cubicBezTo>
                    <a:pt x="31" y="0"/>
                    <a:pt x="15" y="9"/>
                    <a:pt x="20" y="10"/>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52" name="Freeform 153"/>
            <p:cNvSpPr/>
            <p:nvPr/>
          </p:nvSpPr>
          <p:spPr bwMode="auto">
            <a:xfrm>
              <a:off x="5487988" y="2270125"/>
              <a:ext cx="309563" cy="195263"/>
            </a:xfrm>
            <a:custGeom>
              <a:cxnLst>
                <a:cxn ang="0">
                  <a:pos x="161" y="64"/>
                </a:cxn>
                <a:cxn ang="0">
                  <a:pos x="151" y="61"/>
                </a:cxn>
                <a:cxn ang="0">
                  <a:pos x="139" y="53"/>
                </a:cxn>
                <a:cxn ang="0">
                  <a:pos x="126" y="45"/>
                </a:cxn>
                <a:cxn ang="0">
                  <a:pos x="115" y="37"/>
                </a:cxn>
                <a:cxn ang="0">
                  <a:pos x="110" y="28"/>
                </a:cxn>
                <a:cxn ang="0">
                  <a:pos x="105" y="20"/>
                </a:cxn>
                <a:cxn ang="0">
                  <a:pos x="88" y="18"/>
                </a:cxn>
                <a:cxn ang="0">
                  <a:pos x="84" y="6"/>
                </a:cxn>
                <a:cxn ang="0">
                  <a:pos x="76" y="3"/>
                </a:cxn>
                <a:cxn ang="0">
                  <a:pos x="68" y="1"/>
                </a:cxn>
                <a:cxn ang="0">
                  <a:pos x="63" y="4"/>
                </a:cxn>
                <a:cxn ang="0">
                  <a:pos x="59" y="8"/>
                </a:cxn>
                <a:cxn ang="0">
                  <a:pos x="51" y="14"/>
                </a:cxn>
                <a:cxn ang="0">
                  <a:pos x="47" y="19"/>
                </a:cxn>
                <a:cxn ang="0">
                  <a:pos x="39" y="17"/>
                </a:cxn>
                <a:cxn ang="0">
                  <a:pos x="31" y="15"/>
                </a:cxn>
                <a:cxn ang="0">
                  <a:pos x="17" y="5"/>
                </a:cxn>
                <a:cxn ang="0">
                  <a:pos x="6" y="11"/>
                </a:cxn>
                <a:cxn ang="0">
                  <a:pos x="11" y="9"/>
                </a:cxn>
                <a:cxn ang="0">
                  <a:pos x="20" y="19"/>
                </a:cxn>
                <a:cxn ang="0">
                  <a:pos x="25" y="26"/>
                </a:cxn>
                <a:cxn ang="0">
                  <a:pos x="14" y="28"/>
                </a:cxn>
                <a:cxn ang="0">
                  <a:pos x="3" y="28"/>
                </a:cxn>
                <a:cxn ang="0">
                  <a:pos x="6" y="38"/>
                </a:cxn>
                <a:cxn ang="0">
                  <a:pos x="6" y="45"/>
                </a:cxn>
                <a:cxn ang="0">
                  <a:pos x="13" y="47"/>
                </a:cxn>
                <a:cxn ang="0">
                  <a:pos x="15" y="56"/>
                </a:cxn>
                <a:cxn ang="0">
                  <a:pos x="15" y="71"/>
                </a:cxn>
                <a:cxn ang="0">
                  <a:pos x="24" y="70"/>
                </a:cxn>
                <a:cxn ang="0">
                  <a:pos x="34" y="63"/>
                </a:cxn>
                <a:cxn ang="0">
                  <a:pos x="42" y="62"/>
                </a:cxn>
                <a:cxn ang="0">
                  <a:pos x="55" y="62"/>
                </a:cxn>
                <a:cxn ang="0">
                  <a:pos x="64" y="66"/>
                </a:cxn>
                <a:cxn ang="0">
                  <a:pos x="69" y="68"/>
                </a:cxn>
                <a:cxn ang="0">
                  <a:pos x="79" y="71"/>
                </a:cxn>
                <a:cxn ang="0">
                  <a:pos x="84" y="75"/>
                </a:cxn>
                <a:cxn ang="0">
                  <a:pos x="91" y="82"/>
                </a:cxn>
                <a:cxn ang="0">
                  <a:pos x="99" y="83"/>
                </a:cxn>
                <a:cxn ang="0">
                  <a:pos x="101" y="97"/>
                </a:cxn>
                <a:cxn ang="0">
                  <a:pos x="104" y="96"/>
                </a:cxn>
                <a:cxn ang="0">
                  <a:pos x="112" y="99"/>
                </a:cxn>
                <a:cxn ang="0">
                  <a:pos x="122" y="95"/>
                </a:cxn>
                <a:cxn ang="0">
                  <a:pos x="138" y="86"/>
                </a:cxn>
                <a:cxn ang="0">
                  <a:pos x="144" y="75"/>
                </a:cxn>
                <a:cxn ang="0">
                  <a:pos x="153" y="69"/>
                </a:cxn>
                <a:cxn ang="0">
                  <a:pos x="162" y="71"/>
                </a:cxn>
                <a:cxn ang="0">
                  <a:pos x="161" y="64"/>
                </a:cxn>
              </a:cxnLst>
              <a:rect b="b" l="0" r="r" t="0"/>
              <a:pathLst>
                <a:path h="102" w="162">
                  <a:moveTo>
                    <a:pt x="161" y="64"/>
                  </a:moveTo>
                  <a:cubicBezTo>
                    <a:pt x="161" y="64"/>
                    <a:pt x="153" y="60"/>
                    <a:pt x="151" y="61"/>
                  </a:cubicBezTo>
                  <a:cubicBezTo>
                    <a:pt x="148" y="61"/>
                    <a:pt x="144" y="55"/>
                    <a:pt x="139" y="53"/>
                  </a:cubicBezTo>
                  <a:cubicBezTo>
                    <a:pt x="134" y="51"/>
                    <a:pt x="128" y="48"/>
                    <a:pt x="126" y="45"/>
                  </a:cubicBezTo>
                  <a:cubicBezTo>
                    <a:pt x="124" y="42"/>
                    <a:pt x="116" y="39"/>
                    <a:pt x="115" y="37"/>
                  </a:cubicBezTo>
                  <a:cubicBezTo>
                    <a:pt x="114" y="35"/>
                    <a:pt x="112" y="31"/>
                    <a:pt x="110" y="28"/>
                  </a:cubicBezTo>
                  <a:cubicBezTo>
                    <a:pt x="107" y="25"/>
                    <a:pt x="107" y="21"/>
                    <a:pt x="105" y="20"/>
                  </a:cubicBezTo>
                  <a:cubicBezTo>
                    <a:pt x="103" y="20"/>
                    <a:pt x="88" y="20"/>
                    <a:pt x="88" y="18"/>
                  </a:cubicBezTo>
                  <a:cubicBezTo>
                    <a:pt x="88" y="16"/>
                    <a:pt x="87" y="7"/>
                    <a:pt x="84" y="6"/>
                  </a:cubicBezTo>
                  <a:cubicBezTo>
                    <a:pt x="81" y="6"/>
                    <a:pt x="77" y="5"/>
                    <a:pt x="76" y="3"/>
                  </a:cubicBezTo>
                  <a:cubicBezTo>
                    <a:pt x="74" y="2"/>
                    <a:pt x="69" y="0"/>
                    <a:pt x="68" y="1"/>
                  </a:cubicBezTo>
                  <a:cubicBezTo>
                    <a:pt x="67" y="3"/>
                    <a:pt x="64" y="4"/>
                    <a:pt x="63" y="4"/>
                  </a:cubicBezTo>
                  <a:cubicBezTo>
                    <a:pt x="62" y="4"/>
                    <a:pt x="62" y="8"/>
                    <a:pt x="59" y="8"/>
                  </a:cubicBezTo>
                  <a:cubicBezTo>
                    <a:pt x="56" y="8"/>
                    <a:pt x="51" y="12"/>
                    <a:pt x="51" y="14"/>
                  </a:cubicBezTo>
                  <a:cubicBezTo>
                    <a:pt x="51" y="16"/>
                    <a:pt x="51" y="20"/>
                    <a:pt x="47" y="19"/>
                  </a:cubicBezTo>
                  <a:cubicBezTo>
                    <a:pt x="45" y="19"/>
                    <a:pt x="42" y="19"/>
                    <a:pt x="39" y="17"/>
                  </a:cubicBezTo>
                  <a:cubicBezTo>
                    <a:pt x="38" y="18"/>
                    <a:pt x="35" y="20"/>
                    <a:pt x="31" y="15"/>
                  </a:cubicBezTo>
                  <a:cubicBezTo>
                    <a:pt x="27" y="10"/>
                    <a:pt x="21" y="5"/>
                    <a:pt x="17" y="5"/>
                  </a:cubicBezTo>
                  <a:cubicBezTo>
                    <a:pt x="14" y="5"/>
                    <a:pt x="3" y="5"/>
                    <a:pt x="6" y="11"/>
                  </a:cubicBezTo>
                  <a:cubicBezTo>
                    <a:pt x="7" y="10"/>
                    <a:pt x="8" y="9"/>
                    <a:pt x="11" y="9"/>
                  </a:cubicBezTo>
                  <a:cubicBezTo>
                    <a:pt x="19" y="10"/>
                    <a:pt x="15" y="19"/>
                    <a:pt x="20" y="19"/>
                  </a:cubicBezTo>
                  <a:cubicBezTo>
                    <a:pt x="24" y="20"/>
                    <a:pt x="29" y="26"/>
                    <a:pt x="25" y="26"/>
                  </a:cubicBezTo>
                  <a:cubicBezTo>
                    <a:pt x="21" y="26"/>
                    <a:pt x="18" y="30"/>
                    <a:pt x="14" y="28"/>
                  </a:cubicBezTo>
                  <a:cubicBezTo>
                    <a:pt x="10" y="27"/>
                    <a:pt x="5" y="24"/>
                    <a:pt x="3" y="28"/>
                  </a:cubicBezTo>
                  <a:cubicBezTo>
                    <a:pt x="2" y="33"/>
                    <a:pt x="0" y="38"/>
                    <a:pt x="6" y="38"/>
                  </a:cubicBezTo>
                  <a:cubicBezTo>
                    <a:pt x="11" y="37"/>
                    <a:pt x="10" y="41"/>
                    <a:pt x="6" y="45"/>
                  </a:cubicBezTo>
                  <a:cubicBezTo>
                    <a:pt x="3" y="48"/>
                    <a:pt x="12" y="44"/>
                    <a:pt x="13" y="47"/>
                  </a:cubicBezTo>
                  <a:cubicBezTo>
                    <a:pt x="13" y="51"/>
                    <a:pt x="16" y="51"/>
                    <a:pt x="15" y="56"/>
                  </a:cubicBezTo>
                  <a:cubicBezTo>
                    <a:pt x="14" y="60"/>
                    <a:pt x="15" y="66"/>
                    <a:pt x="15" y="71"/>
                  </a:cubicBezTo>
                  <a:cubicBezTo>
                    <a:pt x="19" y="71"/>
                    <a:pt x="23" y="71"/>
                    <a:pt x="24" y="70"/>
                  </a:cubicBezTo>
                  <a:cubicBezTo>
                    <a:pt x="26" y="67"/>
                    <a:pt x="31" y="63"/>
                    <a:pt x="34" y="63"/>
                  </a:cubicBezTo>
                  <a:cubicBezTo>
                    <a:pt x="37" y="63"/>
                    <a:pt x="41" y="64"/>
                    <a:pt x="42" y="62"/>
                  </a:cubicBezTo>
                  <a:cubicBezTo>
                    <a:pt x="44" y="59"/>
                    <a:pt x="54" y="60"/>
                    <a:pt x="55" y="62"/>
                  </a:cubicBezTo>
                  <a:cubicBezTo>
                    <a:pt x="57" y="64"/>
                    <a:pt x="62" y="66"/>
                    <a:pt x="64" y="66"/>
                  </a:cubicBezTo>
                  <a:cubicBezTo>
                    <a:pt x="65" y="66"/>
                    <a:pt x="66" y="69"/>
                    <a:pt x="69" y="68"/>
                  </a:cubicBezTo>
                  <a:cubicBezTo>
                    <a:pt x="72" y="68"/>
                    <a:pt x="79" y="69"/>
                    <a:pt x="79" y="71"/>
                  </a:cubicBezTo>
                  <a:cubicBezTo>
                    <a:pt x="79" y="73"/>
                    <a:pt x="81" y="75"/>
                    <a:pt x="84" y="75"/>
                  </a:cubicBezTo>
                  <a:cubicBezTo>
                    <a:pt x="86" y="75"/>
                    <a:pt x="89" y="82"/>
                    <a:pt x="91" y="82"/>
                  </a:cubicBezTo>
                  <a:cubicBezTo>
                    <a:pt x="94" y="81"/>
                    <a:pt x="99" y="81"/>
                    <a:pt x="99" y="83"/>
                  </a:cubicBezTo>
                  <a:cubicBezTo>
                    <a:pt x="99" y="84"/>
                    <a:pt x="100" y="92"/>
                    <a:pt x="101" y="97"/>
                  </a:cubicBezTo>
                  <a:cubicBezTo>
                    <a:pt x="102" y="96"/>
                    <a:pt x="103" y="96"/>
                    <a:pt x="104" y="96"/>
                  </a:cubicBezTo>
                  <a:cubicBezTo>
                    <a:pt x="105" y="97"/>
                    <a:pt x="111" y="96"/>
                    <a:pt x="112" y="99"/>
                  </a:cubicBezTo>
                  <a:cubicBezTo>
                    <a:pt x="113" y="102"/>
                    <a:pt x="122" y="100"/>
                    <a:pt x="122" y="95"/>
                  </a:cubicBezTo>
                  <a:cubicBezTo>
                    <a:pt x="121" y="90"/>
                    <a:pt x="136" y="90"/>
                    <a:pt x="138" y="86"/>
                  </a:cubicBezTo>
                  <a:cubicBezTo>
                    <a:pt x="139" y="81"/>
                    <a:pt x="141" y="73"/>
                    <a:pt x="144" y="75"/>
                  </a:cubicBezTo>
                  <a:cubicBezTo>
                    <a:pt x="148" y="76"/>
                    <a:pt x="150" y="69"/>
                    <a:pt x="153" y="69"/>
                  </a:cubicBezTo>
                  <a:cubicBezTo>
                    <a:pt x="156" y="70"/>
                    <a:pt x="158" y="72"/>
                    <a:pt x="162" y="71"/>
                  </a:cubicBezTo>
                  <a:lnTo>
                    <a:pt x="161" y="64"/>
                  </a:ln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53" name="Freeform 154"/>
            <p:cNvSpPr/>
            <p:nvPr/>
          </p:nvSpPr>
          <p:spPr bwMode="auto">
            <a:xfrm>
              <a:off x="5300663" y="2339975"/>
              <a:ext cx="425450" cy="360363"/>
            </a:xfrm>
            <a:custGeom>
              <a:cxnLst>
                <a:cxn ang="0">
                  <a:pos x="217" y="162"/>
                </a:cxn>
                <a:cxn ang="0">
                  <a:pos x="212" y="150"/>
                </a:cxn>
                <a:cxn ang="0">
                  <a:pos x="200" y="140"/>
                </a:cxn>
                <a:cxn ang="0">
                  <a:pos x="192" y="130"/>
                </a:cxn>
                <a:cxn ang="0">
                  <a:pos x="204" y="114"/>
                </a:cxn>
                <a:cxn ang="0">
                  <a:pos x="193" y="108"/>
                </a:cxn>
                <a:cxn ang="0">
                  <a:pos x="191" y="95"/>
                </a:cxn>
                <a:cxn ang="0">
                  <a:pos x="191" y="83"/>
                </a:cxn>
                <a:cxn ang="0">
                  <a:pos x="192" y="74"/>
                </a:cxn>
                <a:cxn ang="0">
                  <a:pos x="197" y="65"/>
                </a:cxn>
                <a:cxn ang="0">
                  <a:pos x="199" y="60"/>
                </a:cxn>
                <a:cxn ang="0">
                  <a:pos x="197" y="46"/>
                </a:cxn>
                <a:cxn ang="0">
                  <a:pos x="189" y="45"/>
                </a:cxn>
                <a:cxn ang="0">
                  <a:pos x="182" y="38"/>
                </a:cxn>
                <a:cxn ang="0">
                  <a:pos x="177" y="34"/>
                </a:cxn>
                <a:cxn ang="0">
                  <a:pos x="167" y="31"/>
                </a:cxn>
                <a:cxn ang="0">
                  <a:pos x="162" y="29"/>
                </a:cxn>
                <a:cxn ang="0">
                  <a:pos x="153" y="25"/>
                </a:cxn>
                <a:cxn ang="0">
                  <a:pos x="140" y="25"/>
                </a:cxn>
                <a:cxn ang="0">
                  <a:pos x="132" y="26"/>
                </a:cxn>
                <a:cxn ang="0">
                  <a:pos x="122" y="33"/>
                </a:cxn>
                <a:cxn ang="0">
                  <a:pos x="113" y="34"/>
                </a:cxn>
                <a:cxn ang="0">
                  <a:pos x="113" y="40"/>
                </a:cxn>
                <a:cxn ang="0">
                  <a:pos x="88" y="46"/>
                </a:cxn>
                <a:cxn ang="0">
                  <a:pos x="68" y="33"/>
                </a:cxn>
                <a:cxn ang="0">
                  <a:pos x="54" y="20"/>
                </a:cxn>
                <a:cxn ang="0">
                  <a:pos x="46" y="14"/>
                </a:cxn>
                <a:cxn ang="0">
                  <a:pos x="44" y="4"/>
                </a:cxn>
                <a:cxn ang="0">
                  <a:pos x="21" y="14"/>
                </a:cxn>
                <a:cxn ang="0">
                  <a:pos x="13" y="9"/>
                </a:cxn>
                <a:cxn ang="0">
                  <a:pos x="7" y="1"/>
                </a:cxn>
                <a:cxn ang="0">
                  <a:pos x="3" y="6"/>
                </a:cxn>
                <a:cxn ang="0">
                  <a:pos x="3" y="16"/>
                </a:cxn>
                <a:cxn ang="0">
                  <a:pos x="3" y="28"/>
                </a:cxn>
                <a:cxn ang="0">
                  <a:pos x="9" y="37"/>
                </a:cxn>
                <a:cxn ang="0">
                  <a:pos x="13" y="46"/>
                </a:cxn>
                <a:cxn ang="0">
                  <a:pos x="19" y="52"/>
                </a:cxn>
                <a:cxn ang="0">
                  <a:pos x="23" y="56"/>
                </a:cxn>
                <a:cxn ang="0">
                  <a:pos x="22" y="63"/>
                </a:cxn>
                <a:cxn ang="0">
                  <a:pos x="17" y="72"/>
                </a:cxn>
                <a:cxn ang="0">
                  <a:pos x="19" y="82"/>
                </a:cxn>
                <a:cxn ang="0">
                  <a:pos x="24" y="88"/>
                </a:cxn>
                <a:cxn ang="0">
                  <a:pos x="37" y="97"/>
                </a:cxn>
                <a:cxn ang="0">
                  <a:pos x="42" y="103"/>
                </a:cxn>
                <a:cxn ang="0">
                  <a:pos x="41" y="111"/>
                </a:cxn>
                <a:cxn ang="0">
                  <a:pos x="45" y="119"/>
                </a:cxn>
                <a:cxn ang="0">
                  <a:pos x="51" y="127"/>
                </a:cxn>
                <a:cxn ang="0">
                  <a:pos x="54" y="127"/>
                </a:cxn>
                <a:cxn ang="0">
                  <a:pos x="59" y="126"/>
                </a:cxn>
                <a:cxn ang="0">
                  <a:pos x="67" y="125"/>
                </a:cxn>
                <a:cxn ang="0">
                  <a:pos x="79" y="143"/>
                </a:cxn>
                <a:cxn ang="0">
                  <a:pos x="85" y="153"/>
                </a:cxn>
                <a:cxn ang="0">
                  <a:pos x="99" y="160"/>
                </a:cxn>
                <a:cxn ang="0">
                  <a:pos x="125" y="170"/>
                </a:cxn>
                <a:cxn ang="0">
                  <a:pos x="143" y="165"/>
                </a:cxn>
                <a:cxn ang="0">
                  <a:pos x="151" y="180"/>
                </a:cxn>
                <a:cxn ang="0">
                  <a:pos x="191" y="187"/>
                </a:cxn>
                <a:cxn ang="0">
                  <a:pos x="202" y="188"/>
                </a:cxn>
                <a:cxn ang="0">
                  <a:pos x="202" y="185"/>
                </a:cxn>
                <a:cxn ang="0">
                  <a:pos x="209" y="174"/>
                </a:cxn>
                <a:cxn ang="0">
                  <a:pos x="220" y="171"/>
                </a:cxn>
                <a:cxn ang="0">
                  <a:pos x="217" y="162"/>
                </a:cxn>
              </a:cxnLst>
              <a:rect b="b" l="0" r="r" t="0"/>
              <a:pathLst>
                <a:path h="188" w="223">
                  <a:moveTo>
                    <a:pt x="217" y="162"/>
                  </a:moveTo>
                  <a:cubicBezTo>
                    <a:pt x="214" y="161"/>
                    <a:pt x="217" y="152"/>
                    <a:pt x="212" y="150"/>
                  </a:cubicBezTo>
                  <a:cubicBezTo>
                    <a:pt x="206" y="148"/>
                    <a:pt x="201" y="144"/>
                    <a:pt x="200" y="140"/>
                  </a:cubicBezTo>
                  <a:cubicBezTo>
                    <a:pt x="199" y="136"/>
                    <a:pt x="192" y="133"/>
                    <a:pt x="192" y="130"/>
                  </a:cubicBezTo>
                  <a:cubicBezTo>
                    <a:pt x="193" y="128"/>
                    <a:pt x="206" y="119"/>
                    <a:pt x="204" y="114"/>
                  </a:cubicBezTo>
                  <a:cubicBezTo>
                    <a:pt x="202" y="109"/>
                    <a:pt x="194" y="110"/>
                    <a:pt x="193" y="108"/>
                  </a:cubicBezTo>
                  <a:cubicBezTo>
                    <a:pt x="192" y="107"/>
                    <a:pt x="193" y="100"/>
                    <a:pt x="191" y="95"/>
                  </a:cubicBezTo>
                  <a:cubicBezTo>
                    <a:pt x="189" y="91"/>
                    <a:pt x="193" y="86"/>
                    <a:pt x="191" y="83"/>
                  </a:cubicBezTo>
                  <a:cubicBezTo>
                    <a:pt x="189" y="81"/>
                    <a:pt x="192" y="75"/>
                    <a:pt x="192" y="74"/>
                  </a:cubicBezTo>
                  <a:cubicBezTo>
                    <a:pt x="193" y="72"/>
                    <a:pt x="197" y="69"/>
                    <a:pt x="197" y="65"/>
                  </a:cubicBezTo>
                  <a:cubicBezTo>
                    <a:pt x="197" y="62"/>
                    <a:pt x="198" y="60"/>
                    <a:pt x="199" y="60"/>
                  </a:cubicBezTo>
                  <a:cubicBezTo>
                    <a:pt x="198" y="55"/>
                    <a:pt x="197" y="47"/>
                    <a:pt x="197" y="46"/>
                  </a:cubicBezTo>
                  <a:cubicBezTo>
                    <a:pt x="197" y="44"/>
                    <a:pt x="192" y="44"/>
                    <a:pt x="189" y="45"/>
                  </a:cubicBezTo>
                  <a:cubicBezTo>
                    <a:pt x="187" y="45"/>
                    <a:pt x="184" y="38"/>
                    <a:pt x="182" y="38"/>
                  </a:cubicBezTo>
                  <a:cubicBezTo>
                    <a:pt x="179" y="38"/>
                    <a:pt x="177" y="36"/>
                    <a:pt x="177" y="34"/>
                  </a:cubicBezTo>
                  <a:cubicBezTo>
                    <a:pt x="177" y="32"/>
                    <a:pt x="170" y="31"/>
                    <a:pt x="167" y="31"/>
                  </a:cubicBezTo>
                  <a:cubicBezTo>
                    <a:pt x="164" y="32"/>
                    <a:pt x="163" y="29"/>
                    <a:pt x="162" y="29"/>
                  </a:cubicBezTo>
                  <a:cubicBezTo>
                    <a:pt x="160" y="29"/>
                    <a:pt x="155" y="27"/>
                    <a:pt x="153" y="25"/>
                  </a:cubicBezTo>
                  <a:cubicBezTo>
                    <a:pt x="152" y="23"/>
                    <a:pt x="142" y="22"/>
                    <a:pt x="140" y="25"/>
                  </a:cubicBezTo>
                  <a:cubicBezTo>
                    <a:pt x="139" y="27"/>
                    <a:pt x="135" y="26"/>
                    <a:pt x="132" y="26"/>
                  </a:cubicBezTo>
                  <a:cubicBezTo>
                    <a:pt x="129" y="26"/>
                    <a:pt x="124" y="30"/>
                    <a:pt x="122" y="33"/>
                  </a:cubicBezTo>
                  <a:cubicBezTo>
                    <a:pt x="121" y="34"/>
                    <a:pt x="117" y="34"/>
                    <a:pt x="113" y="34"/>
                  </a:cubicBezTo>
                  <a:cubicBezTo>
                    <a:pt x="113" y="37"/>
                    <a:pt x="113" y="39"/>
                    <a:pt x="113" y="40"/>
                  </a:cubicBezTo>
                  <a:cubicBezTo>
                    <a:pt x="111" y="43"/>
                    <a:pt x="98" y="45"/>
                    <a:pt x="88" y="46"/>
                  </a:cubicBezTo>
                  <a:cubicBezTo>
                    <a:pt x="79" y="46"/>
                    <a:pt x="78" y="33"/>
                    <a:pt x="68" y="33"/>
                  </a:cubicBezTo>
                  <a:cubicBezTo>
                    <a:pt x="60" y="33"/>
                    <a:pt x="54" y="26"/>
                    <a:pt x="54" y="20"/>
                  </a:cubicBezTo>
                  <a:cubicBezTo>
                    <a:pt x="50" y="18"/>
                    <a:pt x="45" y="15"/>
                    <a:pt x="46" y="14"/>
                  </a:cubicBezTo>
                  <a:cubicBezTo>
                    <a:pt x="47" y="12"/>
                    <a:pt x="49" y="1"/>
                    <a:pt x="44" y="4"/>
                  </a:cubicBezTo>
                  <a:cubicBezTo>
                    <a:pt x="38" y="6"/>
                    <a:pt x="31" y="15"/>
                    <a:pt x="21" y="14"/>
                  </a:cubicBezTo>
                  <a:cubicBezTo>
                    <a:pt x="11" y="12"/>
                    <a:pt x="18" y="11"/>
                    <a:pt x="13" y="9"/>
                  </a:cubicBezTo>
                  <a:cubicBezTo>
                    <a:pt x="9" y="7"/>
                    <a:pt x="12" y="2"/>
                    <a:pt x="7" y="1"/>
                  </a:cubicBezTo>
                  <a:cubicBezTo>
                    <a:pt x="2" y="0"/>
                    <a:pt x="5" y="6"/>
                    <a:pt x="3" y="6"/>
                  </a:cubicBezTo>
                  <a:cubicBezTo>
                    <a:pt x="0" y="6"/>
                    <a:pt x="2" y="14"/>
                    <a:pt x="3" y="16"/>
                  </a:cubicBezTo>
                  <a:cubicBezTo>
                    <a:pt x="4" y="18"/>
                    <a:pt x="1" y="27"/>
                    <a:pt x="3" y="28"/>
                  </a:cubicBezTo>
                  <a:cubicBezTo>
                    <a:pt x="5" y="28"/>
                    <a:pt x="9" y="35"/>
                    <a:pt x="9" y="37"/>
                  </a:cubicBezTo>
                  <a:cubicBezTo>
                    <a:pt x="8" y="38"/>
                    <a:pt x="13" y="43"/>
                    <a:pt x="13" y="46"/>
                  </a:cubicBezTo>
                  <a:cubicBezTo>
                    <a:pt x="13" y="49"/>
                    <a:pt x="17" y="52"/>
                    <a:pt x="19" y="52"/>
                  </a:cubicBezTo>
                  <a:cubicBezTo>
                    <a:pt x="21" y="52"/>
                    <a:pt x="24" y="54"/>
                    <a:pt x="23" y="56"/>
                  </a:cubicBezTo>
                  <a:cubicBezTo>
                    <a:pt x="22" y="59"/>
                    <a:pt x="25" y="63"/>
                    <a:pt x="22" y="63"/>
                  </a:cubicBezTo>
                  <a:cubicBezTo>
                    <a:pt x="19" y="63"/>
                    <a:pt x="20" y="71"/>
                    <a:pt x="17" y="72"/>
                  </a:cubicBezTo>
                  <a:cubicBezTo>
                    <a:pt x="15" y="73"/>
                    <a:pt x="17" y="81"/>
                    <a:pt x="19" y="82"/>
                  </a:cubicBezTo>
                  <a:cubicBezTo>
                    <a:pt x="21" y="83"/>
                    <a:pt x="25" y="85"/>
                    <a:pt x="24" y="88"/>
                  </a:cubicBezTo>
                  <a:cubicBezTo>
                    <a:pt x="24" y="91"/>
                    <a:pt x="34" y="96"/>
                    <a:pt x="37" y="97"/>
                  </a:cubicBezTo>
                  <a:cubicBezTo>
                    <a:pt x="40" y="97"/>
                    <a:pt x="40" y="102"/>
                    <a:pt x="42" y="103"/>
                  </a:cubicBezTo>
                  <a:cubicBezTo>
                    <a:pt x="44" y="105"/>
                    <a:pt x="41" y="109"/>
                    <a:pt x="41" y="111"/>
                  </a:cubicBezTo>
                  <a:cubicBezTo>
                    <a:pt x="42" y="113"/>
                    <a:pt x="46" y="115"/>
                    <a:pt x="45" y="119"/>
                  </a:cubicBezTo>
                  <a:cubicBezTo>
                    <a:pt x="45" y="121"/>
                    <a:pt x="48" y="124"/>
                    <a:pt x="51" y="127"/>
                  </a:cubicBezTo>
                  <a:cubicBezTo>
                    <a:pt x="52" y="127"/>
                    <a:pt x="53" y="127"/>
                    <a:pt x="54" y="127"/>
                  </a:cubicBezTo>
                  <a:cubicBezTo>
                    <a:pt x="57" y="127"/>
                    <a:pt x="57" y="124"/>
                    <a:pt x="59" y="126"/>
                  </a:cubicBezTo>
                  <a:cubicBezTo>
                    <a:pt x="62" y="128"/>
                    <a:pt x="65" y="126"/>
                    <a:pt x="67" y="125"/>
                  </a:cubicBezTo>
                  <a:cubicBezTo>
                    <a:pt x="70" y="125"/>
                    <a:pt x="76" y="137"/>
                    <a:pt x="79" y="143"/>
                  </a:cubicBezTo>
                  <a:cubicBezTo>
                    <a:pt x="82" y="149"/>
                    <a:pt x="81" y="151"/>
                    <a:pt x="85" y="153"/>
                  </a:cubicBezTo>
                  <a:cubicBezTo>
                    <a:pt x="89" y="156"/>
                    <a:pt x="93" y="155"/>
                    <a:pt x="99" y="160"/>
                  </a:cubicBezTo>
                  <a:cubicBezTo>
                    <a:pt x="104" y="166"/>
                    <a:pt x="119" y="170"/>
                    <a:pt x="125" y="170"/>
                  </a:cubicBezTo>
                  <a:cubicBezTo>
                    <a:pt x="131" y="170"/>
                    <a:pt x="135" y="164"/>
                    <a:pt x="143" y="165"/>
                  </a:cubicBezTo>
                  <a:cubicBezTo>
                    <a:pt x="150" y="167"/>
                    <a:pt x="149" y="176"/>
                    <a:pt x="151" y="180"/>
                  </a:cubicBezTo>
                  <a:cubicBezTo>
                    <a:pt x="154" y="183"/>
                    <a:pt x="185" y="186"/>
                    <a:pt x="191" y="187"/>
                  </a:cubicBezTo>
                  <a:cubicBezTo>
                    <a:pt x="193" y="188"/>
                    <a:pt x="197" y="188"/>
                    <a:pt x="202" y="188"/>
                  </a:cubicBezTo>
                  <a:cubicBezTo>
                    <a:pt x="202" y="187"/>
                    <a:pt x="202" y="186"/>
                    <a:pt x="202" y="185"/>
                  </a:cubicBezTo>
                  <a:cubicBezTo>
                    <a:pt x="202" y="180"/>
                    <a:pt x="206" y="176"/>
                    <a:pt x="209" y="174"/>
                  </a:cubicBezTo>
                  <a:cubicBezTo>
                    <a:pt x="213" y="172"/>
                    <a:pt x="216" y="171"/>
                    <a:pt x="220" y="171"/>
                  </a:cubicBezTo>
                  <a:cubicBezTo>
                    <a:pt x="223" y="170"/>
                    <a:pt x="220" y="163"/>
                    <a:pt x="217" y="162"/>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54" name="Freeform 155"/>
            <p:cNvSpPr>
              <a:spLocks noEditPoints="1"/>
            </p:cNvSpPr>
            <p:nvPr/>
          </p:nvSpPr>
          <p:spPr bwMode="auto">
            <a:xfrm>
              <a:off x="5356225" y="1914525"/>
              <a:ext cx="876300" cy="412750"/>
            </a:xfrm>
            <a:custGeom>
              <a:cxnLst>
                <a:cxn ang="0">
                  <a:pos x="444" y="89"/>
                </a:cxn>
                <a:cxn ang="0">
                  <a:pos x="429" y="75"/>
                </a:cxn>
                <a:cxn ang="0">
                  <a:pos x="399" y="70"/>
                </a:cxn>
                <a:cxn ang="0">
                  <a:pos x="372" y="51"/>
                </a:cxn>
                <a:cxn ang="0">
                  <a:pos x="341" y="17"/>
                </a:cxn>
                <a:cxn ang="0">
                  <a:pos x="310" y="30"/>
                </a:cxn>
                <a:cxn ang="0">
                  <a:pos x="302" y="21"/>
                </a:cxn>
                <a:cxn ang="0">
                  <a:pos x="285" y="19"/>
                </a:cxn>
                <a:cxn ang="0">
                  <a:pos x="277" y="2"/>
                </a:cxn>
                <a:cxn ang="0">
                  <a:pos x="237" y="10"/>
                </a:cxn>
                <a:cxn ang="0">
                  <a:pos x="193" y="20"/>
                </a:cxn>
                <a:cxn ang="0">
                  <a:pos x="170" y="31"/>
                </a:cxn>
                <a:cxn ang="0">
                  <a:pos x="166" y="46"/>
                </a:cxn>
                <a:cxn ang="0">
                  <a:pos x="170" y="61"/>
                </a:cxn>
                <a:cxn ang="0">
                  <a:pos x="158" y="69"/>
                </a:cxn>
                <a:cxn ang="0">
                  <a:pos x="141" y="68"/>
                </a:cxn>
                <a:cxn ang="0">
                  <a:pos x="112" y="70"/>
                </a:cxn>
                <a:cxn ang="0">
                  <a:pos x="92" y="70"/>
                </a:cxn>
                <a:cxn ang="0">
                  <a:pos x="62" y="58"/>
                </a:cxn>
                <a:cxn ang="0">
                  <a:pos x="35" y="66"/>
                </a:cxn>
                <a:cxn ang="0">
                  <a:pos x="25" y="84"/>
                </a:cxn>
                <a:cxn ang="0">
                  <a:pos x="4" y="88"/>
                </a:cxn>
                <a:cxn ang="0">
                  <a:pos x="1" y="104"/>
                </a:cxn>
                <a:cxn ang="0">
                  <a:pos x="17" y="114"/>
                </a:cxn>
                <a:cxn ang="0">
                  <a:pos x="28" y="134"/>
                </a:cxn>
                <a:cxn ang="0">
                  <a:pos x="58" y="127"/>
                </a:cxn>
                <a:cxn ang="0">
                  <a:pos x="65" y="150"/>
                </a:cxn>
                <a:cxn ang="0">
                  <a:pos x="44" y="165"/>
                </a:cxn>
                <a:cxn ang="0">
                  <a:pos x="64" y="185"/>
                </a:cxn>
                <a:cxn ang="0">
                  <a:pos x="75" y="197"/>
                </a:cxn>
                <a:cxn ang="0">
                  <a:pos x="108" y="203"/>
                </a:cxn>
                <a:cxn ang="0">
                  <a:pos x="139" y="144"/>
                </a:cxn>
                <a:cxn ang="0">
                  <a:pos x="157" y="146"/>
                </a:cxn>
                <a:cxn ang="0">
                  <a:pos x="191" y="174"/>
                </a:cxn>
                <a:cxn ang="0">
                  <a:pos x="225" y="192"/>
                </a:cxn>
                <a:cxn ang="0">
                  <a:pos x="250" y="212"/>
                </a:cxn>
                <a:cxn ang="0">
                  <a:pos x="274" y="201"/>
                </a:cxn>
                <a:cxn ang="0">
                  <a:pos x="299" y="187"/>
                </a:cxn>
                <a:cxn ang="0">
                  <a:pos x="336" y="185"/>
                </a:cxn>
                <a:cxn ang="0">
                  <a:pos x="385" y="193"/>
                </a:cxn>
                <a:cxn ang="0">
                  <a:pos x="386" y="167"/>
                </a:cxn>
                <a:cxn ang="0">
                  <a:pos x="401" y="151"/>
                </a:cxn>
                <a:cxn ang="0">
                  <a:pos x="416" y="126"/>
                </a:cxn>
                <a:cxn ang="0">
                  <a:pos x="445" y="123"/>
                </a:cxn>
                <a:cxn ang="0">
                  <a:pos x="455" y="99"/>
                </a:cxn>
                <a:cxn ang="0">
                  <a:pos x="171" y="137"/>
                </a:cxn>
                <a:cxn ang="0">
                  <a:pos x="361" y="136"/>
                </a:cxn>
                <a:cxn ang="0">
                  <a:pos x="315" y="136"/>
                </a:cxn>
                <a:cxn ang="0">
                  <a:pos x="361" y="136"/>
                </a:cxn>
              </a:cxnLst>
              <a:rect b="b" l="0" r="r" t="0"/>
              <a:pathLst>
                <a:path h="216" w="459">
                  <a:moveTo>
                    <a:pt x="457" y="88"/>
                  </a:moveTo>
                  <a:cubicBezTo>
                    <a:pt x="456" y="86"/>
                    <a:pt x="454" y="87"/>
                    <a:pt x="453" y="88"/>
                  </a:cubicBezTo>
                  <a:cubicBezTo>
                    <a:pt x="451" y="89"/>
                    <a:pt x="446" y="89"/>
                    <a:pt x="444" y="89"/>
                  </a:cubicBezTo>
                  <a:cubicBezTo>
                    <a:pt x="442" y="89"/>
                    <a:pt x="438" y="87"/>
                    <a:pt x="438" y="85"/>
                  </a:cubicBezTo>
                  <a:cubicBezTo>
                    <a:pt x="438" y="83"/>
                    <a:pt x="438" y="80"/>
                    <a:pt x="436" y="80"/>
                  </a:cubicBezTo>
                  <a:cubicBezTo>
                    <a:pt x="434" y="80"/>
                    <a:pt x="431" y="79"/>
                    <a:pt x="429" y="75"/>
                  </a:cubicBezTo>
                  <a:cubicBezTo>
                    <a:pt x="427" y="70"/>
                    <a:pt x="424" y="70"/>
                    <a:pt x="421" y="69"/>
                  </a:cubicBezTo>
                  <a:cubicBezTo>
                    <a:pt x="419" y="67"/>
                    <a:pt x="413" y="71"/>
                    <a:pt x="410" y="72"/>
                  </a:cubicBezTo>
                  <a:cubicBezTo>
                    <a:pt x="407" y="73"/>
                    <a:pt x="403" y="71"/>
                    <a:pt x="399" y="70"/>
                  </a:cubicBezTo>
                  <a:cubicBezTo>
                    <a:pt x="396" y="69"/>
                    <a:pt x="394" y="63"/>
                    <a:pt x="390" y="64"/>
                  </a:cubicBezTo>
                  <a:cubicBezTo>
                    <a:pt x="387" y="65"/>
                    <a:pt x="386" y="71"/>
                    <a:pt x="384" y="71"/>
                  </a:cubicBezTo>
                  <a:cubicBezTo>
                    <a:pt x="381" y="71"/>
                    <a:pt x="377" y="58"/>
                    <a:pt x="372" y="51"/>
                  </a:cubicBezTo>
                  <a:cubicBezTo>
                    <a:pt x="367" y="44"/>
                    <a:pt x="359" y="29"/>
                    <a:pt x="351" y="26"/>
                  </a:cubicBezTo>
                  <a:cubicBezTo>
                    <a:pt x="344" y="24"/>
                    <a:pt x="346" y="20"/>
                    <a:pt x="348" y="18"/>
                  </a:cubicBezTo>
                  <a:cubicBezTo>
                    <a:pt x="350" y="16"/>
                    <a:pt x="344" y="15"/>
                    <a:pt x="341" y="17"/>
                  </a:cubicBezTo>
                  <a:cubicBezTo>
                    <a:pt x="338" y="19"/>
                    <a:pt x="334" y="22"/>
                    <a:pt x="330" y="23"/>
                  </a:cubicBezTo>
                  <a:cubicBezTo>
                    <a:pt x="327" y="24"/>
                    <a:pt x="322" y="29"/>
                    <a:pt x="318" y="28"/>
                  </a:cubicBezTo>
                  <a:cubicBezTo>
                    <a:pt x="314" y="27"/>
                    <a:pt x="313" y="33"/>
                    <a:pt x="310" y="30"/>
                  </a:cubicBezTo>
                  <a:cubicBezTo>
                    <a:pt x="307" y="27"/>
                    <a:pt x="314" y="25"/>
                    <a:pt x="314" y="23"/>
                  </a:cubicBezTo>
                  <a:cubicBezTo>
                    <a:pt x="314" y="20"/>
                    <a:pt x="309" y="23"/>
                    <a:pt x="308" y="22"/>
                  </a:cubicBezTo>
                  <a:cubicBezTo>
                    <a:pt x="306" y="20"/>
                    <a:pt x="302" y="19"/>
                    <a:pt x="302" y="21"/>
                  </a:cubicBezTo>
                  <a:cubicBezTo>
                    <a:pt x="302" y="23"/>
                    <a:pt x="299" y="22"/>
                    <a:pt x="299" y="20"/>
                  </a:cubicBezTo>
                  <a:cubicBezTo>
                    <a:pt x="299" y="19"/>
                    <a:pt x="297" y="15"/>
                    <a:pt x="295" y="18"/>
                  </a:cubicBezTo>
                  <a:cubicBezTo>
                    <a:pt x="293" y="20"/>
                    <a:pt x="286" y="21"/>
                    <a:pt x="285" y="19"/>
                  </a:cubicBezTo>
                  <a:cubicBezTo>
                    <a:pt x="283" y="18"/>
                    <a:pt x="286" y="17"/>
                    <a:pt x="286" y="15"/>
                  </a:cubicBezTo>
                  <a:cubicBezTo>
                    <a:pt x="286" y="12"/>
                    <a:pt x="283" y="9"/>
                    <a:pt x="284" y="7"/>
                  </a:cubicBezTo>
                  <a:cubicBezTo>
                    <a:pt x="284" y="4"/>
                    <a:pt x="279" y="1"/>
                    <a:pt x="277" y="2"/>
                  </a:cubicBezTo>
                  <a:cubicBezTo>
                    <a:pt x="274" y="3"/>
                    <a:pt x="271" y="2"/>
                    <a:pt x="268" y="1"/>
                  </a:cubicBezTo>
                  <a:cubicBezTo>
                    <a:pt x="265" y="0"/>
                    <a:pt x="254" y="2"/>
                    <a:pt x="254" y="4"/>
                  </a:cubicBezTo>
                  <a:cubicBezTo>
                    <a:pt x="253" y="7"/>
                    <a:pt x="240" y="9"/>
                    <a:pt x="237" y="10"/>
                  </a:cubicBezTo>
                  <a:cubicBezTo>
                    <a:pt x="235" y="11"/>
                    <a:pt x="225" y="12"/>
                    <a:pt x="221" y="13"/>
                  </a:cubicBezTo>
                  <a:cubicBezTo>
                    <a:pt x="218" y="13"/>
                    <a:pt x="214" y="16"/>
                    <a:pt x="210" y="16"/>
                  </a:cubicBezTo>
                  <a:cubicBezTo>
                    <a:pt x="205" y="16"/>
                    <a:pt x="197" y="17"/>
                    <a:pt x="193" y="20"/>
                  </a:cubicBezTo>
                  <a:cubicBezTo>
                    <a:pt x="189" y="23"/>
                    <a:pt x="182" y="20"/>
                    <a:pt x="179" y="21"/>
                  </a:cubicBezTo>
                  <a:cubicBezTo>
                    <a:pt x="176" y="22"/>
                    <a:pt x="171" y="21"/>
                    <a:pt x="170" y="22"/>
                  </a:cubicBezTo>
                  <a:cubicBezTo>
                    <a:pt x="168" y="23"/>
                    <a:pt x="169" y="29"/>
                    <a:pt x="170" y="31"/>
                  </a:cubicBezTo>
                  <a:cubicBezTo>
                    <a:pt x="172" y="34"/>
                    <a:pt x="180" y="35"/>
                    <a:pt x="180" y="36"/>
                  </a:cubicBezTo>
                  <a:cubicBezTo>
                    <a:pt x="181" y="38"/>
                    <a:pt x="172" y="38"/>
                    <a:pt x="168" y="38"/>
                  </a:cubicBezTo>
                  <a:cubicBezTo>
                    <a:pt x="164" y="39"/>
                    <a:pt x="165" y="44"/>
                    <a:pt x="166" y="46"/>
                  </a:cubicBezTo>
                  <a:cubicBezTo>
                    <a:pt x="167" y="49"/>
                    <a:pt x="162" y="51"/>
                    <a:pt x="159" y="52"/>
                  </a:cubicBezTo>
                  <a:cubicBezTo>
                    <a:pt x="156" y="53"/>
                    <a:pt x="159" y="58"/>
                    <a:pt x="162" y="58"/>
                  </a:cubicBezTo>
                  <a:cubicBezTo>
                    <a:pt x="165" y="58"/>
                    <a:pt x="168" y="61"/>
                    <a:pt x="170" y="61"/>
                  </a:cubicBezTo>
                  <a:cubicBezTo>
                    <a:pt x="173" y="61"/>
                    <a:pt x="173" y="66"/>
                    <a:pt x="173" y="69"/>
                  </a:cubicBezTo>
                  <a:cubicBezTo>
                    <a:pt x="173" y="72"/>
                    <a:pt x="170" y="73"/>
                    <a:pt x="166" y="73"/>
                  </a:cubicBezTo>
                  <a:cubicBezTo>
                    <a:pt x="162" y="73"/>
                    <a:pt x="160" y="70"/>
                    <a:pt x="158" y="69"/>
                  </a:cubicBezTo>
                  <a:cubicBezTo>
                    <a:pt x="155" y="69"/>
                    <a:pt x="156" y="74"/>
                    <a:pt x="154" y="75"/>
                  </a:cubicBezTo>
                  <a:cubicBezTo>
                    <a:pt x="152" y="76"/>
                    <a:pt x="151" y="71"/>
                    <a:pt x="148" y="71"/>
                  </a:cubicBezTo>
                  <a:cubicBezTo>
                    <a:pt x="145" y="71"/>
                    <a:pt x="142" y="71"/>
                    <a:pt x="141" y="68"/>
                  </a:cubicBezTo>
                  <a:cubicBezTo>
                    <a:pt x="140" y="65"/>
                    <a:pt x="133" y="64"/>
                    <a:pt x="130" y="67"/>
                  </a:cubicBezTo>
                  <a:cubicBezTo>
                    <a:pt x="127" y="70"/>
                    <a:pt x="126" y="69"/>
                    <a:pt x="123" y="67"/>
                  </a:cubicBezTo>
                  <a:cubicBezTo>
                    <a:pt x="121" y="65"/>
                    <a:pt x="113" y="68"/>
                    <a:pt x="112" y="70"/>
                  </a:cubicBezTo>
                  <a:cubicBezTo>
                    <a:pt x="111" y="73"/>
                    <a:pt x="106" y="74"/>
                    <a:pt x="102" y="71"/>
                  </a:cubicBezTo>
                  <a:cubicBezTo>
                    <a:pt x="98" y="69"/>
                    <a:pt x="95" y="68"/>
                    <a:pt x="95" y="71"/>
                  </a:cubicBezTo>
                  <a:cubicBezTo>
                    <a:pt x="95" y="75"/>
                    <a:pt x="92" y="72"/>
                    <a:pt x="92" y="70"/>
                  </a:cubicBezTo>
                  <a:cubicBezTo>
                    <a:pt x="92" y="68"/>
                    <a:pt x="86" y="64"/>
                    <a:pt x="83" y="62"/>
                  </a:cubicBezTo>
                  <a:cubicBezTo>
                    <a:pt x="80" y="60"/>
                    <a:pt x="70" y="60"/>
                    <a:pt x="70" y="58"/>
                  </a:cubicBezTo>
                  <a:cubicBezTo>
                    <a:pt x="69" y="56"/>
                    <a:pt x="63" y="54"/>
                    <a:pt x="62" y="58"/>
                  </a:cubicBezTo>
                  <a:cubicBezTo>
                    <a:pt x="60" y="61"/>
                    <a:pt x="58" y="59"/>
                    <a:pt x="56" y="58"/>
                  </a:cubicBezTo>
                  <a:cubicBezTo>
                    <a:pt x="54" y="57"/>
                    <a:pt x="49" y="59"/>
                    <a:pt x="47" y="60"/>
                  </a:cubicBezTo>
                  <a:cubicBezTo>
                    <a:pt x="45" y="61"/>
                    <a:pt x="39" y="66"/>
                    <a:pt x="35" y="66"/>
                  </a:cubicBezTo>
                  <a:cubicBezTo>
                    <a:pt x="32" y="66"/>
                    <a:pt x="34" y="70"/>
                    <a:pt x="29" y="71"/>
                  </a:cubicBezTo>
                  <a:cubicBezTo>
                    <a:pt x="25" y="72"/>
                    <a:pt x="26" y="75"/>
                    <a:pt x="26" y="77"/>
                  </a:cubicBezTo>
                  <a:cubicBezTo>
                    <a:pt x="27" y="79"/>
                    <a:pt x="29" y="83"/>
                    <a:pt x="25" y="84"/>
                  </a:cubicBezTo>
                  <a:cubicBezTo>
                    <a:pt x="21" y="86"/>
                    <a:pt x="20" y="79"/>
                    <a:pt x="16" y="77"/>
                  </a:cubicBezTo>
                  <a:cubicBezTo>
                    <a:pt x="13" y="74"/>
                    <a:pt x="10" y="77"/>
                    <a:pt x="10" y="81"/>
                  </a:cubicBezTo>
                  <a:cubicBezTo>
                    <a:pt x="10" y="84"/>
                    <a:pt x="6" y="84"/>
                    <a:pt x="4" y="88"/>
                  </a:cubicBezTo>
                  <a:cubicBezTo>
                    <a:pt x="2" y="91"/>
                    <a:pt x="7" y="92"/>
                    <a:pt x="7" y="93"/>
                  </a:cubicBezTo>
                  <a:cubicBezTo>
                    <a:pt x="7" y="95"/>
                    <a:pt x="4" y="96"/>
                    <a:pt x="3" y="97"/>
                  </a:cubicBezTo>
                  <a:cubicBezTo>
                    <a:pt x="2" y="97"/>
                    <a:pt x="0" y="102"/>
                    <a:pt x="1" y="104"/>
                  </a:cubicBezTo>
                  <a:cubicBezTo>
                    <a:pt x="2" y="105"/>
                    <a:pt x="8" y="105"/>
                    <a:pt x="7" y="108"/>
                  </a:cubicBezTo>
                  <a:cubicBezTo>
                    <a:pt x="7" y="112"/>
                    <a:pt x="6" y="115"/>
                    <a:pt x="9" y="114"/>
                  </a:cubicBezTo>
                  <a:cubicBezTo>
                    <a:pt x="12" y="113"/>
                    <a:pt x="15" y="114"/>
                    <a:pt x="17" y="114"/>
                  </a:cubicBezTo>
                  <a:cubicBezTo>
                    <a:pt x="19" y="114"/>
                    <a:pt x="21" y="118"/>
                    <a:pt x="24" y="122"/>
                  </a:cubicBezTo>
                  <a:cubicBezTo>
                    <a:pt x="28" y="126"/>
                    <a:pt x="29" y="128"/>
                    <a:pt x="26" y="129"/>
                  </a:cubicBezTo>
                  <a:cubicBezTo>
                    <a:pt x="22" y="130"/>
                    <a:pt x="24" y="132"/>
                    <a:pt x="28" y="134"/>
                  </a:cubicBezTo>
                  <a:cubicBezTo>
                    <a:pt x="30" y="134"/>
                    <a:pt x="31" y="135"/>
                    <a:pt x="32" y="136"/>
                  </a:cubicBezTo>
                  <a:cubicBezTo>
                    <a:pt x="33" y="135"/>
                    <a:pt x="33" y="135"/>
                    <a:pt x="34" y="134"/>
                  </a:cubicBezTo>
                  <a:cubicBezTo>
                    <a:pt x="40" y="129"/>
                    <a:pt x="50" y="125"/>
                    <a:pt x="58" y="127"/>
                  </a:cubicBezTo>
                  <a:cubicBezTo>
                    <a:pt x="65" y="129"/>
                    <a:pt x="72" y="125"/>
                    <a:pt x="75" y="130"/>
                  </a:cubicBezTo>
                  <a:cubicBezTo>
                    <a:pt x="78" y="135"/>
                    <a:pt x="75" y="143"/>
                    <a:pt x="76" y="147"/>
                  </a:cubicBezTo>
                  <a:cubicBezTo>
                    <a:pt x="78" y="150"/>
                    <a:pt x="70" y="150"/>
                    <a:pt x="65" y="150"/>
                  </a:cubicBezTo>
                  <a:cubicBezTo>
                    <a:pt x="60" y="149"/>
                    <a:pt x="50" y="152"/>
                    <a:pt x="51" y="155"/>
                  </a:cubicBezTo>
                  <a:cubicBezTo>
                    <a:pt x="53" y="158"/>
                    <a:pt x="56" y="165"/>
                    <a:pt x="50" y="161"/>
                  </a:cubicBezTo>
                  <a:cubicBezTo>
                    <a:pt x="43" y="157"/>
                    <a:pt x="40" y="165"/>
                    <a:pt x="44" y="165"/>
                  </a:cubicBezTo>
                  <a:cubicBezTo>
                    <a:pt x="48" y="165"/>
                    <a:pt x="53" y="169"/>
                    <a:pt x="53" y="172"/>
                  </a:cubicBezTo>
                  <a:cubicBezTo>
                    <a:pt x="53" y="175"/>
                    <a:pt x="53" y="182"/>
                    <a:pt x="56" y="181"/>
                  </a:cubicBezTo>
                  <a:cubicBezTo>
                    <a:pt x="60" y="180"/>
                    <a:pt x="60" y="186"/>
                    <a:pt x="64" y="185"/>
                  </a:cubicBezTo>
                  <a:cubicBezTo>
                    <a:pt x="69" y="185"/>
                    <a:pt x="73" y="187"/>
                    <a:pt x="70" y="191"/>
                  </a:cubicBezTo>
                  <a:cubicBezTo>
                    <a:pt x="66" y="195"/>
                    <a:pt x="72" y="207"/>
                    <a:pt x="73" y="205"/>
                  </a:cubicBezTo>
                  <a:cubicBezTo>
                    <a:pt x="74" y="203"/>
                    <a:pt x="73" y="199"/>
                    <a:pt x="75" y="197"/>
                  </a:cubicBezTo>
                  <a:cubicBezTo>
                    <a:pt x="72" y="191"/>
                    <a:pt x="83" y="191"/>
                    <a:pt x="86" y="191"/>
                  </a:cubicBezTo>
                  <a:cubicBezTo>
                    <a:pt x="90" y="191"/>
                    <a:pt x="96" y="196"/>
                    <a:pt x="100" y="201"/>
                  </a:cubicBezTo>
                  <a:cubicBezTo>
                    <a:pt x="104" y="207"/>
                    <a:pt x="108" y="203"/>
                    <a:pt x="108" y="203"/>
                  </a:cubicBezTo>
                  <a:cubicBezTo>
                    <a:pt x="110" y="153"/>
                    <a:pt x="110" y="153"/>
                    <a:pt x="110" y="153"/>
                  </a:cubicBezTo>
                  <a:cubicBezTo>
                    <a:pt x="138" y="146"/>
                    <a:pt x="138" y="146"/>
                    <a:pt x="138" y="146"/>
                  </a:cubicBezTo>
                  <a:cubicBezTo>
                    <a:pt x="138" y="145"/>
                    <a:pt x="139" y="144"/>
                    <a:pt x="139" y="144"/>
                  </a:cubicBezTo>
                  <a:cubicBezTo>
                    <a:pt x="143" y="139"/>
                    <a:pt x="148" y="143"/>
                    <a:pt x="149" y="144"/>
                  </a:cubicBezTo>
                  <a:cubicBezTo>
                    <a:pt x="151" y="145"/>
                    <a:pt x="150" y="139"/>
                    <a:pt x="154" y="139"/>
                  </a:cubicBezTo>
                  <a:cubicBezTo>
                    <a:pt x="158" y="139"/>
                    <a:pt x="154" y="146"/>
                    <a:pt x="157" y="146"/>
                  </a:cubicBezTo>
                  <a:cubicBezTo>
                    <a:pt x="159" y="146"/>
                    <a:pt x="164" y="154"/>
                    <a:pt x="163" y="160"/>
                  </a:cubicBezTo>
                  <a:cubicBezTo>
                    <a:pt x="167" y="164"/>
                    <a:pt x="175" y="173"/>
                    <a:pt x="176" y="175"/>
                  </a:cubicBezTo>
                  <a:cubicBezTo>
                    <a:pt x="177" y="177"/>
                    <a:pt x="188" y="173"/>
                    <a:pt x="191" y="174"/>
                  </a:cubicBezTo>
                  <a:cubicBezTo>
                    <a:pt x="193" y="175"/>
                    <a:pt x="210" y="175"/>
                    <a:pt x="213" y="175"/>
                  </a:cubicBezTo>
                  <a:cubicBezTo>
                    <a:pt x="216" y="175"/>
                    <a:pt x="219" y="181"/>
                    <a:pt x="222" y="181"/>
                  </a:cubicBezTo>
                  <a:cubicBezTo>
                    <a:pt x="226" y="182"/>
                    <a:pt x="224" y="188"/>
                    <a:pt x="225" y="192"/>
                  </a:cubicBezTo>
                  <a:cubicBezTo>
                    <a:pt x="225" y="196"/>
                    <a:pt x="231" y="200"/>
                    <a:pt x="231" y="204"/>
                  </a:cubicBezTo>
                  <a:cubicBezTo>
                    <a:pt x="232" y="207"/>
                    <a:pt x="237" y="205"/>
                    <a:pt x="241" y="206"/>
                  </a:cubicBezTo>
                  <a:cubicBezTo>
                    <a:pt x="244" y="207"/>
                    <a:pt x="250" y="209"/>
                    <a:pt x="250" y="212"/>
                  </a:cubicBezTo>
                  <a:cubicBezTo>
                    <a:pt x="251" y="216"/>
                    <a:pt x="255" y="213"/>
                    <a:pt x="256" y="210"/>
                  </a:cubicBezTo>
                  <a:cubicBezTo>
                    <a:pt x="256" y="208"/>
                    <a:pt x="260" y="204"/>
                    <a:pt x="267" y="201"/>
                  </a:cubicBezTo>
                  <a:cubicBezTo>
                    <a:pt x="270" y="200"/>
                    <a:pt x="272" y="200"/>
                    <a:pt x="274" y="201"/>
                  </a:cubicBezTo>
                  <a:cubicBezTo>
                    <a:pt x="275" y="198"/>
                    <a:pt x="276" y="195"/>
                    <a:pt x="277" y="195"/>
                  </a:cubicBezTo>
                  <a:cubicBezTo>
                    <a:pt x="279" y="194"/>
                    <a:pt x="284" y="190"/>
                    <a:pt x="284" y="187"/>
                  </a:cubicBezTo>
                  <a:cubicBezTo>
                    <a:pt x="284" y="184"/>
                    <a:pt x="293" y="184"/>
                    <a:pt x="299" y="187"/>
                  </a:cubicBezTo>
                  <a:cubicBezTo>
                    <a:pt x="305" y="190"/>
                    <a:pt x="309" y="190"/>
                    <a:pt x="309" y="185"/>
                  </a:cubicBezTo>
                  <a:cubicBezTo>
                    <a:pt x="310" y="180"/>
                    <a:pt x="318" y="179"/>
                    <a:pt x="321" y="180"/>
                  </a:cubicBezTo>
                  <a:cubicBezTo>
                    <a:pt x="324" y="182"/>
                    <a:pt x="332" y="186"/>
                    <a:pt x="336" y="185"/>
                  </a:cubicBezTo>
                  <a:cubicBezTo>
                    <a:pt x="340" y="183"/>
                    <a:pt x="360" y="185"/>
                    <a:pt x="365" y="186"/>
                  </a:cubicBezTo>
                  <a:cubicBezTo>
                    <a:pt x="370" y="188"/>
                    <a:pt x="371" y="184"/>
                    <a:pt x="376" y="189"/>
                  </a:cubicBezTo>
                  <a:cubicBezTo>
                    <a:pt x="379" y="193"/>
                    <a:pt x="381" y="190"/>
                    <a:pt x="385" y="193"/>
                  </a:cubicBezTo>
                  <a:cubicBezTo>
                    <a:pt x="385" y="192"/>
                    <a:pt x="385" y="190"/>
                    <a:pt x="385" y="188"/>
                  </a:cubicBezTo>
                  <a:cubicBezTo>
                    <a:pt x="385" y="185"/>
                    <a:pt x="390" y="182"/>
                    <a:pt x="391" y="180"/>
                  </a:cubicBezTo>
                  <a:cubicBezTo>
                    <a:pt x="392" y="177"/>
                    <a:pt x="386" y="170"/>
                    <a:pt x="386" y="167"/>
                  </a:cubicBezTo>
                  <a:cubicBezTo>
                    <a:pt x="386" y="165"/>
                    <a:pt x="386" y="159"/>
                    <a:pt x="384" y="158"/>
                  </a:cubicBezTo>
                  <a:cubicBezTo>
                    <a:pt x="381" y="156"/>
                    <a:pt x="389" y="153"/>
                    <a:pt x="390" y="153"/>
                  </a:cubicBezTo>
                  <a:cubicBezTo>
                    <a:pt x="394" y="153"/>
                    <a:pt x="399" y="149"/>
                    <a:pt x="401" y="151"/>
                  </a:cubicBezTo>
                  <a:cubicBezTo>
                    <a:pt x="403" y="153"/>
                    <a:pt x="406" y="153"/>
                    <a:pt x="409" y="153"/>
                  </a:cubicBezTo>
                  <a:cubicBezTo>
                    <a:pt x="412" y="153"/>
                    <a:pt x="411" y="149"/>
                    <a:pt x="409" y="148"/>
                  </a:cubicBezTo>
                  <a:cubicBezTo>
                    <a:pt x="407" y="146"/>
                    <a:pt x="415" y="131"/>
                    <a:pt x="416" y="126"/>
                  </a:cubicBezTo>
                  <a:cubicBezTo>
                    <a:pt x="417" y="121"/>
                    <a:pt x="420" y="126"/>
                    <a:pt x="424" y="126"/>
                  </a:cubicBezTo>
                  <a:cubicBezTo>
                    <a:pt x="427" y="127"/>
                    <a:pt x="432" y="126"/>
                    <a:pt x="434" y="127"/>
                  </a:cubicBezTo>
                  <a:cubicBezTo>
                    <a:pt x="436" y="128"/>
                    <a:pt x="443" y="126"/>
                    <a:pt x="445" y="123"/>
                  </a:cubicBezTo>
                  <a:cubicBezTo>
                    <a:pt x="446" y="121"/>
                    <a:pt x="443" y="120"/>
                    <a:pt x="443" y="114"/>
                  </a:cubicBezTo>
                  <a:cubicBezTo>
                    <a:pt x="443" y="108"/>
                    <a:pt x="447" y="106"/>
                    <a:pt x="450" y="106"/>
                  </a:cubicBezTo>
                  <a:cubicBezTo>
                    <a:pt x="454" y="106"/>
                    <a:pt x="455" y="102"/>
                    <a:pt x="455" y="99"/>
                  </a:cubicBezTo>
                  <a:cubicBezTo>
                    <a:pt x="455" y="97"/>
                    <a:pt x="458" y="95"/>
                    <a:pt x="459" y="92"/>
                  </a:cubicBezTo>
                  <a:cubicBezTo>
                    <a:pt x="458" y="91"/>
                    <a:pt x="457" y="89"/>
                    <a:pt x="457" y="88"/>
                  </a:cubicBezTo>
                  <a:close/>
                  <a:moveTo>
                    <a:pt x="171" y="137"/>
                  </a:moveTo>
                  <a:cubicBezTo>
                    <a:pt x="170" y="139"/>
                    <a:pt x="157" y="135"/>
                    <a:pt x="156" y="132"/>
                  </a:cubicBezTo>
                  <a:cubicBezTo>
                    <a:pt x="155" y="130"/>
                    <a:pt x="174" y="133"/>
                    <a:pt x="171" y="137"/>
                  </a:cubicBezTo>
                  <a:close/>
                  <a:moveTo>
                    <a:pt x="361" y="136"/>
                  </a:moveTo>
                  <a:cubicBezTo>
                    <a:pt x="351" y="136"/>
                    <a:pt x="331" y="131"/>
                    <a:pt x="322" y="140"/>
                  </a:cubicBezTo>
                  <a:cubicBezTo>
                    <a:pt x="314" y="149"/>
                    <a:pt x="320" y="154"/>
                    <a:pt x="316" y="154"/>
                  </a:cubicBezTo>
                  <a:cubicBezTo>
                    <a:pt x="312" y="155"/>
                    <a:pt x="310" y="141"/>
                    <a:pt x="315" y="136"/>
                  </a:cubicBezTo>
                  <a:cubicBezTo>
                    <a:pt x="320" y="131"/>
                    <a:pt x="335" y="129"/>
                    <a:pt x="344" y="132"/>
                  </a:cubicBezTo>
                  <a:cubicBezTo>
                    <a:pt x="353" y="134"/>
                    <a:pt x="370" y="130"/>
                    <a:pt x="372" y="130"/>
                  </a:cubicBezTo>
                  <a:cubicBezTo>
                    <a:pt x="375" y="131"/>
                    <a:pt x="370" y="136"/>
                    <a:pt x="361" y="136"/>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55" name="Freeform 156"/>
            <p:cNvSpPr>
              <a:spLocks noEditPoints="1"/>
            </p:cNvSpPr>
            <p:nvPr/>
          </p:nvSpPr>
          <p:spPr bwMode="auto">
            <a:xfrm>
              <a:off x="4778375" y="898525"/>
              <a:ext cx="3681413" cy="1411288"/>
            </a:xfrm>
            <a:custGeom>
              <a:cxnLst>
                <a:cxn ang="0">
                  <a:pos x="814" y="12"/>
                </a:cxn>
                <a:cxn ang="0">
                  <a:pos x="840" y="45"/>
                </a:cxn>
                <a:cxn ang="0">
                  <a:pos x="912" y="61"/>
                </a:cxn>
                <a:cxn ang="0">
                  <a:pos x="822" y="28"/>
                </a:cxn>
                <a:cxn ang="0">
                  <a:pos x="1331" y="168"/>
                </a:cxn>
                <a:cxn ang="0">
                  <a:pos x="1358" y="198"/>
                </a:cxn>
                <a:cxn ang="0">
                  <a:pos x="1388" y="664"/>
                </a:cxn>
                <a:cxn ang="0">
                  <a:pos x="355" y="25"/>
                </a:cxn>
                <a:cxn ang="0">
                  <a:pos x="1886" y="330"/>
                </a:cxn>
                <a:cxn ang="0">
                  <a:pos x="1698" y="277"/>
                </a:cxn>
                <a:cxn ang="0">
                  <a:pos x="1580" y="268"/>
                </a:cxn>
                <a:cxn ang="0">
                  <a:pos x="1412" y="221"/>
                </a:cxn>
                <a:cxn ang="0">
                  <a:pos x="1319" y="241"/>
                </a:cxn>
                <a:cxn ang="0">
                  <a:pos x="1224" y="204"/>
                </a:cxn>
                <a:cxn ang="0">
                  <a:pos x="1101" y="196"/>
                </a:cxn>
                <a:cxn ang="0">
                  <a:pos x="989" y="193"/>
                </a:cxn>
                <a:cxn ang="0">
                  <a:pos x="1007" y="122"/>
                </a:cxn>
                <a:cxn ang="0">
                  <a:pos x="909" y="126"/>
                </a:cxn>
                <a:cxn ang="0">
                  <a:pos x="800" y="148"/>
                </a:cxn>
                <a:cxn ang="0">
                  <a:pos x="764" y="190"/>
                </a:cxn>
                <a:cxn ang="0">
                  <a:pos x="667" y="228"/>
                </a:cxn>
                <a:cxn ang="0">
                  <a:pos x="623" y="257"/>
                </a:cxn>
                <a:cxn ang="0">
                  <a:pos x="630" y="312"/>
                </a:cxn>
                <a:cxn ang="0">
                  <a:pos x="603" y="320"/>
                </a:cxn>
                <a:cxn ang="0">
                  <a:pos x="557" y="231"/>
                </a:cxn>
                <a:cxn ang="0">
                  <a:pos x="468" y="273"/>
                </a:cxn>
                <a:cxn ang="0">
                  <a:pos x="384" y="305"/>
                </a:cxn>
                <a:cxn ang="0">
                  <a:pos x="307" y="312"/>
                </a:cxn>
                <a:cxn ang="0">
                  <a:pos x="230" y="353"/>
                </a:cxn>
                <a:cxn ang="0">
                  <a:pos x="170" y="355"/>
                </a:cxn>
                <a:cxn ang="0">
                  <a:pos x="201" y="292"/>
                </a:cxn>
                <a:cxn ang="0">
                  <a:pos x="100" y="296"/>
                </a:cxn>
                <a:cxn ang="0">
                  <a:pos x="133" y="407"/>
                </a:cxn>
                <a:cxn ang="0">
                  <a:pos x="89" y="497"/>
                </a:cxn>
                <a:cxn ang="0">
                  <a:pos x="134" y="574"/>
                </a:cxn>
                <a:cxn ang="0">
                  <a:pos x="223" y="617"/>
                </a:cxn>
                <a:cxn ang="0">
                  <a:pos x="193" y="682"/>
                </a:cxn>
                <a:cxn ang="0">
                  <a:pos x="326" y="731"/>
                </a:cxn>
                <a:cxn ang="0">
                  <a:pos x="312" y="613"/>
                </a:cxn>
                <a:cxn ang="0">
                  <a:pos x="425" y="599"/>
                </a:cxn>
                <a:cxn ang="0">
                  <a:pos x="472" y="554"/>
                </a:cxn>
                <a:cxn ang="0">
                  <a:pos x="610" y="554"/>
                </a:cxn>
                <a:cxn ang="0">
                  <a:pos x="738" y="612"/>
                </a:cxn>
                <a:cxn ang="0">
                  <a:pos x="849" y="616"/>
                </a:cxn>
                <a:cxn ang="0">
                  <a:pos x="939" y="614"/>
                </a:cxn>
                <a:cxn ang="0">
                  <a:pos x="1099" y="622"/>
                </a:cxn>
                <a:cxn ang="0">
                  <a:pos x="1210" y="615"/>
                </a:cxn>
                <a:cxn ang="0">
                  <a:pos x="1251" y="689"/>
                </a:cxn>
                <a:cxn ang="0">
                  <a:pos x="1365" y="573"/>
                </a:cxn>
                <a:cxn ang="0">
                  <a:pos x="1310" y="530"/>
                </a:cxn>
                <a:cxn ang="0">
                  <a:pos x="1484" y="473"/>
                </a:cxn>
                <a:cxn ang="0">
                  <a:pos x="1584" y="440"/>
                </a:cxn>
                <a:cxn ang="0">
                  <a:pos x="1544" y="494"/>
                </a:cxn>
                <a:cxn ang="0">
                  <a:pos x="1607" y="521"/>
                </a:cxn>
                <a:cxn ang="0">
                  <a:pos x="1697" y="458"/>
                </a:cxn>
                <a:cxn ang="0">
                  <a:pos x="1766" y="373"/>
                </a:cxn>
                <a:cxn ang="0">
                  <a:pos x="1875" y="379"/>
                </a:cxn>
                <a:cxn ang="0">
                  <a:pos x="993" y="567"/>
                </a:cxn>
                <a:cxn ang="0">
                  <a:pos x="386" y="247"/>
                </a:cxn>
                <a:cxn ang="0">
                  <a:pos x="485" y="133"/>
                </a:cxn>
                <a:cxn ang="0">
                  <a:pos x="415" y="39"/>
                </a:cxn>
                <a:cxn ang="0">
                  <a:pos x="464" y="16"/>
                </a:cxn>
              </a:cxnLst>
              <a:rect b="b" l="0" r="r" t="0"/>
              <a:pathLst>
                <a:path h="739" w="1926">
                  <a:moveTo>
                    <a:pt x="29" y="534"/>
                  </a:moveTo>
                  <a:cubicBezTo>
                    <a:pt x="28" y="535"/>
                    <a:pt x="24" y="534"/>
                    <a:pt x="23" y="532"/>
                  </a:cubicBezTo>
                  <a:cubicBezTo>
                    <a:pt x="22" y="530"/>
                    <a:pt x="18" y="531"/>
                    <a:pt x="16" y="531"/>
                  </a:cubicBezTo>
                  <a:cubicBezTo>
                    <a:pt x="16" y="532"/>
                    <a:pt x="17" y="532"/>
                    <a:pt x="18" y="533"/>
                  </a:cubicBezTo>
                  <a:cubicBezTo>
                    <a:pt x="19" y="536"/>
                    <a:pt x="12" y="536"/>
                    <a:pt x="14" y="539"/>
                  </a:cubicBezTo>
                  <a:cubicBezTo>
                    <a:pt x="16" y="542"/>
                    <a:pt x="9" y="542"/>
                    <a:pt x="9" y="539"/>
                  </a:cubicBezTo>
                  <a:cubicBezTo>
                    <a:pt x="9" y="536"/>
                    <a:pt x="1" y="537"/>
                    <a:pt x="1" y="540"/>
                  </a:cubicBezTo>
                  <a:cubicBezTo>
                    <a:pt x="1" y="540"/>
                    <a:pt x="1" y="541"/>
                    <a:pt x="0" y="542"/>
                  </a:cubicBezTo>
                  <a:cubicBezTo>
                    <a:pt x="2" y="543"/>
                    <a:pt x="5" y="544"/>
                    <a:pt x="6" y="544"/>
                  </a:cubicBezTo>
                  <a:cubicBezTo>
                    <a:pt x="7" y="545"/>
                    <a:pt x="27" y="547"/>
                    <a:pt x="35" y="545"/>
                  </a:cubicBezTo>
                  <a:cubicBezTo>
                    <a:pt x="35" y="544"/>
                    <a:pt x="36" y="540"/>
                    <a:pt x="36" y="538"/>
                  </a:cubicBezTo>
                  <a:cubicBezTo>
                    <a:pt x="36" y="536"/>
                    <a:pt x="31" y="534"/>
                    <a:pt x="29" y="534"/>
                  </a:cubicBezTo>
                  <a:close/>
                  <a:moveTo>
                    <a:pt x="814" y="12"/>
                  </a:moveTo>
                  <a:cubicBezTo>
                    <a:pt x="815" y="7"/>
                    <a:pt x="793" y="9"/>
                    <a:pt x="799" y="14"/>
                  </a:cubicBezTo>
                  <a:cubicBezTo>
                    <a:pt x="801" y="16"/>
                    <a:pt x="812" y="17"/>
                    <a:pt x="814" y="12"/>
                  </a:cubicBezTo>
                  <a:close/>
                  <a:moveTo>
                    <a:pt x="512" y="21"/>
                  </a:moveTo>
                  <a:cubicBezTo>
                    <a:pt x="524" y="20"/>
                    <a:pt x="524" y="13"/>
                    <a:pt x="517" y="11"/>
                  </a:cubicBezTo>
                  <a:cubicBezTo>
                    <a:pt x="511" y="10"/>
                    <a:pt x="510" y="15"/>
                    <a:pt x="506" y="15"/>
                  </a:cubicBezTo>
                  <a:cubicBezTo>
                    <a:pt x="503" y="15"/>
                    <a:pt x="490" y="17"/>
                    <a:pt x="493" y="20"/>
                  </a:cubicBezTo>
                  <a:cubicBezTo>
                    <a:pt x="496" y="23"/>
                    <a:pt x="505" y="22"/>
                    <a:pt x="512" y="21"/>
                  </a:cubicBezTo>
                  <a:close/>
                  <a:moveTo>
                    <a:pt x="840" y="45"/>
                  </a:moveTo>
                  <a:cubicBezTo>
                    <a:pt x="840" y="49"/>
                    <a:pt x="829" y="53"/>
                    <a:pt x="832" y="55"/>
                  </a:cubicBezTo>
                  <a:cubicBezTo>
                    <a:pt x="835" y="58"/>
                    <a:pt x="837" y="57"/>
                    <a:pt x="841" y="58"/>
                  </a:cubicBezTo>
                  <a:cubicBezTo>
                    <a:pt x="844" y="58"/>
                    <a:pt x="846" y="67"/>
                    <a:pt x="852" y="65"/>
                  </a:cubicBezTo>
                  <a:cubicBezTo>
                    <a:pt x="858" y="64"/>
                    <a:pt x="874" y="72"/>
                    <a:pt x="884" y="72"/>
                  </a:cubicBezTo>
                  <a:cubicBezTo>
                    <a:pt x="893" y="72"/>
                    <a:pt x="894" y="64"/>
                    <a:pt x="891" y="64"/>
                  </a:cubicBezTo>
                  <a:cubicBezTo>
                    <a:pt x="888" y="63"/>
                    <a:pt x="891" y="59"/>
                    <a:pt x="896" y="51"/>
                  </a:cubicBezTo>
                  <a:cubicBezTo>
                    <a:pt x="902" y="43"/>
                    <a:pt x="880" y="38"/>
                    <a:pt x="880" y="44"/>
                  </a:cubicBezTo>
                  <a:cubicBezTo>
                    <a:pt x="880" y="50"/>
                    <a:pt x="873" y="42"/>
                    <a:pt x="871" y="39"/>
                  </a:cubicBezTo>
                  <a:cubicBezTo>
                    <a:pt x="869" y="35"/>
                    <a:pt x="840" y="42"/>
                    <a:pt x="840" y="45"/>
                  </a:cubicBezTo>
                  <a:close/>
                  <a:moveTo>
                    <a:pt x="576" y="206"/>
                  </a:moveTo>
                  <a:cubicBezTo>
                    <a:pt x="580" y="207"/>
                    <a:pt x="592" y="205"/>
                    <a:pt x="593" y="202"/>
                  </a:cubicBezTo>
                  <a:cubicBezTo>
                    <a:pt x="595" y="200"/>
                    <a:pt x="589" y="197"/>
                    <a:pt x="581" y="197"/>
                  </a:cubicBezTo>
                  <a:cubicBezTo>
                    <a:pt x="573" y="197"/>
                    <a:pt x="572" y="206"/>
                    <a:pt x="576" y="206"/>
                  </a:cubicBezTo>
                  <a:close/>
                  <a:moveTo>
                    <a:pt x="673" y="211"/>
                  </a:moveTo>
                  <a:cubicBezTo>
                    <a:pt x="679" y="214"/>
                    <a:pt x="683" y="213"/>
                    <a:pt x="682" y="208"/>
                  </a:cubicBezTo>
                  <a:cubicBezTo>
                    <a:pt x="681" y="202"/>
                    <a:pt x="669" y="209"/>
                    <a:pt x="673" y="211"/>
                  </a:cubicBezTo>
                  <a:close/>
                  <a:moveTo>
                    <a:pt x="892" y="92"/>
                  </a:moveTo>
                  <a:cubicBezTo>
                    <a:pt x="896" y="95"/>
                    <a:pt x="911" y="89"/>
                    <a:pt x="921" y="89"/>
                  </a:cubicBezTo>
                  <a:cubicBezTo>
                    <a:pt x="931" y="90"/>
                    <a:pt x="959" y="82"/>
                    <a:pt x="960" y="76"/>
                  </a:cubicBezTo>
                  <a:cubicBezTo>
                    <a:pt x="961" y="71"/>
                    <a:pt x="950" y="71"/>
                    <a:pt x="946" y="67"/>
                  </a:cubicBezTo>
                  <a:cubicBezTo>
                    <a:pt x="941" y="62"/>
                    <a:pt x="932" y="66"/>
                    <a:pt x="929" y="70"/>
                  </a:cubicBezTo>
                  <a:cubicBezTo>
                    <a:pt x="927" y="74"/>
                    <a:pt x="924" y="70"/>
                    <a:pt x="931" y="64"/>
                  </a:cubicBezTo>
                  <a:cubicBezTo>
                    <a:pt x="937" y="58"/>
                    <a:pt x="924" y="53"/>
                    <a:pt x="924" y="57"/>
                  </a:cubicBezTo>
                  <a:cubicBezTo>
                    <a:pt x="924" y="61"/>
                    <a:pt x="912" y="57"/>
                    <a:pt x="912" y="61"/>
                  </a:cubicBezTo>
                  <a:cubicBezTo>
                    <a:pt x="912" y="65"/>
                    <a:pt x="908" y="66"/>
                    <a:pt x="908" y="70"/>
                  </a:cubicBezTo>
                  <a:cubicBezTo>
                    <a:pt x="908" y="74"/>
                    <a:pt x="900" y="68"/>
                    <a:pt x="900" y="76"/>
                  </a:cubicBezTo>
                  <a:cubicBezTo>
                    <a:pt x="899" y="85"/>
                    <a:pt x="887" y="89"/>
                    <a:pt x="892" y="92"/>
                  </a:cubicBezTo>
                  <a:close/>
                  <a:moveTo>
                    <a:pt x="822" y="36"/>
                  </a:moveTo>
                  <a:cubicBezTo>
                    <a:pt x="829" y="39"/>
                    <a:pt x="826" y="40"/>
                    <a:pt x="820" y="40"/>
                  </a:cubicBezTo>
                  <a:cubicBezTo>
                    <a:pt x="813" y="40"/>
                    <a:pt x="807" y="42"/>
                    <a:pt x="812" y="44"/>
                  </a:cubicBezTo>
                  <a:cubicBezTo>
                    <a:pt x="815" y="46"/>
                    <a:pt x="815" y="49"/>
                    <a:pt x="822" y="51"/>
                  </a:cubicBezTo>
                  <a:cubicBezTo>
                    <a:pt x="829" y="53"/>
                    <a:pt x="836" y="47"/>
                    <a:pt x="835" y="43"/>
                  </a:cubicBezTo>
                  <a:cubicBezTo>
                    <a:pt x="834" y="39"/>
                    <a:pt x="859" y="35"/>
                    <a:pt x="866" y="34"/>
                  </a:cubicBezTo>
                  <a:cubicBezTo>
                    <a:pt x="873" y="32"/>
                    <a:pt x="862" y="25"/>
                    <a:pt x="869" y="24"/>
                  </a:cubicBezTo>
                  <a:cubicBezTo>
                    <a:pt x="876" y="24"/>
                    <a:pt x="873" y="20"/>
                    <a:pt x="864" y="19"/>
                  </a:cubicBezTo>
                  <a:cubicBezTo>
                    <a:pt x="855" y="18"/>
                    <a:pt x="859" y="10"/>
                    <a:pt x="856" y="7"/>
                  </a:cubicBezTo>
                  <a:cubicBezTo>
                    <a:pt x="853" y="5"/>
                    <a:pt x="851" y="11"/>
                    <a:pt x="840" y="13"/>
                  </a:cubicBezTo>
                  <a:cubicBezTo>
                    <a:pt x="828" y="15"/>
                    <a:pt x="822" y="18"/>
                    <a:pt x="827" y="21"/>
                  </a:cubicBezTo>
                  <a:cubicBezTo>
                    <a:pt x="832" y="23"/>
                    <a:pt x="827" y="29"/>
                    <a:pt x="822" y="28"/>
                  </a:cubicBezTo>
                  <a:cubicBezTo>
                    <a:pt x="817" y="28"/>
                    <a:pt x="816" y="33"/>
                    <a:pt x="822" y="36"/>
                  </a:cubicBezTo>
                  <a:close/>
                  <a:moveTo>
                    <a:pt x="1423" y="161"/>
                  </a:moveTo>
                  <a:cubicBezTo>
                    <a:pt x="1431" y="161"/>
                    <a:pt x="1435" y="169"/>
                    <a:pt x="1450" y="170"/>
                  </a:cubicBezTo>
                  <a:cubicBezTo>
                    <a:pt x="1465" y="171"/>
                    <a:pt x="1477" y="168"/>
                    <a:pt x="1477" y="165"/>
                  </a:cubicBezTo>
                  <a:cubicBezTo>
                    <a:pt x="1477" y="161"/>
                    <a:pt x="1463" y="156"/>
                    <a:pt x="1459" y="159"/>
                  </a:cubicBezTo>
                  <a:cubicBezTo>
                    <a:pt x="1454" y="162"/>
                    <a:pt x="1451" y="155"/>
                    <a:pt x="1446" y="156"/>
                  </a:cubicBezTo>
                  <a:cubicBezTo>
                    <a:pt x="1440" y="158"/>
                    <a:pt x="1433" y="158"/>
                    <a:pt x="1430" y="153"/>
                  </a:cubicBezTo>
                  <a:cubicBezTo>
                    <a:pt x="1428" y="148"/>
                    <a:pt x="1419" y="160"/>
                    <a:pt x="1423" y="161"/>
                  </a:cubicBezTo>
                  <a:close/>
                  <a:moveTo>
                    <a:pt x="1795" y="254"/>
                  </a:moveTo>
                  <a:cubicBezTo>
                    <a:pt x="1801" y="257"/>
                    <a:pt x="1805" y="250"/>
                    <a:pt x="1811" y="254"/>
                  </a:cubicBezTo>
                  <a:cubicBezTo>
                    <a:pt x="1816" y="257"/>
                    <a:pt x="1829" y="252"/>
                    <a:pt x="1834" y="251"/>
                  </a:cubicBezTo>
                  <a:cubicBezTo>
                    <a:pt x="1840" y="250"/>
                    <a:pt x="1837" y="243"/>
                    <a:pt x="1822" y="241"/>
                  </a:cubicBezTo>
                  <a:cubicBezTo>
                    <a:pt x="1807" y="239"/>
                    <a:pt x="1788" y="250"/>
                    <a:pt x="1795" y="254"/>
                  </a:cubicBezTo>
                  <a:close/>
                  <a:moveTo>
                    <a:pt x="1322" y="161"/>
                  </a:moveTo>
                  <a:cubicBezTo>
                    <a:pt x="1326" y="163"/>
                    <a:pt x="1328" y="166"/>
                    <a:pt x="1331" y="168"/>
                  </a:cubicBezTo>
                  <a:cubicBezTo>
                    <a:pt x="1333" y="171"/>
                    <a:pt x="1343" y="167"/>
                    <a:pt x="1347" y="166"/>
                  </a:cubicBezTo>
                  <a:cubicBezTo>
                    <a:pt x="1351" y="164"/>
                    <a:pt x="1352" y="172"/>
                    <a:pt x="1358" y="168"/>
                  </a:cubicBezTo>
                  <a:cubicBezTo>
                    <a:pt x="1364" y="164"/>
                    <a:pt x="1371" y="166"/>
                    <a:pt x="1378" y="166"/>
                  </a:cubicBezTo>
                  <a:cubicBezTo>
                    <a:pt x="1385" y="166"/>
                    <a:pt x="1377" y="157"/>
                    <a:pt x="1377" y="153"/>
                  </a:cubicBezTo>
                  <a:cubicBezTo>
                    <a:pt x="1377" y="149"/>
                    <a:pt x="1386" y="151"/>
                    <a:pt x="1383" y="155"/>
                  </a:cubicBezTo>
                  <a:cubicBezTo>
                    <a:pt x="1380" y="158"/>
                    <a:pt x="1387" y="166"/>
                    <a:pt x="1398" y="165"/>
                  </a:cubicBezTo>
                  <a:cubicBezTo>
                    <a:pt x="1408" y="164"/>
                    <a:pt x="1400" y="158"/>
                    <a:pt x="1406" y="155"/>
                  </a:cubicBezTo>
                  <a:cubicBezTo>
                    <a:pt x="1411" y="153"/>
                    <a:pt x="1410" y="150"/>
                    <a:pt x="1403" y="146"/>
                  </a:cubicBezTo>
                  <a:cubicBezTo>
                    <a:pt x="1395" y="141"/>
                    <a:pt x="1385" y="144"/>
                    <a:pt x="1378" y="141"/>
                  </a:cubicBezTo>
                  <a:cubicBezTo>
                    <a:pt x="1371" y="138"/>
                    <a:pt x="1363" y="138"/>
                    <a:pt x="1362" y="145"/>
                  </a:cubicBezTo>
                  <a:cubicBezTo>
                    <a:pt x="1362" y="152"/>
                    <a:pt x="1348" y="137"/>
                    <a:pt x="1341" y="135"/>
                  </a:cubicBezTo>
                  <a:cubicBezTo>
                    <a:pt x="1333" y="132"/>
                    <a:pt x="1311" y="155"/>
                    <a:pt x="1322" y="161"/>
                  </a:cubicBezTo>
                  <a:close/>
                  <a:moveTo>
                    <a:pt x="1391" y="204"/>
                  </a:moveTo>
                  <a:cubicBezTo>
                    <a:pt x="1397" y="202"/>
                    <a:pt x="1387" y="191"/>
                    <a:pt x="1377" y="190"/>
                  </a:cubicBezTo>
                  <a:cubicBezTo>
                    <a:pt x="1366" y="188"/>
                    <a:pt x="1357" y="196"/>
                    <a:pt x="1358" y="198"/>
                  </a:cubicBezTo>
                  <a:cubicBezTo>
                    <a:pt x="1361" y="203"/>
                    <a:pt x="1385" y="205"/>
                    <a:pt x="1391" y="204"/>
                  </a:cubicBezTo>
                  <a:close/>
                  <a:moveTo>
                    <a:pt x="1365" y="182"/>
                  </a:moveTo>
                  <a:cubicBezTo>
                    <a:pt x="1365" y="177"/>
                    <a:pt x="1347" y="183"/>
                    <a:pt x="1354" y="186"/>
                  </a:cubicBezTo>
                  <a:cubicBezTo>
                    <a:pt x="1358" y="187"/>
                    <a:pt x="1365" y="187"/>
                    <a:pt x="1365" y="182"/>
                  </a:cubicBezTo>
                  <a:close/>
                  <a:moveTo>
                    <a:pt x="1389" y="589"/>
                  </a:moveTo>
                  <a:cubicBezTo>
                    <a:pt x="1385" y="579"/>
                    <a:pt x="1394" y="570"/>
                    <a:pt x="1387" y="565"/>
                  </a:cubicBezTo>
                  <a:cubicBezTo>
                    <a:pt x="1381" y="560"/>
                    <a:pt x="1383" y="549"/>
                    <a:pt x="1380" y="551"/>
                  </a:cubicBezTo>
                  <a:cubicBezTo>
                    <a:pt x="1377" y="553"/>
                    <a:pt x="1380" y="562"/>
                    <a:pt x="1375" y="563"/>
                  </a:cubicBezTo>
                  <a:cubicBezTo>
                    <a:pt x="1369" y="564"/>
                    <a:pt x="1374" y="569"/>
                    <a:pt x="1372" y="575"/>
                  </a:cubicBezTo>
                  <a:cubicBezTo>
                    <a:pt x="1370" y="582"/>
                    <a:pt x="1373" y="592"/>
                    <a:pt x="1376" y="598"/>
                  </a:cubicBezTo>
                  <a:cubicBezTo>
                    <a:pt x="1379" y="604"/>
                    <a:pt x="1372" y="636"/>
                    <a:pt x="1375" y="641"/>
                  </a:cubicBezTo>
                  <a:cubicBezTo>
                    <a:pt x="1378" y="646"/>
                    <a:pt x="1371" y="670"/>
                    <a:pt x="1373" y="673"/>
                  </a:cubicBezTo>
                  <a:cubicBezTo>
                    <a:pt x="1377" y="677"/>
                    <a:pt x="1374" y="666"/>
                    <a:pt x="1380" y="665"/>
                  </a:cubicBezTo>
                  <a:cubicBezTo>
                    <a:pt x="1386" y="664"/>
                    <a:pt x="1386" y="672"/>
                    <a:pt x="1390" y="674"/>
                  </a:cubicBezTo>
                  <a:cubicBezTo>
                    <a:pt x="1394" y="675"/>
                    <a:pt x="1391" y="663"/>
                    <a:pt x="1388" y="664"/>
                  </a:cubicBezTo>
                  <a:cubicBezTo>
                    <a:pt x="1385" y="664"/>
                    <a:pt x="1382" y="656"/>
                    <a:pt x="1380" y="650"/>
                  </a:cubicBezTo>
                  <a:cubicBezTo>
                    <a:pt x="1379" y="645"/>
                    <a:pt x="1384" y="639"/>
                    <a:pt x="1384" y="632"/>
                  </a:cubicBezTo>
                  <a:cubicBezTo>
                    <a:pt x="1384" y="625"/>
                    <a:pt x="1392" y="626"/>
                    <a:pt x="1397" y="631"/>
                  </a:cubicBezTo>
                  <a:cubicBezTo>
                    <a:pt x="1402" y="636"/>
                    <a:pt x="1403" y="632"/>
                    <a:pt x="1401" y="629"/>
                  </a:cubicBezTo>
                  <a:cubicBezTo>
                    <a:pt x="1399" y="625"/>
                    <a:pt x="1392" y="598"/>
                    <a:pt x="1389" y="589"/>
                  </a:cubicBezTo>
                  <a:close/>
                  <a:moveTo>
                    <a:pt x="326" y="292"/>
                  </a:moveTo>
                  <a:cubicBezTo>
                    <a:pt x="335" y="300"/>
                    <a:pt x="343" y="288"/>
                    <a:pt x="347" y="287"/>
                  </a:cubicBezTo>
                  <a:cubicBezTo>
                    <a:pt x="351" y="287"/>
                    <a:pt x="344" y="282"/>
                    <a:pt x="337" y="280"/>
                  </a:cubicBezTo>
                  <a:cubicBezTo>
                    <a:pt x="330" y="278"/>
                    <a:pt x="319" y="285"/>
                    <a:pt x="326" y="292"/>
                  </a:cubicBezTo>
                  <a:close/>
                  <a:moveTo>
                    <a:pt x="340" y="22"/>
                  </a:moveTo>
                  <a:cubicBezTo>
                    <a:pt x="345" y="26"/>
                    <a:pt x="327" y="25"/>
                    <a:pt x="325" y="28"/>
                  </a:cubicBezTo>
                  <a:cubicBezTo>
                    <a:pt x="323" y="31"/>
                    <a:pt x="312" y="30"/>
                    <a:pt x="314" y="34"/>
                  </a:cubicBezTo>
                  <a:cubicBezTo>
                    <a:pt x="316" y="38"/>
                    <a:pt x="333" y="38"/>
                    <a:pt x="333" y="35"/>
                  </a:cubicBezTo>
                  <a:cubicBezTo>
                    <a:pt x="333" y="32"/>
                    <a:pt x="342" y="35"/>
                    <a:pt x="342" y="32"/>
                  </a:cubicBezTo>
                  <a:cubicBezTo>
                    <a:pt x="342" y="29"/>
                    <a:pt x="346" y="25"/>
                    <a:pt x="355" y="25"/>
                  </a:cubicBezTo>
                  <a:cubicBezTo>
                    <a:pt x="365" y="24"/>
                    <a:pt x="365" y="21"/>
                    <a:pt x="356" y="17"/>
                  </a:cubicBezTo>
                  <a:cubicBezTo>
                    <a:pt x="347" y="13"/>
                    <a:pt x="336" y="19"/>
                    <a:pt x="340" y="22"/>
                  </a:cubicBezTo>
                  <a:close/>
                  <a:moveTo>
                    <a:pt x="309" y="25"/>
                  </a:moveTo>
                  <a:cubicBezTo>
                    <a:pt x="317" y="18"/>
                    <a:pt x="327" y="25"/>
                    <a:pt x="328" y="22"/>
                  </a:cubicBezTo>
                  <a:cubicBezTo>
                    <a:pt x="329" y="18"/>
                    <a:pt x="314" y="17"/>
                    <a:pt x="308" y="20"/>
                  </a:cubicBezTo>
                  <a:cubicBezTo>
                    <a:pt x="302" y="23"/>
                    <a:pt x="289" y="21"/>
                    <a:pt x="291" y="25"/>
                  </a:cubicBezTo>
                  <a:cubicBezTo>
                    <a:pt x="292" y="27"/>
                    <a:pt x="301" y="32"/>
                    <a:pt x="309" y="25"/>
                  </a:cubicBezTo>
                  <a:close/>
                  <a:moveTo>
                    <a:pt x="1036" y="176"/>
                  </a:moveTo>
                  <a:cubicBezTo>
                    <a:pt x="1034" y="178"/>
                    <a:pt x="1027" y="178"/>
                    <a:pt x="1029" y="181"/>
                  </a:cubicBezTo>
                  <a:cubicBezTo>
                    <a:pt x="1032" y="185"/>
                    <a:pt x="1049" y="183"/>
                    <a:pt x="1049" y="178"/>
                  </a:cubicBezTo>
                  <a:cubicBezTo>
                    <a:pt x="1050" y="172"/>
                    <a:pt x="1037" y="173"/>
                    <a:pt x="1036" y="176"/>
                  </a:cubicBezTo>
                  <a:close/>
                  <a:moveTo>
                    <a:pt x="1923" y="348"/>
                  </a:moveTo>
                  <a:cubicBezTo>
                    <a:pt x="1920" y="347"/>
                    <a:pt x="1909" y="340"/>
                    <a:pt x="1906" y="337"/>
                  </a:cubicBezTo>
                  <a:cubicBezTo>
                    <a:pt x="1904" y="333"/>
                    <a:pt x="1891" y="331"/>
                    <a:pt x="1891" y="333"/>
                  </a:cubicBezTo>
                  <a:cubicBezTo>
                    <a:pt x="1891" y="335"/>
                    <a:pt x="1887" y="332"/>
                    <a:pt x="1886" y="330"/>
                  </a:cubicBezTo>
                  <a:cubicBezTo>
                    <a:pt x="1885" y="328"/>
                    <a:pt x="1871" y="328"/>
                    <a:pt x="1871" y="330"/>
                  </a:cubicBezTo>
                  <a:cubicBezTo>
                    <a:pt x="1871" y="332"/>
                    <a:pt x="1874" y="333"/>
                    <a:pt x="1876" y="335"/>
                  </a:cubicBezTo>
                  <a:cubicBezTo>
                    <a:pt x="1878" y="338"/>
                    <a:pt x="1873" y="339"/>
                    <a:pt x="1874" y="342"/>
                  </a:cubicBezTo>
                  <a:cubicBezTo>
                    <a:pt x="1875" y="345"/>
                    <a:pt x="1869" y="341"/>
                    <a:pt x="1867" y="339"/>
                  </a:cubicBezTo>
                  <a:cubicBezTo>
                    <a:pt x="1865" y="338"/>
                    <a:pt x="1866" y="331"/>
                    <a:pt x="1867" y="328"/>
                  </a:cubicBezTo>
                  <a:cubicBezTo>
                    <a:pt x="1867" y="324"/>
                    <a:pt x="1863" y="325"/>
                    <a:pt x="1862" y="322"/>
                  </a:cubicBezTo>
                  <a:cubicBezTo>
                    <a:pt x="1862" y="318"/>
                    <a:pt x="1847" y="312"/>
                    <a:pt x="1841" y="309"/>
                  </a:cubicBezTo>
                  <a:cubicBezTo>
                    <a:pt x="1834" y="306"/>
                    <a:pt x="1826" y="304"/>
                    <a:pt x="1824" y="301"/>
                  </a:cubicBezTo>
                  <a:cubicBezTo>
                    <a:pt x="1822" y="297"/>
                    <a:pt x="1810" y="297"/>
                    <a:pt x="1806" y="292"/>
                  </a:cubicBezTo>
                  <a:cubicBezTo>
                    <a:pt x="1802" y="288"/>
                    <a:pt x="1783" y="280"/>
                    <a:pt x="1775" y="279"/>
                  </a:cubicBezTo>
                  <a:cubicBezTo>
                    <a:pt x="1766" y="279"/>
                    <a:pt x="1768" y="274"/>
                    <a:pt x="1764" y="275"/>
                  </a:cubicBezTo>
                  <a:cubicBezTo>
                    <a:pt x="1760" y="276"/>
                    <a:pt x="1743" y="275"/>
                    <a:pt x="1738" y="274"/>
                  </a:cubicBezTo>
                  <a:cubicBezTo>
                    <a:pt x="1732" y="273"/>
                    <a:pt x="1731" y="277"/>
                    <a:pt x="1727" y="276"/>
                  </a:cubicBezTo>
                  <a:cubicBezTo>
                    <a:pt x="1724" y="274"/>
                    <a:pt x="1704" y="267"/>
                    <a:pt x="1701" y="270"/>
                  </a:cubicBezTo>
                  <a:cubicBezTo>
                    <a:pt x="1699" y="272"/>
                    <a:pt x="1700" y="276"/>
                    <a:pt x="1698" y="277"/>
                  </a:cubicBezTo>
                  <a:cubicBezTo>
                    <a:pt x="1695" y="278"/>
                    <a:pt x="1698" y="281"/>
                    <a:pt x="1703" y="286"/>
                  </a:cubicBezTo>
                  <a:cubicBezTo>
                    <a:pt x="1709" y="291"/>
                    <a:pt x="1705" y="295"/>
                    <a:pt x="1700" y="297"/>
                  </a:cubicBezTo>
                  <a:cubicBezTo>
                    <a:pt x="1695" y="299"/>
                    <a:pt x="1687" y="295"/>
                    <a:pt x="1685" y="291"/>
                  </a:cubicBezTo>
                  <a:cubicBezTo>
                    <a:pt x="1682" y="287"/>
                    <a:pt x="1676" y="289"/>
                    <a:pt x="1674" y="284"/>
                  </a:cubicBezTo>
                  <a:cubicBezTo>
                    <a:pt x="1672" y="279"/>
                    <a:pt x="1676" y="278"/>
                    <a:pt x="1679" y="281"/>
                  </a:cubicBezTo>
                  <a:cubicBezTo>
                    <a:pt x="1683" y="284"/>
                    <a:pt x="1687" y="281"/>
                    <a:pt x="1688" y="278"/>
                  </a:cubicBezTo>
                  <a:cubicBezTo>
                    <a:pt x="1688" y="274"/>
                    <a:pt x="1679" y="272"/>
                    <a:pt x="1673" y="272"/>
                  </a:cubicBezTo>
                  <a:cubicBezTo>
                    <a:pt x="1668" y="272"/>
                    <a:pt x="1665" y="279"/>
                    <a:pt x="1660" y="282"/>
                  </a:cubicBezTo>
                  <a:cubicBezTo>
                    <a:pt x="1655" y="285"/>
                    <a:pt x="1634" y="281"/>
                    <a:pt x="1632" y="279"/>
                  </a:cubicBezTo>
                  <a:cubicBezTo>
                    <a:pt x="1630" y="277"/>
                    <a:pt x="1601" y="279"/>
                    <a:pt x="1598" y="281"/>
                  </a:cubicBezTo>
                  <a:cubicBezTo>
                    <a:pt x="1595" y="283"/>
                    <a:pt x="1597" y="291"/>
                    <a:pt x="1596" y="292"/>
                  </a:cubicBezTo>
                  <a:cubicBezTo>
                    <a:pt x="1594" y="292"/>
                    <a:pt x="1593" y="283"/>
                    <a:pt x="1593" y="281"/>
                  </a:cubicBezTo>
                  <a:cubicBezTo>
                    <a:pt x="1593" y="279"/>
                    <a:pt x="1589" y="278"/>
                    <a:pt x="1584" y="278"/>
                  </a:cubicBezTo>
                  <a:cubicBezTo>
                    <a:pt x="1579" y="278"/>
                    <a:pt x="1576" y="278"/>
                    <a:pt x="1578" y="275"/>
                  </a:cubicBezTo>
                  <a:cubicBezTo>
                    <a:pt x="1580" y="273"/>
                    <a:pt x="1576" y="271"/>
                    <a:pt x="1580" y="268"/>
                  </a:cubicBezTo>
                  <a:cubicBezTo>
                    <a:pt x="1584" y="265"/>
                    <a:pt x="1573" y="257"/>
                    <a:pt x="1562" y="252"/>
                  </a:cubicBezTo>
                  <a:cubicBezTo>
                    <a:pt x="1551" y="248"/>
                    <a:pt x="1526" y="250"/>
                    <a:pt x="1519" y="252"/>
                  </a:cubicBezTo>
                  <a:cubicBezTo>
                    <a:pt x="1512" y="254"/>
                    <a:pt x="1499" y="254"/>
                    <a:pt x="1493" y="254"/>
                  </a:cubicBezTo>
                  <a:cubicBezTo>
                    <a:pt x="1486" y="254"/>
                    <a:pt x="1491" y="251"/>
                    <a:pt x="1490" y="248"/>
                  </a:cubicBezTo>
                  <a:cubicBezTo>
                    <a:pt x="1488" y="245"/>
                    <a:pt x="1477" y="242"/>
                    <a:pt x="1475" y="244"/>
                  </a:cubicBezTo>
                  <a:cubicBezTo>
                    <a:pt x="1474" y="247"/>
                    <a:pt x="1471" y="244"/>
                    <a:pt x="1471" y="242"/>
                  </a:cubicBezTo>
                  <a:cubicBezTo>
                    <a:pt x="1471" y="241"/>
                    <a:pt x="1461" y="237"/>
                    <a:pt x="1457" y="238"/>
                  </a:cubicBezTo>
                  <a:cubicBezTo>
                    <a:pt x="1453" y="239"/>
                    <a:pt x="1451" y="234"/>
                    <a:pt x="1456" y="234"/>
                  </a:cubicBezTo>
                  <a:cubicBezTo>
                    <a:pt x="1460" y="234"/>
                    <a:pt x="1468" y="235"/>
                    <a:pt x="1465" y="230"/>
                  </a:cubicBezTo>
                  <a:cubicBezTo>
                    <a:pt x="1461" y="224"/>
                    <a:pt x="1431" y="223"/>
                    <a:pt x="1429" y="224"/>
                  </a:cubicBezTo>
                  <a:cubicBezTo>
                    <a:pt x="1426" y="225"/>
                    <a:pt x="1428" y="229"/>
                    <a:pt x="1422" y="235"/>
                  </a:cubicBezTo>
                  <a:cubicBezTo>
                    <a:pt x="1415" y="241"/>
                    <a:pt x="1409" y="237"/>
                    <a:pt x="1410" y="234"/>
                  </a:cubicBezTo>
                  <a:cubicBezTo>
                    <a:pt x="1411" y="231"/>
                    <a:pt x="1419" y="231"/>
                    <a:pt x="1419" y="228"/>
                  </a:cubicBezTo>
                  <a:cubicBezTo>
                    <a:pt x="1419" y="225"/>
                    <a:pt x="1408" y="227"/>
                    <a:pt x="1406" y="224"/>
                  </a:cubicBezTo>
                  <a:cubicBezTo>
                    <a:pt x="1404" y="222"/>
                    <a:pt x="1408" y="220"/>
                    <a:pt x="1412" y="221"/>
                  </a:cubicBezTo>
                  <a:cubicBezTo>
                    <a:pt x="1416" y="223"/>
                    <a:pt x="1423" y="223"/>
                    <a:pt x="1424" y="221"/>
                  </a:cubicBezTo>
                  <a:cubicBezTo>
                    <a:pt x="1424" y="220"/>
                    <a:pt x="1420" y="219"/>
                    <a:pt x="1413" y="218"/>
                  </a:cubicBezTo>
                  <a:cubicBezTo>
                    <a:pt x="1406" y="217"/>
                    <a:pt x="1390" y="213"/>
                    <a:pt x="1382" y="214"/>
                  </a:cubicBezTo>
                  <a:cubicBezTo>
                    <a:pt x="1373" y="215"/>
                    <a:pt x="1369" y="211"/>
                    <a:pt x="1365" y="210"/>
                  </a:cubicBezTo>
                  <a:cubicBezTo>
                    <a:pt x="1360" y="210"/>
                    <a:pt x="1360" y="213"/>
                    <a:pt x="1362" y="216"/>
                  </a:cubicBezTo>
                  <a:cubicBezTo>
                    <a:pt x="1364" y="218"/>
                    <a:pt x="1358" y="220"/>
                    <a:pt x="1352" y="219"/>
                  </a:cubicBezTo>
                  <a:cubicBezTo>
                    <a:pt x="1347" y="218"/>
                    <a:pt x="1339" y="222"/>
                    <a:pt x="1342" y="226"/>
                  </a:cubicBezTo>
                  <a:cubicBezTo>
                    <a:pt x="1345" y="230"/>
                    <a:pt x="1348" y="225"/>
                    <a:pt x="1351" y="226"/>
                  </a:cubicBezTo>
                  <a:cubicBezTo>
                    <a:pt x="1353" y="228"/>
                    <a:pt x="1344" y="230"/>
                    <a:pt x="1348" y="232"/>
                  </a:cubicBezTo>
                  <a:cubicBezTo>
                    <a:pt x="1352" y="234"/>
                    <a:pt x="1351" y="238"/>
                    <a:pt x="1351" y="240"/>
                  </a:cubicBezTo>
                  <a:cubicBezTo>
                    <a:pt x="1351" y="242"/>
                    <a:pt x="1345" y="243"/>
                    <a:pt x="1342" y="240"/>
                  </a:cubicBezTo>
                  <a:cubicBezTo>
                    <a:pt x="1340" y="237"/>
                    <a:pt x="1336" y="240"/>
                    <a:pt x="1331" y="239"/>
                  </a:cubicBezTo>
                  <a:cubicBezTo>
                    <a:pt x="1327" y="239"/>
                    <a:pt x="1323" y="241"/>
                    <a:pt x="1328" y="242"/>
                  </a:cubicBezTo>
                  <a:cubicBezTo>
                    <a:pt x="1333" y="242"/>
                    <a:pt x="1335" y="246"/>
                    <a:pt x="1328" y="246"/>
                  </a:cubicBezTo>
                  <a:cubicBezTo>
                    <a:pt x="1322" y="247"/>
                    <a:pt x="1323" y="240"/>
                    <a:pt x="1319" y="241"/>
                  </a:cubicBezTo>
                  <a:cubicBezTo>
                    <a:pt x="1315" y="242"/>
                    <a:pt x="1307" y="238"/>
                    <a:pt x="1302" y="238"/>
                  </a:cubicBezTo>
                  <a:cubicBezTo>
                    <a:pt x="1297" y="238"/>
                    <a:pt x="1295" y="242"/>
                    <a:pt x="1289" y="242"/>
                  </a:cubicBezTo>
                  <a:cubicBezTo>
                    <a:pt x="1283" y="243"/>
                    <a:pt x="1274" y="239"/>
                    <a:pt x="1272" y="236"/>
                  </a:cubicBezTo>
                  <a:cubicBezTo>
                    <a:pt x="1269" y="232"/>
                    <a:pt x="1269" y="231"/>
                    <a:pt x="1266" y="235"/>
                  </a:cubicBezTo>
                  <a:cubicBezTo>
                    <a:pt x="1263" y="239"/>
                    <a:pt x="1262" y="246"/>
                    <a:pt x="1259" y="247"/>
                  </a:cubicBezTo>
                  <a:cubicBezTo>
                    <a:pt x="1256" y="247"/>
                    <a:pt x="1255" y="254"/>
                    <a:pt x="1252" y="256"/>
                  </a:cubicBezTo>
                  <a:cubicBezTo>
                    <a:pt x="1249" y="257"/>
                    <a:pt x="1249" y="253"/>
                    <a:pt x="1245" y="253"/>
                  </a:cubicBezTo>
                  <a:cubicBezTo>
                    <a:pt x="1241" y="254"/>
                    <a:pt x="1229" y="242"/>
                    <a:pt x="1228" y="238"/>
                  </a:cubicBezTo>
                  <a:cubicBezTo>
                    <a:pt x="1228" y="235"/>
                    <a:pt x="1220" y="228"/>
                    <a:pt x="1218" y="227"/>
                  </a:cubicBezTo>
                  <a:cubicBezTo>
                    <a:pt x="1216" y="225"/>
                    <a:pt x="1220" y="225"/>
                    <a:pt x="1223" y="227"/>
                  </a:cubicBezTo>
                  <a:cubicBezTo>
                    <a:pt x="1225" y="229"/>
                    <a:pt x="1228" y="229"/>
                    <a:pt x="1231" y="228"/>
                  </a:cubicBezTo>
                  <a:cubicBezTo>
                    <a:pt x="1233" y="226"/>
                    <a:pt x="1233" y="220"/>
                    <a:pt x="1229" y="220"/>
                  </a:cubicBezTo>
                  <a:cubicBezTo>
                    <a:pt x="1224" y="220"/>
                    <a:pt x="1226" y="216"/>
                    <a:pt x="1228" y="216"/>
                  </a:cubicBezTo>
                  <a:cubicBezTo>
                    <a:pt x="1230" y="215"/>
                    <a:pt x="1223" y="208"/>
                    <a:pt x="1226" y="208"/>
                  </a:cubicBezTo>
                  <a:cubicBezTo>
                    <a:pt x="1228" y="207"/>
                    <a:pt x="1227" y="204"/>
                    <a:pt x="1224" y="204"/>
                  </a:cubicBezTo>
                  <a:cubicBezTo>
                    <a:pt x="1220" y="203"/>
                    <a:pt x="1216" y="200"/>
                    <a:pt x="1216" y="198"/>
                  </a:cubicBezTo>
                  <a:cubicBezTo>
                    <a:pt x="1216" y="197"/>
                    <a:pt x="1200" y="196"/>
                    <a:pt x="1201" y="199"/>
                  </a:cubicBezTo>
                  <a:cubicBezTo>
                    <a:pt x="1202" y="201"/>
                    <a:pt x="1196" y="200"/>
                    <a:pt x="1197" y="198"/>
                  </a:cubicBezTo>
                  <a:cubicBezTo>
                    <a:pt x="1198" y="196"/>
                    <a:pt x="1191" y="197"/>
                    <a:pt x="1184" y="195"/>
                  </a:cubicBezTo>
                  <a:cubicBezTo>
                    <a:pt x="1177" y="193"/>
                    <a:pt x="1176" y="188"/>
                    <a:pt x="1174" y="187"/>
                  </a:cubicBezTo>
                  <a:cubicBezTo>
                    <a:pt x="1171" y="187"/>
                    <a:pt x="1172" y="194"/>
                    <a:pt x="1169" y="193"/>
                  </a:cubicBezTo>
                  <a:cubicBezTo>
                    <a:pt x="1165" y="191"/>
                    <a:pt x="1161" y="194"/>
                    <a:pt x="1163" y="199"/>
                  </a:cubicBezTo>
                  <a:cubicBezTo>
                    <a:pt x="1165" y="203"/>
                    <a:pt x="1163" y="204"/>
                    <a:pt x="1163" y="207"/>
                  </a:cubicBezTo>
                  <a:cubicBezTo>
                    <a:pt x="1162" y="211"/>
                    <a:pt x="1160" y="209"/>
                    <a:pt x="1156" y="208"/>
                  </a:cubicBezTo>
                  <a:cubicBezTo>
                    <a:pt x="1152" y="206"/>
                    <a:pt x="1152" y="211"/>
                    <a:pt x="1142" y="209"/>
                  </a:cubicBezTo>
                  <a:cubicBezTo>
                    <a:pt x="1133" y="207"/>
                    <a:pt x="1129" y="209"/>
                    <a:pt x="1127" y="206"/>
                  </a:cubicBezTo>
                  <a:cubicBezTo>
                    <a:pt x="1126" y="203"/>
                    <a:pt x="1123" y="203"/>
                    <a:pt x="1122" y="205"/>
                  </a:cubicBezTo>
                  <a:cubicBezTo>
                    <a:pt x="1122" y="208"/>
                    <a:pt x="1108" y="207"/>
                    <a:pt x="1107" y="203"/>
                  </a:cubicBezTo>
                  <a:cubicBezTo>
                    <a:pt x="1105" y="199"/>
                    <a:pt x="1109" y="199"/>
                    <a:pt x="1111" y="198"/>
                  </a:cubicBezTo>
                  <a:cubicBezTo>
                    <a:pt x="1113" y="197"/>
                    <a:pt x="1109" y="195"/>
                    <a:pt x="1101" y="196"/>
                  </a:cubicBezTo>
                  <a:cubicBezTo>
                    <a:pt x="1093" y="196"/>
                    <a:pt x="1088" y="192"/>
                    <a:pt x="1080" y="193"/>
                  </a:cubicBezTo>
                  <a:cubicBezTo>
                    <a:pt x="1072" y="193"/>
                    <a:pt x="1054" y="195"/>
                    <a:pt x="1052" y="196"/>
                  </a:cubicBezTo>
                  <a:cubicBezTo>
                    <a:pt x="1049" y="197"/>
                    <a:pt x="1054" y="202"/>
                    <a:pt x="1050" y="202"/>
                  </a:cubicBezTo>
                  <a:cubicBezTo>
                    <a:pt x="1047" y="203"/>
                    <a:pt x="1049" y="195"/>
                    <a:pt x="1049" y="191"/>
                  </a:cubicBezTo>
                  <a:cubicBezTo>
                    <a:pt x="1048" y="188"/>
                    <a:pt x="1042" y="187"/>
                    <a:pt x="1043" y="190"/>
                  </a:cubicBezTo>
                  <a:cubicBezTo>
                    <a:pt x="1044" y="193"/>
                    <a:pt x="1034" y="194"/>
                    <a:pt x="1031" y="192"/>
                  </a:cubicBezTo>
                  <a:cubicBezTo>
                    <a:pt x="1029" y="189"/>
                    <a:pt x="1025" y="187"/>
                    <a:pt x="1018" y="185"/>
                  </a:cubicBezTo>
                  <a:cubicBezTo>
                    <a:pt x="1012" y="183"/>
                    <a:pt x="1004" y="190"/>
                    <a:pt x="1006" y="192"/>
                  </a:cubicBezTo>
                  <a:cubicBezTo>
                    <a:pt x="1007" y="194"/>
                    <a:pt x="1012" y="193"/>
                    <a:pt x="1012" y="194"/>
                  </a:cubicBezTo>
                  <a:cubicBezTo>
                    <a:pt x="1013" y="197"/>
                    <a:pt x="999" y="196"/>
                    <a:pt x="999" y="198"/>
                  </a:cubicBezTo>
                  <a:cubicBezTo>
                    <a:pt x="999" y="200"/>
                    <a:pt x="985" y="204"/>
                    <a:pt x="981" y="204"/>
                  </a:cubicBezTo>
                  <a:cubicBezTo>
                    <a:pt x="970" y="205"/>
                    <a:pt x="968" y="205"/>
                    <a:pt x="963" y="210"/>
                  </a:cubicBezTo>
                  <a:cubicBezTo>
                    <a:pt x="958" y="214"/>
                    <a:pt x="962" y="206"/>
                    <a:pt x="966" y="202"/>
                  </a:cubicBezTo>
                  <a:cubicBezTo>
                    <a:pt x="970" y="198"/>
                    <a:pt x="974" y="200"/>
                    <a:pt x="976" y="196"/>
                  </a:cubicBezTo>
                  <a:cubicBezTo>
                    <a:pt x="979" y="193"/>
                    <a:pt x="982" y="194"/>
                    <a:pt x="989" y="193"/>
                  </a:cubicBezTo>
                  <a:cubicBezTo>
                    <a:pt x="995" y="192"/>
                    <a:pt x="995" y="188"/>
                    <a:pt x="998" y="187"/>
                  </a:cubicBezTo>
                  <a:cubicBezTo>
                    <a:pt x="1001" y="185"/>
                    <a:pt x="1008" y="182"/>
                    <a:pt x="1009" y="179"/>
                  </a:cubicBezTo>
                  <a:cubicBezTo>
                    <a:pt x="1011" y="176"/>
                    <a:pt x="1026" y="171"/>
                    <a:pt x="1029" y="172"/>
                  </a:cubicBezTo>
                  <a:cubicBezTo>
                    <a:pt x="1032" y="172"/>
                    <a:pt x="1032" y="166"/>
                    <a:pt x="1034" y="166"/>
                  </a:cubicBezTo>
                  <a:cubicBezTo>
                    <a:pt x="1036" y="166"/>
                    <a:pt x="1044" y="162"/>
                    <a:pt x="1048" y="160"/>
                  </a:cubicBezTo>
                  <a:cubicBezTo>
                    <a:pt x="1051" y="159"/>
                    <a:pt x="1053" y="156"/>
                    <a:pt x="1053" y="153"/>
                  </a:cubicBezTo>
                  <a:cubicBezTo>
                    <a:pt x="1053" y="151"/>
                    <a:pt x="1048" y="152"/>
                    <a:pt x="1048" y="150"/>
                  </a:cubicBezTo>
                  <a:cubicBezTo>
                    <a:pt x="1047" y="148"/>
                    <a:pt x="1050" y="149"/>
                    <a:pt x="1053" y="148"/>
                  </a:cubicBezTo>
                  <a:cubicBezTo>
                    <a:pt x="1057" y="146"/>
                    <a:pt x="1053" y="142"/>
                    <a:pt x="1051" y="142"/>
                  </a:cubicBezTo>
                  <a:cubicBezTo>
                    <a:pt x="1048" y="143"/>
                    <a:pt x="1052" y="140"/>
                    <a:pt x="1050" y="137"/>
                  </a:cubicBezTo>
                  <a:cubicBezTo>
                    <a:pt x="1047" y="134"/>
                    <a:pt x="1042" y="139"/>
                    <a:pt x="1042" y="136"/>
                  </a:cubicBezTo>
                  <a:cubicBezTo>
                    <a:pt x="1042" y="132"/>
                    <a:pt x="1042" y="128"/>
                    <a:pt x="1040" y="126"/>
                  </a:cubicBezTo>
                  <a:cubicBezTo>
                    <a:pt x="1038" y="124"/>
                    <a:pt x="1034" y="130"/>
                    <a:pt x="1030" y="127"/>
                  </a:cubicBezTo>
                  <a:cubicBezTo>
                    <a:pt x="1026" y="124"/>
                    <a:pt x="1014" y="122"/>
                    <a:pt x="1014" y="123"/>
                  </a:cubicBezTo>
                  <a:cubicBezTo>
                    <a:pt x="1014" y="124"/>
                    <a:pt x="1008" y="121"/>
                    <a:pt x="1007" y="122"/>
                  </a:cubicBezTo>
                  <a:cubicBezTo>
                    <a:pt x="1006" y="124"/>
                    <a:pt x="996" y="123"/>
                    <a:pt x="993" y="123"/>
                  </a:cubicBezTo>
                  <a:cubicBezTo>
                    <a:pt x="990" y="122"/>
                    <a:pt x="986" y="124"/>
                    <a:pt x="986" y="127"/>
                  </a:cubicBezTo>
                  <a:cubicBezTo>
                    <a:pt x="985" y="130"/>
                    <a:pt x="974" y="129"/>
                    <a:pt x="971" y="128"/>
                  </a:cubicBezTo>
                  <a:cubicBezTo>
                    <a:pt x="969" y="128"/>
                    <a:pt x="980" y="119"/>
                    <a:pt x="980" y="118"/>
                  </a:cubicBezTo>
                  <a:cubicBezTo>
                    <a:pt x="980" y="116"/>
                    <a:pt x="962" y="118"/>
                    <a:pt x="961" y="116"/>
                  </a:cubicBezTo>
                  <a:cubicBezTo>
                    <a:pt x="960" y="115"/>
                    <a:pt x="952" y="114"/>
                    <a:pt x="948" y="114"/>
                  </a:cubicBezTo>
                  <a:cubicBezTo>
                    <a:pt x="944" y="114"/>
                    <a:pt x="948" y="113"/>
                    <a:pt x="951" y="113"/>
                  </a:cubicBezTo>
                  <a:cubicBezTo>
                    <a:pt x="955" y="113"/>
                    <a:pt x="958" y="110"/>
                    <a:pt x="962" y="109"/>
                  </a:cubicBezTo>
                  <a:cubicBezTo>
                    <a:pt x="965" y="108"/>
                    <a:pt x="965" y="107"/>
                    <a:pt x="963" y="105"/>
                  </a:cubicBezTo>
                  <a:cubicBezTo>
                    <a:pt x="961" y="102"/>
                    <a:pt x="957" y="103"/>
                    <a:pt x="953" y="102"/>
                  </a:cubicBezTo>
                  <a:cubicBezTo>
                    <a:pt x="950" y="101"/>
                    <a:pt x="945" y="99"/>
                    <a:pt x="942" y="99"/>
                  </a:cubicBezTo>
                  <a:cubicBezTo>
                    <a:pt x="938" y="99"/>
                    <a:pt x="935" y="101"/>
                    <a:pt x="927" y="102"/>
                  </a:cubicBezTo>
                  <a:cubicBezTo>
                    <a:pt x="919" y="104"/>
                    <a:pt x="918" y="110"/>
                    <a:pt x="914" y="112"/>
                  </a:cubicBezTo>
                  <a:cubicBezTo>
                    <a:pt x="910" y="114"/>
                    <a:pt x="903" y="121"/>
                    <a:pt x="907" y="122"/>
                  </a:cubicBezTo>
                  <a:cubicBezTo>
                    <a:pt x="910" y="122"/>
                    <a:pt x="908" y="124"/>
                    <a:pt x="909" y="126"/>
                  </a:cubicBezTo>
                  <a:cubicBezTo>
                    <a:pt x="909" y="129"/>
                    <a:pt x="906" y="129"/>
                    <a:pt x="902" y="128"/>
                  </a:cubicBezTo>
                  <a:cubicBezTo>
                    <a:pt x="899" y="128"/>
                    <a:pt x="885" y="128"/>
                    <a:pt x="885" y="131"/>
                  </a:cubicBezTo>
                  <a:cubicBezTo>
                    <a:pt x="885" y="134"/>
                    <a:pt x="893" y="135"/>
                    <a:pt x="893" y="136"/>
                  </a:cubicBezTo>
                  <a:cubicBezTo>
                    <a:pt x="892" y="138"/>
                    <a:pt x="887" y="136"/>
                    <a:pt x="884" y="135"/>
                  </a:cubicBezTo>
                  <a:cubicBezTo>
                    <a:pt x="881" y="133"/>
                    <a:pt x="875" y="134"/>
                    <a:pt x="874" y="137"/>
                  </a:cubicBezTo>
                  <a:cubicBezTo>
                    <a:pt x="873" y="140"/>
                    <a:pt x="868" y="139"/>
                    <a:pt x="867" y="138"/>
                  </a:cubicBezTo>
                  <a:cubicBezTo>
                    <a:pt x="865" y="138"/>
                    <a:pt x="862" y="140"/>
                    <a:pt x="860" y="139"/>
                  </a:cubicBezTo>
                  <a:cubicBezTo>
                    <a:pt x="857" y="138"/>
                    <a:pt x="865" y="134"/>
                    <a:pt x="863" y="133"/>
                  </a:cubicBezTo>
                  <a:cubicBezTo>
                    <a:pt x="861" y="131"/>
                    <a:pt x="853" y="132"/>
                    <a:pt x="852" y="135"/>
                  </a:cubicBezTo>
                  <a:cubicBezTo>
                    <a:pt x="851" y="138"/>
                    <a:pt x="846" y="133"/>
                    <a:pt x="845" y="134"/>
                  </a:cubicBezTo>
                  <a:cubicBezTo>
                    <a:pt x="843" y="135"/>
                    <a:pt x="841" y="136"/>
                    <a:pt x="837" y="138"/>
                  </a:cubicBezTo>
                  <a:cubicBezTo>
                    <a:pt x="834" y="139"/>
                    <a:pt x="828" y="136"/>
                    <a:pt x="826" y="139"/>
                  </a:cubicBezTo>
                  <a:cubicBezTo>
                    <a:pt x="825" y="142"/>
                    <a:pt x="833" y="142"/>
                    <a:pt x="833" y="144"/>
                  </a:cubicBezTo>
                  <a:cubicBezTo>
                    <a:pt x="833" y="145"/>
                    <a:pt x="815" y="145"/>
                    <a:pt x="815" y="146"/>
                  </a:cubicBezTo>
                  <a:cubicBezTo>
                    <a:pt x="814" y="148"/>
                    <a:pt x="808" y="148"/>
                    <a:pt x="800" y="148"/>
                  </a:cubicBezTo>
                  <a:cubicBezTo>
                    <a:pt x="793" y="149"/>
                    <a:pt x="796" y="152"/>
                    <a:pt x="790" y="153"/>
                  </a:cubicBezTo>
                  <a:cubicBezTo>
                    <a:pt x="784" y="155"/>
                    <a:pt x="781" y="155"/>
                    <a:pt x="779" y="158"/>
                  </a:cubicBezTo>
                  <a:cubicBezTo>
                    <a:pt x="777" y="161"/>
                    <a:pt x="773" y="161"/>
                    <a:pt x="771" y="159"/>
                  </a:cubicBezTo>
                  <a:cubicBezTo>
                    <a:pt x="769" y="157"/>
                    <a:pt x="763" y="160"/>
                    <a:pt x="766" y="160"/>
                  </a:cubicBezTo>
                  <a:cubicBezTo>
                    <a:pt x="769" y="161"/>
                    <a:pt x="766" y="164"/>
                    <a:pt x="764" y="163"/>
                  </a:cubicBezTo>
                  <a:cubicBezTo>
                    <a:pt x="763" y="162"/>
                    <a:pt x="757" y="166"/>
                    <a:pt x="760" y="166"/>
                  </a:cubicBezTo>
                  <a:cubicBezTo>
                    <a:pt x="763" y="166"/>
                    <a:pt x="765" y="168"/>
                    <a:pt x="763" y="170"/>
                  </a:cubicBezTo>
                  <a:cubicBezTo>
                    <a:pt x="762" y="172"/>
                    <a:pt x="755" y="168"/>
                    <a:pt x="754" y="169"/>
                  </a:cubicBezTo>
                  <a:cubicBezTo>
                    <a:pt x="752" y="171"/>
                    <a:pt x="757" y="173"/>
                    <a:pt x="760" y="173"/>
                  </a:cubicBezTo>
                  <a:cubicBezTo>
                    <a:pt x="763" y="173"/>
                    <a:pt x="764" y="175"/>
                    <a:pt x="765" y="177"/>
                  </a:cubicBezTo>
                  <a:cubicBezTo>
                    <a:pt x="765" y="179"/>
                    <a:pt x="758" y="175"/>
                    <a:pt x="756" y="177"/>
                  </a:cubicBezTo>
                  <a:cubicBezTo>
                    <a:pt x="755" y="179"/>
                    <a:pt x="757" y="180"/>
                    <a:pt x="761" y="180"/>
                  </a:cubicBezTo>
                  <a:cubicBezTo>
                    <a:pt x="764" y="181"/>
                    <a:pt x="761" y="182"/>
                    <a:pt x="764" y="184"/>
                  </a:cubicBezTo>
                  <a:cubicBezTo>
                    <a:pt x="764" y="184"/>
                    <a:pt x="765" y="185"/>
                    <a:pt x="765" y="185"/>
                  </a:cubicBezTo>
                  <a:cubicBezTo>
                    <a:pt x="766" y="187"/>
                    <a:pt x="763" y="188"/>
                    <a:pt x="764" y="190"/>
                  </a:cubicBezTo>
                  <a:cubicBezTo>
                    <a:pt x="764" y="192"/>
                    <a:pt x="760" y="193"/>
                    <a:pt x="760" y="191"/>
                  </a:cubicBezTo>
                  <a:cubicBezTo>
                    <a:pt x="760" y="189"/>
                    <a:pt x="752" y="188"/>
                    <a:pt x="750" y="190"/>
                  </a:cubicBezTo>
                  <a:cubicBezTo>
                    <a:pt x="748" y="192"/>
                    <a:pt x="747" y="194"/>
                    <a:pt x="744" y="192"/>
                  </a:cubicBezTo>
                  <a:cubicBezTo>
                    <a:pt x="742" y="190"/>
                    <a:pt x="736" y="192"/>
                    <a:pt x="728" y="193"/>
                  </a:cubicBezTo>
                  <a:cubicBezTo>
                    <a:pt x="720" y="193"/>
                    <a:pt x="703" y="194"/>
                    <a:pt x="699" y="195"/>
                  </a:cubicBezTo>
                  <a:cubicBezTo>
                    <a:pt x="694" y="197"/>
                    <a:pt x="691" y="203"/>
                    <a:pt x="695" y="206"/>
                  </a:cubicBezTo>
                  <a:cubicBezTo>
                    <a:pt x="699" y="210"/>
                    <a:pt x="695" y="212"/>
                    <a:pt x="695" y="214"/>
                  </a:cubicBezTo>
                  <a:cubicBezTo>
                    <a:pt x="695" y="217"/>
                    <a:pt x="705" y="222"/>
                    <a:pt x="710" y="223"/>
                  </a:cubicBezTo>
                  <a:cubicBezTo>
                    <a:pt x="716" y="223"/>
                    <a:pt x="720" y="230"/>
                    <a:pt x="717" y="234"/>
                  </a:cubicBezTo>
                  <a:cubicBezTo>
                    <a:pt x="714" y="238"/>
                    <a:pt x="704" y="232"/>
                    <a:pt x="698" y="227"/>
                  </a:cubicBezTo>
                  <a:cubicBezTo>
                    <a:pt x="691" y="222"/>
                    <a:pt x="677" y="220"/>
                    <a:pt x="672" y="221"/>
                  </a:cubicBezTo>
                  <a:cubicBezTo>
                    <a:pt x="667" y="221"/>
                    <a:pt x="670" y="216"/>
                    <a:pt x="664" y="217"/>
                  </a:cubicBezTo>
                  <a:cubicBezTo>
                    <a:pt x="657" y="217"/>
                    <a:pt x="652" y="222"/>
                    <a:pt x="656" y="222"/>
                  </a:cubicBezTo>
                  <a:cubicBezTo>
                    <a:pt x="661" y="222"/>
                    <a:pt x="663" y="222"/>
                    <a:pt x="661" y="224"/>
                  </a:cubicBezTo>
                  <a:cubicBezTo>
                    <a:pt x="659" y="226"/>
                    <a:pt x="662" y="225"/>
                    <a:pt x="667" y="228"/>
                  </a:cubicBezTo>
                  <a:cubicBezTo>
                    <a:pt x="672" y="230"/>
                    <a:pt x="663" y="233"/>
                    <a:pt x="658" y="229"/>
                  </a:cubicBezTo>
                  <a:cubicBezTo>
                    <a:pt x="653" y="226"/>
                    <a:pt x="647" y="229"/>
                    <a:pt x="646" y="232"/>
                  </a:cubicBezTo>
                  <a:cubicBezTo>
                    <a:pt x="644" y="234"/>
                    <a:pt x="652" y="242"/>
                    <a:pt x="661" y="243"/>
                  </a:cubicBezTo>
                  <a:cubicBezTo>
                    <a:pt x="670" y="245"/>
                    <a:pt x="667" y="248"/>
                    <a:pt x="671" y="249"/>
                  </a:cubicBezTo>
                  <a:cubicBezTo>
                    <a:pt x="675" y="251"/>
                    <a:pt x="672" y="252"/>
                    <a:pt x="669" y="252"/>
                  </a:cubicBezTo>
                  <a:cubicBezTo>
                    <a:pt x="666" y="253"/>
                    <a:pt x="661" y="248"/>
                    <a:pt x="656" y="246"/>
                  </a:cubicBezTo>
                  <a:cubicBezTo>
                    <a:pt x="652" y="243"/>
                    <a:pt x="640" y="247"/>
                    <a:pt x="637" y="244"/>
                  </a:cubicBezTo>
                  <a:cubicBezTo>
                    <a:pt x="635" y="241"/>
                    <a:pt x="639" y="239"/>
                    <a:pt x="636" y="237"/>
                  </a:cubicBezTo>
                  <a:cubicBezTo>
                    <a:pt x="634" y="235"/>
                    <a:pt x="636" y="230"/>
                    <a:pt x="639" y="226"/>
                  </a:cubicBezTo>
                  <a:cubicBezTo>
                    <a:pt x="642" y="221"/>
                    <a:pt x="639" y="213"/>
                    <a:pt x="634" y="212"/>
                  </a:cubicBezTo>
                  <a:cubicBezTo>
                    <a:pt x="630" y="210"/>
                    <a:pt x="630" y="215"/>
                    <a:pt x="631" y="216"/>
                  </a:cubicBezTo>
                  <a:cubicBezTo>
                    <a:pt x="632" y="217"/>
                    <a:pt x="632" y="224"/>
                    <a:pt x="628" y="228"/>
                  </a:cubicBezTo>
                  <a:cubicBezTo>
                    <a:pt x="625" y="232"/>
                    <a:pt x="615" y="232"/>
                    <a:pt x="615" y="235"/>
                  </a:cubicBezTo>
                  <a:cubicBezTo>
                    <a:pt x="615" y="238"/>
                    <a:pt x="608" y="240"/>
                    <a:pt x="610" y="242"/>
                  </a:cubicBezTo>
                  <a:cubicBezTo>
                    <a:pt x="613" y="244"/>
                    <a:pt x="622" y="254"/>
                    <a:pt x="623" y="257"/>
                  </a:cubicBezTo>
                  <a:cubicBezTo>
                    <a:pt x="625" y="261"/>
                    <a:pt x="615" y="271"/>
                    <a:pt x="617" y="276"/>
                  </a:cubicBezTo>
                  <a:cubicBezTo>
                    <a:pt x="618" y="282"/>
                    <a:pt x="615" y="285"/>
                    <a:pt x="617" y="288"/>
                  </a:cubicBezTo>
                  <a:cubicBezTo>
                    <a:pt x="619" y="291"/>
                    <a:pt x="623" y="288"/>
                    <a:pt x="626" y="289"/>
                  </a:cubicBezTo>
                  <a:cubicBezTo>
                    <a:pt x="628" y="290"/>
                    <a:pt x="633" y="288"/>
                    <a:pt x="639" y="286"/>
                  </a:cubicBezTo>
                  <a:cubicBezTo>
                    <a:pt x="645" y="285"/>
                    <a:pt x="656" y="292"/>
                    <a:pt x="661" y="294"/>
                  </a:cubicBezTo>
                  <a:cubicBezTo>
                    <a:pt x="665" y="296"/>
                    <a:pt x="663" y="299"/>
                    <a:pt x="665" y="302"/>
                  </a:cubicBezTo>
                  <a:cubicBezTo>
                    <a:pt x="667" y="306"/>
                    <a:pt x="660" y="306"/>
                    <a:pt x="660" y="311"/>
                  </a:cubicBezTo>
                  <a:cubicBezTo>
                    <a:pt x="659" y="316"/>
                    <a:pt x="672" y="318"/>
                    <a:pt x="673" y="319"/>
                  </a:cubicBezTo>
                  <a:cubicBezTo>
                    <a:pt x="673" y="321"/>
                    <a:pt x="664" y="320"/>
                    <a:pt x="660" y="318"/>
                  </a:cubicBezTo>
                  <a:cubicBezTo>
                    <a:pt x="656" y="317"/>
                    <a:pt x="656" y="312"/>
                    <a:pt x="655" y="311"/>
                  </a:cubicBezTo>
                  <a:cubicBezTo>
                    <a:pt x="654" y="310"/>
                    <a:pt x="657" y="306"/>
                    <a:pt x="658" y="303"/>
                  </a:cubicBezTo>
                  <a:cubicBezTo>
                    <a:pt x="658" y="300"/>
                    <a:pt x="653" y="298"/>
                    <a:pt x="652" y="296"/>
                  </a:cubicBezTo>
                  <a:cubicBezTo>
                    <a:pt x="650" y="294"/>
                    <a:pt x="648" y="291"/>
                    <a:pt x="645" y="291"/>
                  </a:cubicBezTo>
                  <a:cubicBezTo>
                    <a:pt x="642" y="292"/>
                    <a:pt x="631" y="293"/>
                    <a:pt x="627" y="296"/>
                  </a:cubicBezTo>
                  <a:cubicBezTo>
                    <a:pt x="624" y="299"/>
                    <a:pt x="628" y="307"/>
                    <a:pt x="630" y="312"/>
                  </a:cubicBezTo>
                  <a:cubicBezTo>
                    <a:pt x="632" y="316"/>
                    <a:pt x="620" y="322"/>
                    <a:pt x="620" y="325"/>
                  </a:cubicBezTo>
                  <a:cubicBezTo>
                    <a:pt x="621" y="328"/>
                    <a:pt x="617" y="330"/>
                    <a:pt x="612" y="332"/>
                  </a:cubicBezTo>
                  <a:cubicBezTo>
                    <a:pt x="607" y="335"/>
                    <a:pt x="601" y="337"/>
                    <a:pt x="602" y="341"/>
                  </a:cubicBezTo>
                  <a:cubicBezTo>
                    <a:pt x="602" y="346"/>
                    <a:pt x="595" y="343"/>
                    <a:pt x="591" y="341"/>
                  </a:cubicBezTo>
                  <a:cubicBezTo>
                    <a:pt x="588" y="339"/>
                    <a:pt x="583" y="343"/>
                    <a:pt x="578" y="342"/>
                  </a:cubicBezTo>
                  <a:cubicBezTo>
                    <a:pt x="573" y="342"/>
                    <a:pt x="573" y="338"/>
                    <a:pt x="569" y="340"/>
                  </a:cubicBezTo>
                  <a:cubicBezTo>
                    <a:pt x="565" y="341"/>
                    <a:pt x="563" y="338"/>
                    <a:pt x="564" y="335"/>
                  </a:cubicBezTo>
                  <a:cubicBezTo>
                    <a:pt x="565" y="332"/>
                    <a:pt x="570" y="334"/>
                    <a:pt x="570" y="336"/>
                  </a:cubicBezTo>
                  <a:cubicBezTo>
                    <a:pt x="570" y="338"/>
                    <a:pt x="573" y="337"/>
                    <a:pt x="576" y="336"/>
                  </a:cubicBezTo>
                  <a:cubicBezTo>
                    <a:pt x="580" y="334"/>
                    <a:pt x="578" y="338"/>
                    <a:pt x="583" y="338"/>
                  </a:cubicBezTo>
                  <a:cubicBezTo>
                    <a:pt x="588" y="339"/>
                    <a:pt x="585" y="336"/>
                    <a:pt x="589" y="336"/>
                  </a:cubicBezTo>
                  <a:cubicBezTo>
                    <a:pt x="592" y="336"/>
                    <a:pt x="593" y="335"/>
                    <a:pt x="591" y="333"/>
                  </a:cubicBezTo>
                  <a:cubicBezTo>
                    <a:pt x="590" y="332"/>
                    <a:pt x="594" y="330"/>
                    <a:pt x="596" y="329"/>
                  </a:cubicBezTo>
                  <a:cubicBezTo>
                    <a:pt x="599" y="328"/>
                    <a:pt x="598" y="324"/>
                    <a:pt x="600" y="323"/>
                  </a:cubicBezTo>
                  <a:cubicBezTo>
                    <a:pt x="602" y="322"/>
                    <a:pt x="601" y="320"/>
                    <a:pt x="603" y="320"/>
                  </a:cubicBezTo>
                  <a:cubicBezTo>
                    <a:pt x="605" y="319"/>
                    <a:pt x="606" y="316"/>
                    <a:pt x="608" y="316"/>
                  </a:cubicBezTo>
                  <a:cubicBezTo>
                    <a:pt x="611" y="316"/>
                    <a:pt x="612" y="312"/>
                    <a:pt x="610" y="311"/>
                  </a:cubicBezTo>
                  <a:cubicBezTo>
                    <a:pt x="609" y="309"/>
                    <a:pt x="611" y="304"/>
                    <a:pt x="613" y="303"/>
                  </a:cubicBezTo>
                  <a:cubicBezTo>
                    <a:pt x="616" y="302"/>
                    <a:pt x="616" y="300"/>
                    <a:pt x="614" y="299"/>
                  </a:cubicBezTo>
                  <a:cubicBezTo>
                    <a:pt x="612" y="297"/>
                    <a:pt x="604" y="292"/>
                    <a:pt x="605" y="289"/>
                  </a:cubicBezTo>
                  <a:cubicBezTo>
                    <a:pt x="605" y="286"/>
                    <a:pt x="604" y="280"/>
                    <a:pt x="605" y="278"/>
                  </a:cubicBezTo>
                  <a:cubicBezTo>
                    <a:pt x="606" y="275"/>
                    <a:pt x="605" y="270"/>
                    <a:pt x="604" y="267"/>
                  </a:cubicBezTo>
                  <a:cubicBezTo>
                    <a:pt x="604" y="264"/>
                    <a:pt x="606" y="261"/>
                    <a:pt x="607" y="255"/>
                  </a:cubicBezTo>
                  <a:cubicBezTo>
                    <a:pt x="608" y="250"/>
                    <a:pt x="601" y="244"/>
                    <a:pt x="598" y="242"/>
                  </a:cubicBezTo>
                  <a:cubicBezTo>
                    <a:pt x="595" y="241"/>
                    <a:pt x="597" y="238"/>
                    <a:pt x="602" y="234"/>
                  </a:cubicBezTo>
                  <a:cubicBezTo>
                    <a:pt x="607" y="230"/>
                    <a:pt x="607" y="217"/>
                    <a:pt x="607" y="215"/>
                  </a:cubicBezTo>
                  <a:cubicBezTo>
                    <a:pt x="606" y="212"/>
                    <a:pt x="596" y="210"/>
                    <a:pt x="593" y="210"/>
                  </a:cubicBezTo>
                  <a:cubicBezTo>
                    <a:pt x="589" y="210"/>
                    <a:pt x="575" y="210"/>
                    <a:pt x="571" y="209"/>
                  </a:cubicBezTo>
                  <a:cubicBezTo>
                    <a:pt x="568" y="208"/>
                    <a:pt x="566" y="212"/>
                    <a:pt x="565" y="215"/>
                  </a:cubicBezTo>
                  <a:cubicBezTo>
                    <a:pt x="563" y="219"/>
                    <a:pt x="559" y="224"/>
                    <a:pt x="557" y="231"/>
                  </a:cubicBezTo>
                  <a:cubicBezTo>
                    <a:pt x="555" y="239"/>
                    <a:pt x="546" y="241"/>
                    <a:pt x="542" y="243"/>
                  </a:cubicBezTo>
                  <a:cubicBezTo>
                    <a:pt x="538" y="245"/>
                    <a:pt x="536" y="250"/>
                    <a:pt x="538" y="253"/>
                  </a:cubicBezTo>
                  <a:cubicBezTo>
                    <a:pt x="539" y="255"/>
                    <a:pt x="542" y="253"/>
                    <a:pt x="544" y="254"/>
                  </a:cubicBezTo>
                  <a:cubicBezTo>
                    <a:pt x="546" y="255"/>
                    <a:pt x="544" y="262"/>
                    <a:pt x="543" y="263"/>
                  </a:cubicBezTo>
                  <a:cubicBezTo>
                    <a:pt x="541" y="264"/>
                    <a:pt x="545" y="267"/>
                    <a:pt x="542" y="269"/>
                  </a:cubicBezTo>
                  <a:cubicBezTo>
                    <a:pt x="539" y="270"/>
                    <a:pt x="536" y="274"/>
                    <a:pt x="538" y="276"/>
                  </a:cubicBezTo>
                  <a:cubicBezTo>
                    <a:pt x="540" y="278"/>
                    <a:pt x="548" y="279"/>
                    <a:pt x="551" y="281"/>
                  </a:cubicBezTo>
                  <a:cubicBezTo>
                    <a:pt x="555" y="283"/>
                    <a:pt x="554" y="287"/>
                    <a:pt x="556" y="290"/>
                  </a:cubicBezTo>
                  <a:cubicBezTo>
                    <a:pt x="559" y="294"/>
                    <a:pt x="562" y="292"/>
                    <a:pt x="563" y="294"/>
                  </a:cubicBezTo>
                  <a:cubicBezTo>
                    <a:pt x="564" y="296"/>
                    <a:pt x="558" y="305"/>
                    <a:pt x="556" y="305"/>
                  </a:cubicBezTo>
                  <a:cubicBezTo>
                    <a:pt x="554" y="305"/>
                    <a:pt x="545" y="296"/>
                    <a:pt x="542" y="294"/>
                  </a:cubicBezTo>
                  <a:cubicBezTo>
                    <a:pt x="540" y="292"/>
                    <a:pt x="529" y="289"/>
                    <a:pt x="524" y="286"/>
                  </a:cubicBezTo>
                  <a:cubicBezTo>
                    <a:pt x="519" y="284"/>
                    <a:pt x="515" y="284"/>
                    <a:pt x="509" y="280"/>
                  </a:cubicBezTo>
                  <a:cubicBezTo>
                    <a:pt x="504" y="276"/>
                    <a:pt x="499" y="275"/>
                    <a:pt x="488" y="275"/>
                  </a:cubicBezTo>
                  <a:cubicBezTo>
                    <a:pt x="478" y="275"/>
                    <a:pt x="471" y="272"/>
                    <a:pt x="468" y="273"/>
                  </a:cubicBezTo>
                  <a:cubicBezTo>
                    <a:pt x="464" y="273"/>
                    <a:pt x="466" y="269"/>
                    <a:pt x="460" y="267"/>
                  </a:cubicBezTo>
                  <a:cubicBezTo>
                    <a:pt x="453" y="264"/>
                    <a:pt x="449" y="260"/>
                    <a:pt x="446" y="262"/>
                  </a:cubicBezTo>
                  <a:cubicBezTo>
                    <a:pt x="442" y="264"/>
                    <a:pt x="444" y="271"/>
                    <a:pt x="449" y="272"/>
                  </a:cubicBezTo>
                  <a:cubicBezTo>
                    <a:pt x="454" y="272"/>
                    <a:pt x="452" y="275"/>
                    <a:pt x="457" y="275"/>
                  </a:cubicBezTo>
                  <a:cubicBezTo>
                    <a:pt x="463" y="275"/>
                    <a:pt x="465" y="277"/>
                    <a:pt x="465" y="280"/>
                  </a:cubicBezTo>
                  <a:cubicBezTo>
                    <a:pt x="464" y="284"/>
                    <a:pt x="467" y="287"/>
                    <a:pt x="470" y="289"/>
                  </a:cubicBezTo>
                  <a:cubicBezTo>
                    <a:pt x="472" y="292"/>
                    <a:pt x="471" y="296"/>
                    <a:pt x="466" y="296"/>
                  </a:cubicBezTo>
                  <a:cubicBezTo>
                    <a:pt x="462" y="296"/>
                    <a:pt x="457" y="296"/>
                    <a:pt x="459" y="299"/>
                  </a:cubicBezTo>
                  <a:cubicBezTo>
                    <a:pt x="461" y="303"/>
                    <a:pt x="457" y="303"/>
                    <a:pt x="453" y="302"/>
                  </a:cubicBezTo>
                  <a:cubicBezTo>
                    <a:pt x="448" y="300"/>
                    <a:pt x="451" y="297"/>
                    <a:pt x="453" y="295"/>
                  </a:cubicBezTo>
                  <a:cubicBezTo>
                    <a:pt x="455" y="293"/>
                    <a:pt x="449" y="291"/>
                    <a:pt x="446" y="290"/>
                  </a:cubicBezTo>
                  <a:cubicBezTo>
                    <a:pt x="443" y="289"/>
                    <a:pt x="432" y="297"/>
                    <a:pt x="429" y="299"/>
                  </a:cubicBezTo>
                  <a:cubicBezTo>
                    <a:pt x="425" y="300"/>
                    <a:pt x="418" y="297"/>
                    <a:pt x="410" y="299"/>
                  </a:cubicBezTo>
                  <a:cubicBezTo>
                    <a:pt x="402" y="301"/>
                    <a:pt x="402" y="307"/>
                    <a:pt x="399" y="306"/>
                  </a:cubicBezTo>
                  <a:cubicBezTo>
                    <a:pt x="396" y="306"/>
                    <a:pt x="387" y="307"/>
                    <a:pt x="384" y="305"/>
                  </a:cubicBezTo>
                  <a:cubicBezTo>
                    <a:pt x="381" y="303"/>
                    <a:pt x="383" y="302"/>
                    <a:pt x="387" y="302"/>
                  </a:cubicBezTo>
                  <a:cubicBezTo>
                    <a:pt x="390" y="302"/>
                    <a:pt x="391" y="301"/>
                    <a:pt x="389" y="299"/>
                  </a:cubicBezTo>
                  <a:cubicBezTo>
                    <a:pt x="387" y="296"/>
                    <a:pt x="392" y="293"/>
                    <a:pt x="392" y="291"/>
                  </a:cubicBezTo>
                  <a:cubicBezTo>
                    <a:pt x="392" y="289"/>
                    <a:pt x="379" y="294"/>
                    <a:pt x="377" y="296"/>
                  </a:cubicBezTo>
                  <a:cubicBezTo>
                    <a:pt x="374" y="297"/>
                    <a:pt x="377" y="301"/>
                    <a:pt x="374" y="302"/>
                  </a:cubicBezTo>
                  <a:cubicBezTo>
                    <a:pt x="372" y="303"/>
                    <a:pt x="372" y="300"/>
                    <a:pt x="369" y="299"/>
                  </a:cubicBezTo>
                  <a:cubicBezTo>
                    <a:pt x="367" y="298"/>
                    <a:pt x="347" y="302"/>
                    <a:pt x="344" y="307"/>
                  </a:cubicBezTo>
                  <a:cubicBezTo>
                    <a:pt x="340" y="311"/>
                    <a:pt x="333" y="311"/>
                    <a:pt x="333" y="313"/>
                  </a:cubicBezTo>
                  <a:cubicBezTo>
                    <a:pt x="333" y="316"/>
                    <a:pt x="324" y="315"/>
                    <a:pt x="320" y="317"/>
                  </a:cubicBezTo>
                  <a:cubicBezTo>
                    <a:pt x="317" y="319"/>
                    <a:pt x="319" y="326"/>
                    <a:pt x="318" y="329"/>
                  </a:cubicBezTo>
                  <a:cubicBezTo>
                    <a:pt x="317" y="332"/>
                    <a:pt x="303" y="331"/>
                    <a:pt x="299" y="331"/>
                  </a:cubicBezTo>
                  <a:cubicBezTo>
                    <a:pt x="295" y="332"/>
                    <a:pt x="293" y="323"/>
                    <a:pt x="290" y="323"/>
                  </a:cubicBezTo>
                  <a:cubicBezTo>
                    <a:pt x="286" y="322"/>
                    <a:pt x="288" y="318"/>
                    <a:pt x="289" y="316"/>
                  </a:cubicBezTo>
                  <a:cubicBezTo>
                    <a:pt x="290" y="314"/>
                    <a:pt x="293" y="315"/>
                    <a:pt x="297" y="313"/>
                  </a:cubicBezTo>
                  <a:cubicBezTo>
                    <a:pt x="301" y="310"/>
                    <a:pt x="306" y="314"/>
                    <a:pt x="307" y="312"/>
                  </a:cubicBezTo>
                  <a:cubicBezTo>
                    <a:pt x="309" y="310"/>
                    <a:pt x="301" y="306"/>
                    <a:pt x="300" y="301"/>
                  </a:cubicBezTo>
                  <a:cubicBezTo>
                    <a:pt x="300" y="297"/>
                    <a:pt x="291" y="296"/>
                    <a:pt x="286" y="297"/>
                  </a:cubicBezTo>
                  <a:cubicBezTo>
                    <a:pt x="281" y="299"/>
                    <a:pt x="276" y="298"/>
                    <a:pt x="272" y="296"/>
                  </a:cubicBezTo>
                  <a:cubicBezTo>
                    <a:pt x="269" y="294"/>
                    <a:pt x="269" y="299"/>
                    <a:pt x="274" y="300"/>
                  </a:cubicBezTo>
                  <a:cubicBezTo>
                    <a:pt x="279" y="302"/>
                    <a:pt x="277" y="306"/>
                    <a:pt x="277" y="308"/>
                  </a:cubicBezTo>
                  <a:cubicBezTo>
                    <a:pt x="278" y="311"/>
                    <a:pt x="276" y="316"/>
                    <a:pt x="273" y="321"/>
                  </a:cubicBezTo>
                  <a:cubicBezTo>
                    <a:pt x="270" y="325"/>
                    <a:pt x="272" y="325"/>
                    <a:pt x="277" y="325"/>
                  </a:cubicBezTo>
                  <a:cubicBezTo>
                    <a:pt x="281" y="324"/>
                    <a:pt x="281" y="330"/>
                    <a:pt x="281" y="335"/>
                  </a:cubicBezTo>
                  <a:cubicBezTo>
                    <a:pt x="281" y="339"/>
                    <a:pt x="277" y="340"/>
                    <a:pt x="277" y="343"/>
                  </a:cubicBezTo>
                  <a:cubicBezTo>
                    <a:pt x="277" y="346"/>
                    <a:pt x="274" y="342"/>
                    <a:pt x="273" y="343"/>
                  </a:cubicBezTo>
                  <a:cubicBezTo>
                    <a:pt x="271" y="344"/>
                    <a:pt x="270" y="342"/>
                    <a:pt x="269" y="340"/>
                  </a:cubicBezTo>
                  <a:cubicBezTo>
                    <a:pt x="269" y="337"/>
                    <a:pt x="262" y="339"/>
                    <a:pt x="258" y="338"/>
                  </a:cubicBezTo>
                  <a:cubicBezTo>
                    <a:pt x="254" y="337"/>
                    <a:pt x="253" y="338"/>
                    <a:pt x="251" y="341"/>
                  </a:cubicBezTo>
                  <a:cubicBezTo>
                    <a:pt x="249" y="344"/>
                    <a:pt x="244" y="345"/>
                    <a:pt x="241" y="345"/>
                  </a:cubicBezTo>
                  <a:cubicBezTo>
                    <a:pt x="238" y="346"/>
                    <a:pt x="233" y="351"/>
                    <a:pt x="230" y="353"/>
                  </a:cubicBezTo>
                  <a:cubicBezTo>
                    <a:pt x="227" y="355"/>
                    <a:pt x="226" y="359"/>
                    <a:pt x="231" y="363"/>
                  </a:cubicBezTo>
                  <a:cubicBezTo>
                    <a:pt x="235" y="367"/>
                    <a:pt x="236" y="370"/>
                    <a:pt x="235" y="372"/>
                  </a:cubicBezTo>
                  <a:cubicBezTo>
                    <a:pt x="235" y="374"/>
                    <a:pt x="224" y="373"/>
                    <a:pt x="222" y="371"/>
                  </a:cubicBezTo>
                  <a:cubicBezTo>
                    <a:pt x="220" y="369"/>
                    <a:pt x="213" y="368"/>
                    <a:pt x="210" y="368"/>
                  </a:cubicBezTo>
                  <a:cubicBezTo>
                    <a:pt x="208" y="369"/>
                    <a:pt x="201" y="361"/>
                    <a:pt x="197" y="361"/>
                  </a:cubicBezTo>
                  <a:cubicBezTo>
                    <a:pt x="194" y="361"/>
                    <a:pt x="192" y="365"/>
                    <a:pt x="190" y="367"/>
                  </a:cubicBezTo>
                  <a:cubicBezTo>
                    <a:pt x="189" y="369"/>
                    <a:pt x="192" y="370"/>
                    <a:pt x="194" y="374"/>
                  </a:cubicBezTo>
                  <a:cubicBezTo>
                    <a:pt x="195" y="377"/>
                    <a:pt x="202" y="377"/>
                    <a:pt x="205" y="377"/>
                  </a:cubicBezTo>
                  <a:cubicBezTo>
                    <a:pt x="208" y="377"/>
                    <a:pt x="207" y="382"/>
                    <a:pt x="206" y="384"/>
                  </a:cubicBezTo>
                  <a:cubicBezTo>
                    <a:pt x="205" y="386"/>
                    <a:pt x="199" y="388"/>
                    <a:pt x="197" y="386"/>
                  </a:cubicBezTo>
                  <a:cubicBezTo>
                    <a:pt x="196" y="383"/>
                    <a:pt x="189" y="386"/>
                    <a:pt x="188" y="383"/>
                  </a:cubicBezTo>
                  <a:cubicBezTo>
                    <a:pt x="188" y="380"/>
                    <a:pt x="183" y="376"/>
                    <a:pt x="178" y="377"/>
                  </a:cubicBezTo>
                  <a:cubicBezTo>
                    <a:pt x="173" y="378"/>
                    <a:pt x="172" y="375"/>
                    <a:pt x="172" y="371"/>
                  </a:cubicBezTo>
                  <a:cubicBezTo>
                    <a:pt x="173" y="367"/>
                    <a:pt x="169" y="364"/>
                    <a:pt x="170" y="362"/>
                  </a:cubicBezTo>
                  <a:cubicBezTo>
                    <a:pt x="170" y="361"/>
                    <a:pt x="167" y="357"/>
                    <a:pt x="170" y="355"/>
                  </a:cubicBezTo>
                  <a:cubicBezTo>
                    <a:pt x="173" y="353"/>
                    <a:pt x="171" y="350"/>
                    <a:pt x="171" y="348"/>
                  </a:cubicBezTo>
                  <a:cubicBezTo>
                    <a:pt x="171" y="345"/>
                    <a:pt x="166" y="342"/>
                    <a:pt x="162" y="342"/>
                  </a:cubicBezTo>
                  <a:cubicBezTo>
                    <a:pt x="158" y="342"/>
                    <a:pt x="159" y="337"/>
                    <a:pt x="155" y="337"/>
                  </a:cubicBezTo>
                  <a:cubicBezTo>
                    <a:pt x="152" y="336"/>
                    <a:pt x="145" y="330"/>
                    <a:pt x="144" y="327"/>
                  </a:cubicBezTo>
                  <a:cubicBezTo>
                    <a:pt x="144" y="325"/>
                    <a:pt x="138" y="325"/>
                    <a:pt x="140" y="324"/>
                  </a:cubicBezTo>
                  <a:cubicBezTo>
                    <a:pt x="142" y="323"/>
                    <a:pt x="146" y="324"/>
                    <a:pt x="149" y="327"/>
                  </a:cubicBezTo>
                  <a:cubicBezTo>
                    <a:pt x="152" y="330"/>
                    <a:pt x="157" y="333"/>
                    <a:pt x="165" y="334"/>
                  </a:cubicBezTo>
                  <a:cubicBezTo>
                    <a:pt x="173" y="335"/>
                    <a:pt x="176" y="338"/>
                    <a:pt x="185" y="340"/>
                  </a:cubicBezTo>
                  <a:cubicBezTo>
                    <a:pt x="193" y="341"/>
                    <a:pt x="198" y="342"/>
                    <a:pt x="211" y="344"/>
                  </a:cubicBezTo>
                  <a:cubicBezTo>
                    <a:pt x="223" y="346"/>
                    <a:pt x="240" y="333"/>
                    <a:pt x="244" y="330"/>
                  </a:cubicBezTo>
                  <a:cubicBezTo>
                    <a:pt x="247" y="326"/>
                    <a:pt x="243" y="319"/>
                    <a:pt x="243" y="317"/>
                  </a:cubicBezTo>
                  <a:cubicBezTo>
                    <a:pt x="243" y="314"/>
                    <a:pt x="237" y="314"/>
                    <a:pt x="236" y="312"/>
                  </a:cubicBezTo>
                  <a:cubicBezTo>
                    <a:pt x="235" y="310"/>
                    <a:pt x="232" y="306"/>
                    <a:pt x="227" y="306"/>
                  </a:cubicBezTo>
                  <a:cubicBezTo>
                    <a:pt x="222" y="306"/>
                    <a:pt x="221" y="300"/>
                    <a:pt x="217" y="301"/>
                  </a:cubicBezTo>
                  <a:cubicBezTo>
                    <a:pt x="214" y="301"/>
                    <a:pt x="211" y="299"/>
                    <a:pt x="201" y="292"/>
                  </a:cubicBezTo>
                  <a:cubicBezTo>
                    <a:pt x="191" y="286"/>
                    <a:pt x="177" y="281"/>
                    <a:pt x="175" y="282"/>
                  </a:cubicBezTo>
                  <a:cubicBezTo>
                    <a:pt x="172" y="283"/>
                    <a:pt x="170" y="284"/>
                    <a:pt x="169" y="281"/>
                  </a:cubicBezTo>
                  <a:cubicBezTo>
                    <a:pt x="167" y="279"/>
                    <a:pt x="163" y="279"/>
                    <a:pt x="161" y="281"/>
                  </a:cubicBezTo>
                  <a:cubicBezTo>
                    <a:pt x="158" y="283"/>
                    <a:pt x="155" y="279"/>
                    <a:pt x="150" y="281"/>
                  </a:cubicBezTo>
                  <a:cubicBezTo>
                    <a:pt x="145" y="282"/>
                    <a:pt x="143" y="278"/>
                    <a:pt x="144" y="277"/>
                  </a:cubicBezTo>
                  <a:cubicBezTo>
                    <a:pt x="145" y="275"/>
                    <a:pt x="153" y="277"/>
                    <a:pt x="152" y="274"/>
                  </a:cubicBezTo>
                  <a:cubicBezTo>
                    <a:pt x="152" y="272"/>
                    <a:pt x="149" y="274"/>
                    <a:pt x="145" y="271"/>
                  </a:cubicBezTo>
                  <a:cubicBezTo>
                    <a:pt x="140" y="268"/>
                    <a:pt x="138" y="270"/>
                    <a:pt x="137" y="273"/>
                  </a:cubicBezTo>
                  <a:cubicBezTo>
                    <a:pt x="136" y="275"/>
                    <a:pt x="132" y="275"/>
                    <a:pt x="130" y="272"/>
                  </a:cubicBezTo>
                  <a:cubicBezTo>
                    <a:pt x="130" y="272"/>
                    <a:pt x="129" y="272"/>
                    <a:pt x="129" y="272"/>
                  </a:cubicBezTo>
                  <a:cubicBezTo>
                    <a:pt x="128" y="276"/>
                    <a:pt x="126" y="276"/>
                    <a:pt x="123" y="276"/>
                  </a:cubicBezTo>
                  <a:cubicBezTo>
                    <a:pt x="120" y="275"/>
                    <a:pt x="117" y="280"/>
                    <a:pt x="114" y="280"/>
                  </a:cubicBezTo>
                  <a:cubicBezTo>
                    <a:pt x="111" y="280"/>
                    <a:pt x="107" y="284"/>
                    <a:pt x="106" y="287"/>
                  </a:cubicBezTo>
                  <a:cubicBezTo>
                    <a:pt x="106" y="290"/>
                    <a:pt x="102" y="288"/>
                    <a:pt x="102" y="290"/>
                  </a:cubicBezTo>
                  <a:cubicBezTo>
                    <a:pt x="102" y="292"/>
                    <a:pt x="102" y="294"/>
                    <a:pt x="100" y="296"/>
                  </a:cubicBezTo>
                  <a:cubicBezTo>
                    <a:pt x="99" y="298"/>
                    <a:pt x="100" y="299"/>
                    <a:pt x="102" y="303"/>
                  </a:cubicBezTo>
                  <a:cubicBezTo>
                    <a:pt x="104" y="306"/>
                    <a:pt x="107" y="306"/>
                    <a:pt x="109" y="307"/>
                  </a:cubicBezTo>
                  <a:cubicBezTo>
                    <a:pt x="111" y="308"/>
                    <a:pt x="117" y="313"/>
                    <a:pt x="117" y="315"/>
                  </a:cubicBezTo>
                  <a:cubicBezTo>
                    <a:pt x="117" y="317"/>
                    <a:pt x="112" y="322"/>
                    <a:pt x="110" y="323"/>
                  </a:cubicBezTo>
                  <a:cubicBezTo>
                    <a:pt x="108" y="325"/>
                    <a:pt x="105" y="328"/>
                    <a:pt x="107" y="330"/>
                  </a:cubicBezTo>
                  <a:cubicBezTo>
                    <a:pt x="108" y="332"/>
                    <a:pt x="114" y="340"/>
                    <a:pt x="117" y="347"/>
                  </a:cubicBezTo>
                  <a:cubicBezTo>
                    <a:pt x="121" y="354"/>
                    <a:pt x="116" y="351"/>
                    <a:pt x="114" y="354"/>
                  </a:cubicBezTo>
                  <a:cubicBezTo>
                    <a:pt x="111" y="357"/>
                    <a:pt x="115" y="360"/>
                    <a:pt x="115" y="362"/>
                  </a:cubicBezTo>
                  <a:cubicBezTo>
                    <a:pt x="116" y="364"/>
                    <a:pt x="112" y="364"/>
                    <a:pt x="113" y="366"/>
                  </a:cubicBezTo>
                  <a:cubicBezTo>
                    <a:pt x="113" y="367"/>
                    <a:pt x="118" y="368"/>
                    <a:pt x="118" y="369"/>
                  </a:cubicBezTo>
                  <a:cubicBezTo>
                    <a:pt x="119" y="371"/>
                    <a:pt x="115" y="372"/>
                    <a:pt x="117" y="375"/>
                  </a:cubicBezTo>
                  <a:cubicBezTo>
                    <a:pt x="118" y="378"/>
                    <a:pt x="122" y="378"/>
                    <a:pt x="123" y="381"/>
                  </a:cubicBezTo>
                  <a:cubicBezTo>
                    <a:pt x="123" y="384"/>
                    <a:pt x="115" y="385"/>
                    <a:pt x="116" y="387"/>
                  </a:cubicBezTo>
                  <a:cubicBezTo>
                    <a:pt x="116" y="390"/>
                    <a:pt x="126" y="393"/>
                    <a:pt x="130" y="398"/>
                  </a:cubicBezTo>
                  <a:cubicBezTo>
                    <a:pt x="134" y="403"/>
                    <a:pt x="134" y="405"/>
                    <a:pt x="133" y="407"/>
                  </a:cubicBezTo>
                  <a:cubicBezTo>
                    <a:pt x="131" y="413"/>
                    <a:pt x="119" y="417"/>
                    <a:pt x="116" y="423"/>
                  </a:cubicBezTo>
                  <a:cubicBezTo>
                    <a:pt x="114" y="429"/>
                    <a:pt x="104" y="433"/>
                    <a:pt x="99" y="437"/>
                  </a:cubicBezTo>
                  <a:cubicBezTo>
                    <a:pt x="97" y="439"/>
                    <a:pt x="95" y="442"/>
                    <a:pt x="94" y="444"/>
                  </a:cubicBezTo>
                  <a:cubicBezTo>
                    <a:pt x="96" y="444"/>
                    <a:pt x="97" y="443"/>
                    <a:pt x="98" y="442"/>
                  </a:cubicBezTo>
                  <a:cubicBezTo>
                    <a:pt x="101" y="441"/>
                    <a:pt x="103" y="448"/>
                    <a:pt x="106" y="450"/>
                  </a:cubicBezTo>
                  <a:cubicBezTo>
                    <a:pt x="108" y="452"/>
                    <a:pt x="114" y="450"/>
                    <a:pt x="115" y="452"/>
                  </a:cubicBezTo>
                  <a:cubicBezTo>
                    <a:pt x="117" y="454"/>
                    <a:pt x="114" y="454"/>
                    <a:pt x="110" y="453"/>
                  </a:cubicBezTo>
                  <a:cubicBezTo>
                    <a:pt x="106" y="453"/>
                    <a:pt x="105" y="455"/>
                    <a:pt x="99" y="457"/>
                  </a:cubicBezTo>
                  <a:cubicBezTo>
                    <a:pt x="95" y="459"/>
                    <a:pt x="95" y="460"/>
                    <a:pt x="94" y="461"/>
                  </a:cubicBezTo>
                  <a:cubicBezTo>
                    <a:pt x="96" y="465"/>
                    <a:pt x="93" y="466"/>
                    <a:pt x="91" y="469"/>
                  </a:cubicBezTo>
                  <a:cubicBezTo>
                    <a:pt x="90" y="472"/>
                    <a:pt x="88" y="473"/>
                    <a:pt x="88" y="475"/>
                  </a:cubicBezTo>
                  <a:cubicBezTo>
                    <a:pt x="87" y="477"/>
                    <a:pt x="88" y="478"/>
                    <a:pt x="88" y="481"/>
                  </a:cubicBezTo>
                  <a:cubicBezTo>
                    <a:pt x="89" y="484"/>
                    <a:pt x="89" y="485"/>
                    <a:pt x="91" y="487"/>
                  </a:cubicBezTo>
                  <a:cubicBezTo>
                    <a:pt x="93" y="490"/>
                    <a:pt x="89" y="490"/>
                    <a:pt x="88" y="491"/>
                  </a:cubicBezTo>
                  <a:cubicBezTo>
                    <a:pt x="86" y="492"/>
                    <a:pt x="87" y="495"/>
                    <a:pt x="89" y="497"/>
                  </a:cubicBezTo>
                  <a:cubicBezTo>
                    <a:pt x="91" y="499"/>
                    <a:pt x="91" y="501"/>
                    <a:pt x="91" y="503"/>
                  </a:cubicBezTo>
                  <a:cubicBezTo>
                    <a:pt x="90" y="505"/>
                    <a:pt x="92" y="508"/>
                    <a:pt x="94" y="510"/>
                  </a:cubicBezTo>
                  <a:cubicBezTo>
                    <a:pt x="96" y="511"/>
                    <a:pt x="96" y="516"/>
                    <a:pt x="97" y="517"/>
                  </a:cubicBezTo>
                  <a:cubicBezTo>
                    <a:pt x="99" y="519"/>
                    <a:pt x="100" y="520"/>
                    <a:pt x="103" y="519"/>
                  </a:cubicBezTo>
                  <a:cubicBezTo>
                    <a:pt x="106" y="518"/>
                    <a:pt x="108" y="520"/>
                    <a:pt x="109" y="522"/>
                  </a:cubicBezTo>
                  <a:cubicBezTo>
                    <a:pt x="110" y="524"/>
                    <a:pt x="112" y="523"/>
                    <a:pt x="115" y="522"/>
                  </a:cubicBezTo>
                  <a:cubicBezTo>
                    <a:pt x="118" y="521"/>
                    <a:pt x="124" y="524"/>
                    <a:pt x="125" y="525"/>
                  </a:cubicBezTo>
                  <a:cubicBezTo>
                    <a:pt x="127" y="526"/>
                    <a:pt x="126" y="530"/>
                    <a:pt x="126" y="533"/>
                  </a:cubicBezTo>
                  <a:cubicBezTo>
                    <a:pt x="127" y="535"/>
                    <a:pt x="125" y="539"/>
                    <a:pt x="128" y="541"/>
                  </a:cubicBezTo>
                  <a:cubicBezTo>
                    <a:pt x="130" y="542"/>
                    <a:pt x="130" y="546"/>
                    <a:pt x="133" y="548"/>
                  </a:cubicBezTo>
                  <a:cubicBezTo>
                    <a:pt x="136" y="549"/>
                    <a:pt x="137" y="553"/>
                    <a:pt x="139" y="554"/>
                  </a:cubicBezTo>
                  <a:cubicBezTo>
                    <a:pt x="141" y="554"/>
                    <a:pt x="145" y="557"/>
                    <a:pt x="146" y="560"/>
                  </a:cubicBezTo>
                  <a:cubicBezTo>
                    <a:pt x="146" y="562"/>
                    <a:pt x="142" y="564"/>
                    <a:pt x="140" y="565"/>
                  </a:cubicBezTo>
                  <a:cubicBezTo>
                    <a:pt x="138" y="566"/>
                    <a:pt x="133" y="562"/>
                    <a:pt x="132" y="564"/>
                  </a:cubicBezTo>
                  <a:cubicBezTo>
                    <a:pt x="130" y="565"/>
                    <a:pt x="132" y="569"/>
                    <a:pt x="134" y="574"/>
                  </a:cubicBezTo>
                  <a:cubicBezTo>
                    <a:pt x="135" y="580"/>
                    <a:pt x="136" y="580"/>
                    <a:pt x="138" y="580"/>
                  </a:cubicBezTo>
                  <a:cubicBezTo>
                    <a:pt x="141" y="580"/>
                    <a:pt x="142" y="578"/>
                    <a:pt x="144" y="577"/>
                  </a:cubicBezTo>
                  <a:cubicBezTo>
                    <a:pt x="145" y="576"/>
                    <a:pt x="149" y="578"/>
                    <a:pt x="151" y="577"/>
                  </a:cubicBezTo>
                  <a:cubicBezTo>
                    <a:pt x="153" y="576"/>
                    <a:pt x="159" y="576"/>
                    <a:pt x="160" y="578"/>
                  </a:cubicBezTo>
                  <a:cubicBezTo>
                    <a:pt x="162" y="580"/>
                    <a:pt x="163" y="585"/>
                    <a:pt x="162" y="587"/>
                  </a:cubicBezTo>
                  <a:cubicBezTo>
                    <a:pt x="161" y="588"/>
                    <a:pt x="163" y="590"/>
                    <a:pt x="164" y="593"/>
                  </a:cubicBezTo>
                  <a:cubicBezTo>
                    <a:pt x="166" y="595"/>
                    <a:pt x="171" y="594"/>
                    <a:pt x="173" y="595"/>
                  </a:cubicBezTo>
                  <a:cubicBezTo>
                    <a:pt x="174" y="596"/>
                    <a:pt x="178" y="601"/>
                    <a:pt x="178" y="604"/>
                  </a:cubicBezTo>
                  <a:cubicBezTo>
                    <a:pt x="177" y="606"/>
                    <a:pt x="180" y="607"/>
                    <a:pt x="182" y="606"/>
                  </a:cubicBezTo>
                  <a:cubicBezTo>
                    <a:pt x="184" y="605"/>
                    <a:pt x="185" y="607"/>
                    <a:pt x="187" y="608"/>
                  </a:cubicBezTo>
                  <a:cubicBezTo>
                    <a:pt x="189" y="610"/>
                    <a:pt x="191" y="609"/>
                    <a:pt x="193" y="608"/>
                  </a:cubicBezTo>
                  <a:cubicBezTo>
                    <a:pt x="195" y="607"/>
                    <a:pt x="198" y="606"/>
                    <a:pt x="199" y="607"/>
                  </a:cubicBezTo>
                  <a:cubicBezTo>
                    <a:pt x="200" y="609"/>
                    <a:pt x="204" y="612"/>
                    <a:pt x="204" y="613"/>
                  </a:cubicBezTo>
                  <a:cubicBezTo>
                    <a:pt x="204" y="614"/>
                    <a:pt x="211" y="613"/>
                    <a:pt x="214" y="615"/>
                  </a:cubicBezTo>
                  <a:cubicBezTo>
                    <a:pt x="217" y="616"/>
                    <a:pt x="220" y="616"/>
                    <a:pt x="223" y="617"/>
                  </a:cubicBezTo>
                  <a:cubicBezTo>
                    <a:pt x="226" y="619"/>
                    <a:pt x="229" y="619"/>
                    <a:pt x="230" y="621"/>
                  </a:cubicBezTo>
                  <a:cubicBezTo>
                    <a:pt x="230" y="623"/>
                    <a:pt x="226" y="625"/>
                    <a:pt x="226" y="626"/>
                  </a:cubicBezTo>
                  <a:cubicBezTo>
                    <a:pt x="226" y="627"/>
                    <a:pt x="229" y="628"/>
                    <a:pt x="229" y="629"/>
                  </a:cubicBezTo>
                  <a:cubicBezTo>
                    <a:pt x="229" y="631"/>
                    <a:pt x="226" y="631"/>
                    <a:pt x="225" y="632"/>
                  </a:cubicBezTo>
                  <a:cubicBezTo>
                    <a:pt x="225" y="633"/>
                    <a:pt x="227" y="635"/>
                    <a:pt x="228" y="636"/>
                  </a:cubicBezTo>
                  <a:cubicBezTo>
                    <a:pt x="228" y="638"/>
                    <a:pt x="226" y="642"/>
                    <a:pt x="226" y="643"/>
                  </a:cubicBezTo>
                  <a:cubicBezTo>
                    <a:pt x="226" y="644"/>
                    <a:pt x="218" y="643"/>
                    <a:pt x="216" y="643"/>
                  </a:cubicBezTo>
                  <a:cubicBezTo>
                    <a:pt x="215" y="643"/>
                    <a:pt x="209" y="649"/>
                    <a:pt x="208" y="649"/>
                  </a:cubicBezTo>
                  <a:cubicBezTo>
                    <a:pt x="206" y="649"/>
                    <a:pt x="207" y="652"/>
                    <a:pt x="207" y="654"/>
                  </a:cubicBezTo>
                  <a:cubicBezTo>
                    <a:pt x="213" y="653"/>
                    <a:pt x="218" y="653"/>
                    <a:pt x="219" y="654"/>
                  </a:cubicBezTo>
                  <a:cubicBezTo>
                    <a:pt x="220" y="656"/>
                    <a:pt x="207" y="661"/>
                    <a:pt x="205" y="662"/>
                  </a:cubicBezTo>
                  <a:cubicBezTo>
                    <a:pt x="203" y="663"/>
                    <a:pt x="209" y="666"/>
                    <a:pt x="209" y="668"/>
                  </a:cubicBezTo>
                  <a:cubicBezTo>
                    <a:pt x="209" y="670"/>
                    <a:pt x="202" y="671"/>
                    <a:pt x="203" y="675"/>
                  </a:cubicBezTo>
                  <a:cubicBezTo>
                    <a:pt x="203" y="679"/>
                    <a:pt x="200" y="680"/>
                    <a:pt x="196" y="680"/>
                  </a:cubicBezTo>
                  <a:cubicBezTo>
                    <a:pt x="193" y="680"/>
                    <a:pt x="192" y="682"/>
                    <a:pt x="193" y="682"/>
                  </a:cubicBezTo>
                  <a:cubicBezTo>
                    <a:pt x="195" y="683"/>
                    <a:pt x="195" y="688"/>
                    <a:pt x="202" y="690"/>
                  </a:cubicBezTo>
                  <a:cubicBezTo>
                    <a:pt x="209" y="691"/>
                    <a:pt x="217" y="698"/>
                    <a:pt x="223" y="705"/>
                  </a:cubicBezTo>
                  <a:cubicBezTo>
                    <a:pt x="224" y="706"/>
                    <a:pt x="225" y="706"/>
                    <a:pt x="226" y="707"/>
                  </a:cubicBezTo>
                  <a:cubicBezTo>
                    <a:pt x="228" y="706"/>
                    <a:pt x="229" y="705"/>
                    <a:pt x="230" y="705"/>
                  </a:cubicBezTo>
                  <a:cubicBezTo>
                    <a:pt x="234" y="705"/>
                    <a:pt x="240" y="707"/>
                    <a:pt x="244" y="709"/>
                  </a:cubicBezTo>
                  <a:cubicBezTo>
                    <a:pt x="247" y="712"/>
                    <a:pt x="260" y="709"/>
                    <a:pt x="261" y="711"/>
                  </a:cubicBezTo>
                  <a:cubicBezTo>
                    <a:pt x="263" y="713"/>
                    <a:pt x="266" y="715"/>
                    <a:pt x="268" y="715"/>
                  </a:cubicBezTo>
                  <a:cubicBezTo>
                    <a:pt x="271" y="715"/>
                    <a:pt x="273" y="720"/>
                    <a:pt x="275" y="719"/>
                  </a:cubicBezTo>
                  <a:cubicBezTo>
                    <a:pt x="277" y="717"/>
                    <a:pt x="285" y="717"/>
                    <a:pt x="287" y="717"/>
                  </a:cubicBezTo>
                  <a:cubicBezTo>
                    <a:pt x="289" y="717"/>
                    <a:pt x="289" y="719"/>
                    <a:pt x="291" y="719"/>
                  </a:cubicBezTo>
                  <a:cubicBezTo>
                    <a:pt x="293" y="719"/>
                    <a:pt x="293" y="726"/>
                    <a:pt x="294" y="726"/>
                  </a:cubicBezTo>
                  <a:cubicBezTo>
                    <a:pt x="296" y="725"/>
                    <a:pt x="301" y="730"/>
                    <a:pt x="305" y="731"/>
                  </a:cubicBezTo>
                  <a:cubicBezTo>
                    <a:pt x="308" y="731"/>
                    <a:pt x="312" y="737"/>
                    <a:pt x="313" y="737"/>
                  </a:cubicBezTo>
                  <a:cubicBezTo>
                    <a:pt x="315" y="736"/>
                    <a:pt x="317" y="739"/>
                    <a:pt x="318" y="737"/>
                  </a:cubicBezTo>
                  <a:cubicBezTo>
                    <a:pt x="319" y="734"/>
                    <a:pt x="324" y="735"/>
                    <a:pt x="326" y="731"/>
                  </a:cubicBezTo>
                  <a:cubicBezTo>
                    <a:pt x="319" y="723"/>
                    <a:pt x="312" y="715"/>
                    <a:pt x="313" y="712"/>
                  </a:cubicBezTo>
                  <a:cubicBezTo>
                    <a:pt x="313" y="706"/>
                    <a:pt x="315" y="702"/>
                    <a:pt x="308" y="696"/>
                  </a:cubicBezTo>
                  <a:cubicBezTo>
                    <a:pt x="301" y="690"/>
                    <a:pt x="309" y="686"/>
                    <a:pt x="314" y="680"/>
                  </a:cubicBezTo>
                  <a:cubicBezTo>
                    <a:pt x="318" y="674"/>
                    <a:pt x="328" y="672"/>
                    <a:pt x="334" y="668"/>
                  </a:cubicBezTo>
                  <a:cubicBezTo>
                    <a:pt x="333" y="667"/>
                    <a:pt x="332" y="666"/>
                    <a:pt x="330" y="666"/>
                  </a:cubicBezTo>
                  <a:cubicBezTo>
                    <a:pt x="326" y="664"/>
                    <a:pt x="324" y="662"/>
                    <a:pt x="328" y="661"/>
                  </a:cubicBezTo>
                  <a:cubicBezTo>
                    <a:pt x="331" y="660"/>
                    <a:pt x="330" y="658"/>
                    <a:pt x="326" y="654"/>
                  </a:cubicBezTo>
                  <a:cubicBezTo>
                    <a:pt x="323" y="650"/>
                    <a:pt x="321" y="646"/>
                    <a:pt x="319" y="646"/>
                  </a:cubicBezTo>
                  <a:cubicBezTo>
                    <a:pt x="317" y="646"/>
                    <a:pt x="314" y="645"/>
                    <a:pt x="311" y="646"/>
                  </a:cubicBezTo>
                  <a:cubicBezTo>
                    <a:pt x="308" y="647"/>
                    <a:pt x="309" y="644"/>
                    <a:pt x="309" y="640"/>
                  </a:cubicBezTo>
                  <a:cubicBezTo>
                    <a:pt x="310" y="637"/>
                    <a:pt x="304" y="637"/>
                    <a:pt x="303" y="636"/>
                  </a:cubicBezTo>
                  <a:cubicBezTo>
                    <a:pt x="302" y="634"/>
                    <a:pt x="304" y="629"/>
                    <a:pt x="305" y="629"/>
                  </a:cubicBezTo>
                  <a:cubicBezTo>
                    <a:pt x="306" y="628"/>
                    <a:pt x="309" y="627"/>
                    <a:pt x="309" y="625"/>
                  </a:cubicBezTo>
                  <a:cubicBezTo>
                    <a:pt x="309" y="624"/>
                    <a:pt x="304" y="623"/>
                    <a:pt x="306" y="620"/>
                  </a:cubicBezTo>
                  <a:cubicBezTo>
                    <a:pt x="308" y="616"/>
                    <a:pt x="312" y="616"/>
                    <a:pt x="312" y="613"/>
                  </a:cubicBezTo>
                  <a:cubicBezTo>
                    <a:pt x="312" y="609"/>
                    <a:pt x="315" y="606"/>
                    <a:pt x="318" y="609"/>
                  </a:cubicBezTo>
                  <a:cubicBezTo>
                    <a:pt x="322" y="611"/>
                    <a:pt x="323" y="618"/>
                    <a:pt x="327" y="616"/>
                  </a:cubicBezTo>
                  <a:cubicBezTo>
                    <a:pt x="331" y="615"/>
                    <a:pt x="329" y="611"/>
                    <a:pt x="328" y="609"/>
                  </a:cubicBezTo>
                  <a:cubicBezTo>
                    <a:pt x="328" y="607"/>
                    <a:pt x="327" y="604"/>
                    <a:pt x="331" y="603"/>
                  </a:cubicBezTo>
                  <a:cubicBezTo>
                    <a:pt x="336" y="602"/>
                    <a:pt x="334" y="598"/>
                    <a:pt x="337" y="598"/>
                  </a:cubicBezTo>
                  <a:cubicBezTo>
                    <a:pt x="341" y="598"/>
                    <a:pt x="347" y="593"/>
                    <a:pt x="349" y="592"/>
                  </a:cubicBezTo>
                  <a:cubicBezTo>
                    <a:pt x="351" y="591"/>
                    <a:pt x="356" y="589"/>
                    <a:pt x="358" y="590"/>
                  </a:cubicBezTo>
                  <a:cubicBezTo>
                    <a:pt x="360" y="591"/>
                    <a:pt x="362" y="593"/>
                    <a:pt x="364" y="590"/>
                  </a:cubicBezTo>
                  <a:cubicBezTo>
                    <a:pt x="365" y="586"/>
                    <a:pt x="371" y="588"/>
                    <a:pt x="372" y="590"/>
                  </a:cubicBezTo>
                  <a:cubicBezTo>
                    <a:pt x="372" y="592"/>
                    <a:pt x="382" y="592"/>
                    <a:pt x="385" y="594"/>
                  </a:cubicBezTo>
                  <a:cubicBezTo>
                    <a:pt x="388" y="596"/>
                    <a:pt x="394" y="600"/>
                    <a:pt x="394" y="602"/>
                  </a:cubicBezTo>
                  <a:cubicBezTo>
                    <a:pt x="394" y="604"/>
                    <a:pt x="397" y="607"/>
                    <a:pt x="397" y="603"/>
                  </a:cubicBezTo>
                  <a:cubicBezTo>
                    <a:pt x="397" y="600"/>
                    <a:pt x="400" y="601"/>
                    <a:pt x="404" y="603"/>
                  </a:cubicBezTo>
                  <a:cubicBezTo>
                    <a:pt x="408" y="606"/>
                    <a:pt x="413" y="605"/>
                    <a:pt x="414" y="602"/>
                  </a:cubicBezTo>
                  <a:cubicBezTo>
                    <a:pt x="415" y="600"/>
                    <a:pt x="423" y="597"/>
                    <a:pt x="425" y="599"/>
                  </a:cubicBezTo>
                  <a:cubicBezTo>
                    <a:pt x="428" y="601"/>
                    <a:pt x="429" y="602"/>
                    <a:pt x="432" y="599"/>
                  </a:cubicBezTo>
                  <a:cubicBezTo>
                    <a:pt x="435" y="596"/>
                    <a:pt x="442" y="597"/>
                    <a:pt x="443" y="600"/>
                  </a:cubicBezTo>
                  <a:cubicBezTo>
                    <a:pt x="444" y="603"/>
                    <a:pt x="447" y="603"/>
                    <a:pt x="450" y="603"/>
                  </a:cubicBezTo>
                  <a:cubicBezTo>
                    <a:pt x="453" y="603"/>
                    <a:pt x="454" y="608"/>
                    <a:pt x="456" y="607"/>
                  </a:cubicBezTo>
                  <a:cubicBezTo>
                    <a:pt x="458" y="606"/>
                    <a:pt x="457" y="601"/>
                    <a:pt x="460" y="601"/>
                  </a:cubicBezTo>
                  <a:cubicBezTo>
                    <a:pt x="462" y="602"/>
                    <a:pt x="464" y="605"/>
                    <a:pt x="468" y="605"/>
                  </a:cubicBezTo>
                  <a:cubicBezTo>
                    <a:pt x="472" y="605"/>
                    <a:pt x="475" y="604"/>
                    <a:pt x="475" y="601"/>
                  </a:cubicBezTo>
                  <a:cubicBezTo>
                    <a:pt x="475" y="598"/>
                    <a:pt x="475" y="593"/>
                    <a:pt x="472" y="593"/>
                  </a:cubicBezTo>
                  <a:cubicBezTo>
                    <a:pt x="470" y="593"/>
                    <a:pt x="467" y="590"/>
                    <a:pt x="464" y="590"/>
                  </a:cubicBezTo>
                  <a:cubicBezTo>
                    <a:pt x="461" y="590"/>
                    <a:pt x="458" y="585"/>
                    <a:pt x="461" y="584"/>
                  </a:cubicBezTo>
                  <a:cubicBezTo>
                    <a:pt x="464" y="583"/>
                    <a:pt x="469" y="581"/>
                    <a:pt x="468" y="578"/>
                  </a:cubicBezTo>
                  <a:cubicBezTo>
                    <a:pt x="467" y="576"/>
                    <a:pt x="466" y="571"/>
                    <a:pt x="470" y="570"/>
                  </a:cubicBezTo>
                  <a:cubicBezTo>
                    <a:pt x="474" y="570"/>
                    <a:pt x="483" y="570"/>
                    <a:pt x="482" y="568"/>
                  </a:cubicBezTo>
                  <a:cubicBezTo>
                    <a:pt x="482" y="567"/>
                    <a:pt x="474" y="566"/>
                    <a:pt x="472" y="563"/>
                  </a:cubicBezTo>
                  <a:cubicBezTo>
                    <a:pt x="471" y="561"/>
                    <a:pt x="470" y="555"/>
                    <a:pt x="472" y="554"/>
                  </a:cubicBezTo>
                  <a:cubicBezTo>
                    <a:pt x="473" y="553"/>
                    <a:pt x="478" y="554"/>
                    <a:pt x="481" y="553"/>
                  </a:cubicBezTo>
                  <a:cubicBezTo>
                    <a:pt x="484" y="552"/>
                    <a:pt x="491" y="555"/>
                    <a:pt x="495" y="552"/>
                  </a:cubicBezTo>
                  <a:cubicBezTo>
                    <a:pt x="499" y="549"/>
                    <a:pt x="507" y="548"/>
                    <a:pt x="512" y="548"/>
                  </a:cubicBezTo>
                  <a:cubicBezTo>
                    <a:pt x="516" y="548"/>
                    <a:pt x="520" y="545"/>
                    <a:pt x="523" y="545"/>
                  </a:cubicBezTo>
                  <a:cubicBezTo>
                    <a:pt x="527" y="544"/>
                    <a:pt x="537" y="543"/>
                    <a:pt x="539" y="542"/>
                  </a:cubicBezTo>
                  <a:cubicBezTo>
                    <a:pt x="542" y="541"/>
                    <a:pt x="555" y="539"/>
                    <a:pt x="556" y="536"/>
                  </a:cubicBezTo>
                  <a:cubicBezTo>
                    <a:pt x="556" y="534"/>
                    <a:pt x="567" y="532"/>
                    <a:pt x="570" y="533"/>
                  </a:cubicBezTo>
                  <a:cubicBezTo>
                    <a:pt x="573" y="534"/>
                    <a:pt x="576" y="535"/>
                    <a:pt x="579" y="534"/>
                  </a:cubicBezTo>
                  <a:cubicBezTo>
                    <a:pt x="581" y="533"/>
                    <a:pt x="586" y="536"/>
                    <a:pt x="586" y="539"/>
                  </a:cubicBezTo>
                  <a:cubicBezTo>
                    <a:pt x="585" y="541"/>
                    <a:pt x="588" y="544"/>
                    <a:pt x="588" y="547"/>
                  </a:cubicBezTo>
                  <a:cubicBezTo>
                    <a:pt x="588" y="549"/>
                    <a:pt x="585" y="550"/>
                    <a:pt x="587" y="551"/>
                  </a:cubicBezTo>
                  <a:cubicBezTo>
                    <a:pt x="588" y="553"/>
                    <a:pt x="595" y="552"/>
                    <a:pt x="597" y="550"/>
                  </a:cubicBezTo>
                  <a:cubicBezTo>
                    <a:pt x="599" y="547"/>
                    <a:pt x="601" y="551"/>
                    <a:pt x="601" y="552"/>
                  </a:cubicBezTo>
                  <a:cubicBezTo>
                    <a:pt x="601" y="554"/>
                    <a:pt x="604" y="555"/>
                    <a:pt x="604" y="553"/>
                  </a:cubicBezTo>
                  <a:cubicBezTo>
                    <a:pt x="604" y="551"/>
                    <a:pt x="608" y="552"/>
                    <a:pt x="610" y="554"/>
                  </a:cubicBezTo>
                  <a:cubicBezTo>
                    <a:pt x="611" y="555"/>
                    <a:pt x="616" y="552"/>
                    <a:pt x="616" y="555"/>
                  </a:cubicBezTo>
                  <a:cubicBezTo>
                    <a:pt x="616" y="557"/>
                    <a:pt x="609" y="559"/>
                    <a:pt x="612" y="562"/>
                  </a:cubicBezTo>
                  <a:cubicBezTo>
                    <a:pt x="615" y="565"/>
                    <a:pt x="616" y="559"/>
                    <a:pt x="620" y="560"/>
                  </a:cubicBezTo>
                  <a:cubicBezTo>
                    <a:pt x="624" y="561"/>
                    <a:pt x="629" y="556"/>
                    <a:pt x="632" y="555"/>
                  </a:cubicBezTo>
                  <a:cubicBezTo>
                    <a:pt x="636" y="554"/>
                    <a:pt x="640" y="551"/>
                    <a:pt x="643" y="549"/>
                  </a:cubicBezTo>
                  <a:cubicBezTo>
                    <a:pt x="646" y="547"/>
                    <a:pt x="652" y="548"/>
                    <a:pt x="650" y="550"/>
                  </a:cubicBezTo>
                  <a:cubicBezTo>
                    <a:pt x="648" y="552"/>
                    <a:pt x="646" y="556"/>
                    <a:pt x="653" y="558"/>
                  </a:cubicBezTo>
                  <a:cubicBezTo>
                    <a:pt x="661" y="561"/>
                    <a:pt x="669" y="576"/>
                    <a:pt x="674" y="583"/>
                  </a:cubicBezTo>
                  <a:cubicBezTo>
                    <a:pt x="679" y="590"/>
                    <a:pt x="683" y="603"/>
                    <a:pt x="686" y="603"/>
                  </a:cubicBezTo>
                  <a:cubicBezTo>
                    <a:pt x="688" y="603"/>
                    <a:pt x="689" y="597"/>
                    <a:pt x="692" y="596"/>
                  </a:cubicBezTo>
                  <a:cubicBezTo>
                    <a:pt x="696" y="595"/>
                    <a:pt x="698" y="601"/>
                    <a:pt x="701" y="602"/>
                  </a:cubicBezTo>
                  <a:cubicBezTo>
                    <a:pt x="705" y="603"/>
                    <a:pt x="709" y="605"/>
                    <a:pt x="712" y="604"/>
                  </a:cubicBezTo>
                  <a:cubicBezTo>
                    <a:pt x="715" y="603"/>
                    <a:pt x="721" y="599"/>
                    <a:pt x="723" y="601"/>
                  </a:cubicBezTo>
                  <a:cubicBezTo>
                    <a:pt x="726" y="602"/>
                    <a:pt x="729" y="602"/>
                    <a:pt x="731" y="607"/>
                  </a:cubicBezTo>
                  <a:cubicBezTo>
                    <a:pt x="733" y="611"/>
                    <a:pt x="736" y="612"/>
                    <a:pt x="738" y="612"/>
                  </a:cubicBezTo>
                  <a:cubicBezTo>
                    <a:pt x="740" y="612"/>
                    <a:pt x="740" y="615"/>
                    <a:pt x="740" y="617"/>
                  </a:cubicBezTo>
                  <a:cubicBezTo>
                    <a:pt x="740" y="619"/>
                    <a:pt x="744" y="621"/>
                    <a:pt x="746" y="621"/>
                  </a:cubicBezTo>
                  <a:cubicBezTo>
                    <a:pt x="748" y="621"/>
                    <a:pt x="753" y="621"/>
                    <a:pt x="755" y="620"/>
                  </a:cubicBezTo>
                  <a:cubicBezTo>
                    <a:pt x="756" y="619"/>
                    <a:pt x="758" y="618"/>
                    <a:pt x="759" y="620"/>
                  </a:cubicBezTo>
                  <a:cubicBezTo>
                    <a:pt x="759" y="622"/>
                    <a:pt x="762" y="626"/>
                    <a:pt x="764" y="626"/>
                  </a:cubicBezTo>
                  <a:cubicBezTo>
                    <a:pt x="766" y="626"/>
                    <a:pt x="770" y="628"/>
                    <a:pt x="770" y="626"/>
                  </a:cubicBezTo>
                  <a:cubicBezTo>
                    <a:pt x="771" y="624"/>
                    <a:pt x="776" y="623"/>
                    <a:pt x="778" y="623"/>
                  </a:cubicBezTo>
                  <a:cubicBezTo>
                    <a:pt x="780" y="623"/>
                    <a:pt x="787" y="621"/>
                    <a:pt x="788" y="618"/>
                  </a:cubicBezTo>
                  <a:cubicBezTo>
                    <a:pt x="790" y="615"/>
                    <a:pt x="795" y="615"/>
                    <a:pt x="797" y="613"/>
                  </a:cubicBezTo>
                  <a:cubicBezTo>
                    <a:pt x="799" y="611"/>
                    <a:pt x="803" y="610"/>
                    <a:pt x="804" y="608"/>
                  </a:cubicBezTo>
                  <a:cubicBezTo>
                    <a:pt x="805" y="606"/>
                    <a:pt x="811" y="607"/>
                    <a:pt x="812" y="605"/>
                  </a:cubicBezTo>
                  <a:cubicBezTo>
                    <a:pt x="813" y="603"/>
                    <a:pt x="818" y="603"/>
                    <a:pt x="820" y="604"/>
                  </a:cubicBezTo>
                  <a:cubicBezTo>
                    <a:pt x="822" y="604"/>
                    <a:pt x="834" y="607"/>
                    <a:pt x="836" y="606"/>
                  </a:cubicBezTo>
                  <a:cubicBezTo>
                    <a:pt x="837" y="606"/>
                    <a:pt x="838" y="612"/>
                    <a:pt x="839" y="613"/>
                  </a:cubicBezTo>
                  <a:cubicBezTo>
                    <a:pt x="841" y="613"/>
                    <a:pt x="847" y="618"/>
                    <a:pt x="849" y="616"/>
                  </a:cubicBezTo>
                  <a:cubicBezTo>
                    <a:pt x="850" y="615"/>
                    <a:pt x="854" y="614"/>
                    <a:pt x="858" y="616"/>
                  </a:cubicBezTo>
                  <a:cubicBezTo>
                    <a:pt x="861" y="618"/>
                    <a:pt x="864" y="620"/>
                    <a:pt x="866" y="618"/>
                  </a:cubicBezTo>
                  <a:cubicBezTo>
                    <a:pt x="867" y="616"/>
                    <a:pt x="874" y="615"/>
                    <a:pt x="875" y="613"/>
                  </a:cubicBezTo>
                  <a:cubicBezTo>
                    <a:pt x="876" y="612"/>
                    <a:pt x="877" y="608"/>
                    <a:pt x="875" y="607"/>
                  </a:cubicBezTo>
                  <a:cubicBezTo>
                    <a:pt x="874" y="605"/>
                    <a:pt x="872" y="600"/>
                    <a:pt x="871" y="597"/>
                  </a:cubicBezTo>
                  <a:cubicBezTo>
                    <a:pt x="871" y="595"/>
                    <a:pt x="875" y="594"/>
                    <a:pt x="876" y="592"/>
                  </a:cubicBezTo>
                  <a:cubicBezTo>
                    <a:pt x="877" y="589"/>
                    <a:pt x="881" y="589"/>
                    <a:pt x="882" y="588"/>
                  </a:cubicBezTo>
                  <a:cubicBezTo>
                    <a:pt x="883" y="586"/>
                    <a:pt x="884" y="583"/>
                    <a:pt x="886" y="584"/>
                  </a:cubicBezTo>
                  <a:cubicBezTo>
                    <a:pt x="888" y="585"/>
                    <a:pt x="893" y="586"/>
                    <a:pt x="894" y="587"/>
                  </a:cubicBezTo>
                  <a:cubicBezTo>
                    <a:pt x="895" y="588"/>
                    <a:pt x="899" y="589"/>
                    <a:pt x="901" y="589"/>
                  </a:cubicBezTo>
                  <a:cubicBezTo>
                    <a:pt x="904" y="589"/>
                    <a:pt x="907" y="591"/>
                    <a:pt x="910" y="592"/>
                  </a:cubicBezTo>
                  <a:cubicBezTo>
                    <a:pt x="912" y="594"/>
                    <a:pt x="919" y="594"/>
                    <a:pt x="921" y="596"/>
                  </a:cubicBezTo>
                  <a:cubicBezTo>
                    <a:pt x="922" y="598"/>
                    <a:pt x="920" y="603"/>
                    <a:pt x="922" y="605"/>
                  </a:cubicBezTo>
                  <a:cubicBezTo>
                    <a:pt x="924" y="607"/>
                    <a:pt x="928" y="612"/>
                    <a:pt x="929" y="611"/>
                  </a:cubicBezTo>
                  <a:cubicBezTo>
                    <a:pt x="930" y="610"/>
                    <a:pt x="937" y="614"/>
                    <a:pt x="939" y="614"/>
                  </a:cubicBezTo>
                  <a:cubicBezTo>
                    <a:pt x="941" y="613"/>
                    <a:pt x="945" y="610"/>
                    <a:pt x="947" y="610"/>
                  </a:cubicBezTo>
                  <a:cubicBezTo>
                    <a:pt x="949" y="610"/>
                    <a:pt x="955" y="608"/>
                    <a:pt x="957" y="608"/>
                  </a:cubicBezTo>
                  <a:cubicBezTo>
                    <a:pt x="959" y="609"/>
                    <a:pt x="967" y="611"/>
                    <a:pt x="968" y="611"/>
                  </a:cubicBezTo>
                  <a:cubicBezTo>
                    <a:pt x="969" y="610"/>
                    <a:pt x="975" y="611"/>
                    <a:pt x="976" y="613"/>
                  </a:cubicBezTo>
                  <a:cubicBezTo>
                    <a:pt x="977" y="615"/>
                    <a:pt x="986" y="615"/>
                    <a:pt x="986" y="617"/>
                  </a:cubicBezTo>
                  <a:cubicBezTo>
                    <a:pt x="986" y="620"/>
                    <a:pt x="990" y="621"/>
                    <a:pt x="992" y="624"/>
                  </a:cubicBezTo>
                  <a:cubicBezTo>
                    <a:pt x="993" y="626"/>
                    <a:pt x="1004" y="625"/>
                    <a:pt x="1006" y="626"/>
                  </a:cubicBezTo>
                  <a:cubicBezTo>
                    <a:pt x="1008" y="628"/>
                    <a:pt x="1021" y="628"/>
                    <a:pt x="1021" y="626"/>
                  </a:cubicBezTo>
                  <a:cubicBezTo>
                    <a:pt x="1021" y="625"/>
                    <a:pt x="1033" y="624"/>
                    <a:pt x="1036" y="623"/>
                  </a:cubicBezTo>
                  <a:cubicBezTo>
                    <a:pt x="1038" y="621"/>
                    <a:pt x="1044" y="622"/>
                    <a:pt x="1045" y="619"/>
                  </a:cubicBezTo>
                  <a:cubicBezTo>
                    <a:pt x="1045" y="617"/>
                    <a:pt x="1051" y="615"/>
                    <a:pt x="1054" y="613"/>
                  </a:cubicBezTo>
                  <a:cubicBezTo>
                    <a:pt x="1056" y="611"/>
                    <a:pt x="1067" y="612"/>
                    <a:pt x="1068" y="614"/>
                  </a:cubicBezTo>
                  <a:cubicBezTo>
                    <a:pt x="1068" y="616"/>
                    <a:pt x="1075" y="617"/>
                    <a:pt x="1077" y="616"/>
                  </a:cubicBezTo>
                  <a:cubicBezTo>
                    <a:pt x="1080" y="615"/>
                    <a:pt x="1087" y="616"/>
                    <a:pt x="1088" y="619"/>
                  </a:cubicBezTo>
                  <a:cubicBezTo>
                    <a:pt x="1089" y="621"/>
                    <a:pt x="1097" y="622"/>
                    <a:pt x="1099" y="622"/>
                  </a:cubicBezTo>
                  <a:cubicBezTo>
                    <a:pt x="1101" y="621"/>
                    <a:pt x="1107" y="616"/>
                    <a:pt x="1110" y="616"/>
                  </a:cubicBezTo>
                  <a:cubicBezTo>
                    <a:pt x="1112" y="616"/>
                    <a:pt x="1115" y="613"/>
                    <a:pt x="1115" y="611"/>
                  </a:cubicBezTo>
                  <a:cubicBezTo>
                    <a:pt x="1114" y="609"/>
                    <a:pt x="1119" y="602"/>
                    <a:pt x="1120" y="599"/>
                  </a:cubicBezTo>
                  <a:cubicBezTo>
                    <a:pt x="1121" y="597"/>
                    <a:pt x="1125" y="589"/>
                    <a:pt x="1127" y="589"/>
                  </a:cubicBezTo>
                  <a:cubicBezTo>
                    <a:pt x="1129" y="588"/>
                    <a:pt x="1132" y="585"/>
                    <a:pt x="1132" y="583"/>
                  </a:cubicBezTo>
                  <a:cubicBezTo>
                    <a:pt x="1132" y="581"/>
                    <a:pt x="1131" y="575"/>
                    <a:pt x="1129" y="575"/>
                  </a:cubicBezTo>
                  <a:cubicBezTo>
                    <a:pt x="1127" y="575"/>
                    <a:pt x="1123" y="575"/>
                    <a:pt x="1128" y="569"/>
                  </a:cubicBezTo>
                  <a:cubicBezTo>
                    <a:pt x="1132" y="563"/>
                    <a:pt x="1141" y="564"/>
                    <a:pt x="1142" y="564"/>
                  </a:cubicBezTo>
                  <a:cubicBezTo>
                    <a:pt x="1143" y="564"/>
                    <a:pt x="1154" y="562"/>
                    <a:pt x="1159" y="563"/>
                  </a:cubicBezTo>
                  <a:cubicBezTo>
                    <a:pt x="1163" y="564"/>
                    <a:pt x="1166" y="562"/>
                    <a:pt x="1171" y="565"/>
                  </a:cubicBezTo>
                  <a:cubicBezTo>
                    <a:pt x="1176" y="568"/>
                    <a:pt x="1183" y="567"/>
                    <a:pt x="1185" y="569"/>
                  </a:cubicBezTo>
                  <a:cubicBezTo>
                    <a:pt x="1187" y="571"/>
                    <a:pt x="1193" y="573"/>
                    <a:pt x="1192" y="577"/>
                  </a:cubicBezTo>
                  <a:cubicBezTo>
                    <a:pt x="1191" y="581"/>
                    <a:pt x="1196" y="579"/>
                    <a:pt x="1198" y="588"/>
                  </a:cubicBezTo>
                  <a:cubicBezTo>
                    <a:pt x="1199" y="596"/>
                    <a:pt x="1203" y="597"/>
                    <a:pt x="1204" y="601"/>
                  </a:cubicBezTo>
                  <a:cubicBezTo>
                    <a:pt x="1205" y="605"/>
                    <a:pt x="1211" y="612"/>
                    <a:pt x="1210" y="615"/>
                  </a:cubicBezTo>
                  <a:cubicBezTo>
                    <a:pt x="1209" y="617"/>
                    <a:pt x="1209" y="621"/>
                    <a:pt x="1214" y="621"/>
                  </a:cubicBezTo>
                  <a:cubicBezTo>
                    <a:pt x="1220" y="621"/>
                    <a:pt x="1224" y="626"/>
                    <a:pt x="1225" y="625"/>
                  </a:cubicBezTo>
                  <a:cubicBezTo>
                    <a:pt x="1227" y="624"/>
                    <a:pt x="1233" y="627"/>
                    <a:pt x="1237" y="630"/>
                  </a:cubicBezTo>
                  <a:cubicBezTo>
                    <a:pt x="1240" y="633"/>
                    <a:pt x="1245" y="632"/>
                    <a:pt x="1245" y="635"/>
                  </a:cubicBezTo>
                  <a:cubicBezTo>
                    <a:pt x="1244" y="639"/>
                    <a:pt x="1247" y="642"/>
                    <a:pt x="1247" y="645"/>
                  </a:cubicBezTo>
                  <a:cubicBezTo>
                    <a:pt x="1247" y="648"/>
                    <a:pt x="1253" y="650"/>
                    <a:pt x="1258" y="649"/>
                  </a:cubicBezTo>
                  <a:cubicBezTo>
                    <a:pt x="1263" y="649"/>
                    <a:pt x="1266" y="651"/>
                    <a:pt x="1268" y="647"/>
                  </a:cubicBezTo>
                  <a:cubicBezTo>
                    <a:pt x="1270" y="643"/>
                    <a:pt x="1277" y="645"/>
                    <a:pt x="1279" y="643"/>
                  </a:cubicBezTo>
                  <a:cubicBezTo>
                    <a:pt x="1281" y="641"/>
                    <a:pt x="1288" y="639"/>
                    <a:pt x="1288" y="645"/>
                  </a:cubicBezTo>
                  <a:cubicBezTo>
                    <a:pt x="1288" y="651"/>
                    <a:pt x="1292" y="653"/>
                    <a:pt x="1288" y="655"/>
                  </a:cubicBezTo>
                  <a:cubicBezTo>
                    <a:pt x="1285" y="657"/>
                    <a:pt x="1283" y="665"/>
                    <a:pt x="1282" y="669"/>
                  </a:cubicBezTo>
                  <a:cubicBezTo>
                    <a:pt x="1281" y="673"/>
                    <a:pt x="1276" y="674"/>
                    <a:pt x="1276" y="678"/>
                  </a:cubicBezTo>
                  <a:cubicBezTo>
                    <a:pt x="1275" y="682"/>
                    <a:pt x="1270" y="682"/>
                    <a:pt x="1270" y="685"/>
                  </a:cubicBezTo>
                  <a:cubicBezTo>
                    <a:pt x="1270" y="688"/>
                    <a:pt x="1264" y="687"/>
                    <a:pt x="1260" y="685"/>
                  </a:cubicBezTo>
                  <a:cubicBezTo>
                    <a:pt x="1257" y="683"/>
                    <a:pt x="1254" y="689"/>
                    <a:pt x="1251" y="689"/>
                  </a:cubicBezTo>
                  <a:cubicBezTo>
                    <a:pt x="1248" y="689"/>
                    <a:pt x="1249" y="695"/>
                    <a:pt x="1249" y="697"/>
                  </a:cubicBezTo>
                  <a:cubicBezTo>
                    <a:pt x="1250" y="700"/>
                    <a:pt x="1248" y="703"/>
                    <a:pt x="1250" y="707"/>
                  </a:cubicBezTo>
                  <a:cubicBezTo>
                    <a:pt x="1251" y="709"/>
                    <a:pt x="1250" y="713"/>
                    <a:pt x="1251" y="717"/>
                  </a:cubicBezTo>
                  <a:cubicBezTo>
                    <a:pt x="1255" y="714"/>
                    <a:pt x="1259" y="712"/>
                    <a:pt x="1260" y="712"/>
                  </a:cubicBezTo>
                  <a:cubicBezTo>
                    <a:pt x="1264" y="712"/>
                    <a:pt x="1269" y="719"/>
                    <a:pt x="1273" y="720"/>
                  </a:cubicBezTo>
                  <a:cubicBezTo>
                    <a:pt x="1278" y="720"/>
                    <a:pt x="1299" y="706"/>
                    <a:pt x="1299" y="703"/>
                  </a:cubicBezTo>
                  <a:cubicBezTo>
                    <a:pt x="1299" y="701"/>
                    <a:pt x="1312" y="689"/>
                    <a:pt x="1318" y="683"/>
                  </a:cubicBezTo>
                  <a:cubicBezTo>
                    <a:pt x="1323" y="677"/>
                    <a:pt x="1331" y="668"/>
                    <a:pt x="1334" y="661"/>
                  </a:cubicBezTo>
                  <a:cubicBezTo>
                    <a:pt x="1336" y="656"/>
                    <a:pt x="1344" y="648"/>
                    <a:pt x="1346" y="645"/>
                  </a:cubicBezTo>
                  <a:cubicBezTo>
                    <a:pt x="1348" y="641"/>
                    <a:pt x="1349" y="641"/>
                    <a:pt x="1353" y="633"/>
                  </a:cubicBezTo>
                  <a:cubicBezTo>
                    <a:pt x="1357" y="625"/>
                    <a:pt x="1357" y="605"/>
                    <a:pt x="1358" y="604"/>
                  </a:cubicBezTo>
                  <a:cubicBezTo>
                    <a:pt x="1359" y="602"/>
                    <a:pt x="1358" y="599"/>
                    <a:pt x="1360" y="597"/>
                  </a:cubicBezTo>
                  <a:cubicBezTo>
                    <a:pt x="1362" y="594"/>
                    <a:pt x="1361" y="591"/>
                    <a:pt x="1364" y="589"/>
                  </a:cubicBezTo>
                  <a:cubicBezTo>
                    <a:pt x="1368" y="586"/>
                    <a:pt x="1367" y="583"/>
                    <a:pt x="1366" y="581"/>
                  </a:cubicBezTo>
                  <a:cubicBezTo>
                    <a:pt x="1365" y="579"/>
                    <a:pt x="1366" y="574"/>
                    <a:pt x="1365" y="573"/>
                  </a:cubicBezTo>
                  <a:cubicBezTo>
                    <a:pt x="1365" y="571"/>
                    <a:pt x="1365" y="570"/>
                    <a:pt x="1367" y="569"/>
                  </a:cubicBezTo>
                  <a:cubicBezTo>
                    <a:pt x="1369" y="568"/>
                    <a:pt x="1365" y="565"/>
                    <a:pt x="1363" y="564"/>
                  </a:cubicBezTo>
                  <a:cubicBezTo>
                    <a:pt x="1360" y="562"/>
                    <a:pt x="1356" y="561"/>
                    <a:pt x="1356" y="558"/>
                  </a:cubicBezTo>
                  <a:cubicBezTo>
                    <a:pt x="1355" y="555"/>
                    <a:pt x="1351" y="551"/>
                    <a:pt x="1347" y="551"/>
                  </a:cubicBezTo>
                  <a:cubicBezTo>
                    <a:pt x="1343" y="552"/>
                    <a:pt x="1336" y="549"/>
                    <a:pt x="1337" y="552"/>
                  </a:cubicBezTo>
                  <a:cubicBezTo>
                    <a:pt x="1338" y="554"/>
                    <a:pt x="1337" y="556"/>
                    <a:pt x="1335" y="556"/>
                  </a:cubicBezTo>
                  <a:cubicBezTo>
                    <a:pt x="1333" y="555"/>
                    <a:pt x="1332" y="557"/>
                    <a:pt x="1330" y="560"/>
                  </a:cubicBezTo>
                  <a:cubicBezTo>
                    <a:pt x="1328" y="563"/>
                    <a:pt x="1320" y="564"/>
                    <a:pt x="1324" y="560"/>
                  </a:cubicBezTo>
                  <a:cubicBezTo>
                    <a:pt x="1327" y="557"/>
                    <a:pt x="1323" y="557"/>
                    <a:pt x="1323" y="554"/>
                  </a:cubicBezTo>
                  <a:cubicBezTo>
                    <a:pt x="1324" y="550"/>
                    <a:pt x="1327" y="547"/>
                    <a:pt x="1323" y="549"/>
                  </a:cubicBezTo>
                  <a:cubicBezTo>
                    <a:pt x="1319" y="551"/>
                    <a:pt x="1319" y="557"/>
                    <a:pt x="1316" y="557"/>
                  </a:cubicBezTo>
                  <a:cubicBezTo>
                    <a:pt x="1313" y="558"/>
                    <a:pt x="1314" y="548"/>
                    <a:pt x="1315" y="546"/>
                  </a:cubicBezTo>
                  <a:cubicBezTo>
                    <a:pt x="1316" y="543"/>
                    <a:pt x="1309" y="546"/>
                    <a:pt x="1302" y="545"/>
                  </a:cubicBezTo>
                  <a:cubicBezTo>
                    <a:pt x="1295" y="545"/>
                    <a:pt x="1297" y="540"/>
                    <a:pt x="1302" y="537"/>
                  </a:cubicBezTo>
                  <a:cubicBezTo>
                    <a:pt x="1308" y="534"/>
                    <a:pt x="1307" y="531"/>
                    <a:pt x="1310" y="530"/>
                  </a:cubicBezTo>
                  <a:cubicBezTo>
                    <a:pt x="1313" y="529"/>
                    <a:pt x="1320" y="524"/>
                    <a:pt x="1324" y="522"/>
                  </a:cubicBezTo>
                  <a:cubicBezTo>
                    <a:pt x="1329" y="519"/>
                    <a:pt x="1330" y="516"/>
                    <a:pt x="1331" y="513"/>
                  </a:cubicBezTo>
                  <a:cubicBezTo>
                    <a:pt x="1332" y="511"/>
                    <a:pt x="1340" y="507"/>
                    <a:pt x="1347" y="501"/>
                  </a:cubicBezTo>
                  <a:cubicBezTo>
                    <a:pt x="1354" y="495"/>
                    <a:pt x="1357" y="492"/>
                    <a:pt x="1359" y="489"/>
                  </a:cubicBezTo>
                  <a:cubicBezTo>
                    <a:pt x="1361" y="485"/>
                    <a:pt x="1371" y="481"/>
                    <a:pt x="1372" y="478"/>
                  </a:cubicBezTo>
                  <a:cubicBezTo>
                    <a:pt x="1372" y="475"/>
                    <a:pt x="1384" y="469"/>
                    <a:pt x="1393" y="467"/>
                  </a:cubicBezTo>
                  <a:cubicBezTo>
                    <a:pt x="1401" y="465"/>
                    <a:pt x="1415" y="468"/>
                    <a:pt x="1417" y="470"/>
                  </a:cubicBezTo>
                  <a:cubicBezTo>
                    <a:pt x="1420" y="473"/>
                    <a:pt x="1422" y="472"/>
                    <a:pt x="1423" y="470"/>
                  </a:cubicBezTo>
                  <a:cubicBezTo>
                    <a:pt x="1425" y="468"/>
                    <a:pt x="1428" y="469"/>
                    <a:pt x="1434" y="470"/>
                  </a:cubicBezTo>
                  <a:cubicBezTo>
                    <a:pt x="1439" y="470"/>
                    <a:pt x="1441" y="467"/>
                    <a:pt x="1444" y="468"/>
                  </a:cubicBezTo>
                  <a:cubicBezTo>
                    <a:pt x="1448" y="469"/>
                    <a:pt x="1451" y="470"/>
                    <a:pt x="1454" y="466"/>
                  </a:cubicBezTo>
                  <a:cubicBezTo>
                    <a:pt x="1456" y="461"/>
                    <a:pt x="1467" y="462"/>
                    <a:pt x="1470" y="464"/>
                  </a:cubicBezTo>
                  <a:cubicBezTo>
                    <a:pt x="1472" y="466"/>
                    <a:pt x="1474" y="468"/>
                    <a:pt x="1478" y="465"/>
                  </a:cubicBezTo>
                  <a:cubicBezTo>
                    <a:pt x="1482" y="463"/>
                    <a:pt x="1482" y="469"/>
                    <a:pt x="1486" y="469"/>
                  </a:cubicBezTo>
                  <a:cubicBezTo>
                    <a:pt x="1490" y="470"/>
                    <a:pt x="1487" y="473"/>
                    <a:pt x="1484" y="473"/>
                  </a:cubicBezTo>
                  <a:cubicBezTo>
                    <a:pt x="1481" y="473"/>
                    <a:pt x="1476" y="475"/>
                    <a:pt x="1480" y="477"/>
                  </a:cubicBezTo>
                  <a:cubicBezTo>
                    <a:pt x="1484" y="479"/>
                    <a:pt x="1489" y="475"/>
                    <a:pt x="1492" y="475"/>
                  </a:cubicBezTo>
                  <a:cubicBezTo>
                    <a:pt x="1495" y="475"/>
                    <a:pt x="1499" y="476"/>
                    <a:pt x="1503" y="473"/>
                  </a:cubicBezTo>
                  <a:cubicBezTo>
                    <a:pt x="1508" y="470"/>
                    <a:pt x="1509" y="475"/>
                    <a:pt x="1511" y="473"/>
                  </a:cubicBezTo>
                  <a:cubicBezTo>
                    <a:pt x="1514" y="471"/>
                    <a:pt x="1520" y="470"/>
                    <a:pt x="1523" y="470"/>
                  </a:cubicBezTo>
                  <a:cubicBezTo>
                    <a:pt x="1526" y="470"/>
                    <a:pt x="1524" y="467"/>
                    <a:pt x="1519" y="467"/>
                  </a:cubicBezTo>
                  <a:cubicBezTo>
                    <a:pt x="1514" y="467"/>
                    <a:pt x="1514" y="464"/>
                    <a:pt x="1518" y="457"/>
                  </a:cubicBezTo>
                  <a:cubicBezTo>
                    <a:pt x="1522" y="450"/>
                    <a:pt x="1529" y="447"/>
                    <a:pt x="1534" y="442"/>
                  </a:cubicBezTo>
                  <a:cubicBezTo>
                    <a:pt x="1539" y="438"/>
                    <a:pt x="1543" y="440"/>
                    <a:pt x="1543" y="438"/>
                  </a:cubicBezTo>
                  <a:cubicBezTo>
                    <a:pt x="1543" y="435"/>
                    <a:pt x="1545" y="427"/>
                    <a:pt x="1549" y="427"/>
                  </a:cubicBezTo>
                  <a:cubicBezTo>
                    <a:pt x="1552" y="427"/>
                    <a:pt x="1561" y="429"/>
                    <a:pt x="1567" y="426"/>
                  </a:cubicBezTo>
                  <a:cubicBezTo>
                    <a:pt x="1573" y="422"/>
                    <a:pt x="1572" y="428"/>
                    <a:pt x="1575" y="429"/>
                  </a:cubicBezTo>
                  <a:cubicBezTo>
                    <a:pt x="1577" y="430"/>
                    <a:pt x="1580" y="424"/>
                    <a:pt x="1583" y="426"/>
                  </a:cubicBezTo>
                  <a:cubicBezTo>
                    <a:pt x="1585" y="427"/>
                    <a:pt x="1579" y="431"/>
                    <a:pt x="1577" y="436"/>
                  </a:cubicBezTo>
                  <a:cubicBezTo>
                    <a:pt x="1576" y="441"/>
                    <a:pt x="1581" y="439"/>
                    <a:pt x="1584" y="440"/>
                  </a:cubicBezTo>
                  <a:cubicBezTo>
                    <a:pt x="1586" y="442"/>
                    <a:pt x="1580" y="444"/>
                    <a:pt x="1581" y="445"/>
                  </a:cubicBezTo>
                  <a:cubicBezTo>
                    <a:pt x="1581" y="446"/>
                    <a:pt x="1587" y="446"/>
                    <a:pt x="1594" y="439"/>
                  </a:cubicBezTo>
                  <a:cubicBezTo>
                    <a:pt x="1602" y="432"/>
                    <a:pt x="1608" y="430"/>
                    <a:pt x="1613" y="430"/>
                  </a:cubicBezTo>
                  <a:cubicBezTo>
                    <a:pt x="1618" y="431"/>
                    <a:pt x="1615" y="426"/>
                    <a:pt x="1615" y="419"/>
                  </a:cubicBezTo>
                  <a:cubicBezTo>
                    <a:pt x="1616" y="412"/>
                    <a:pt x="1630" y="410"/>
                    <a:pt x="1635" y="412"/>
                  </a:cubicBezTo>
                  <a:cubicBezTo>
                    <a:pt x="1639" y="414"/>
                    <a:pt x="1639" y="416"/>
                    <a:pt x="1634" y="415"/>
                  </a:cubicBezTo>
                  <a:cubicBezTo>
                    <a:pt x="1630" y="414"/>
                    <a:pt x="1626" y="418"/>
                    <a:pt x="1626" y="424"/>
                  </a:cubicBezTo>
                  <a:cubicBezTo>
                    <a:pt x="1626" y="429"/>
                    <a:pt x="1622" y="431"/>
                    <a:pt x="1624" y="433"/>
                  </a:cubicBezTo>
                  <a:cubicBezTo>
                    <a:pt x="1626" y="435"/>
                    <a:pt x="1621" y="436"/>
                    <a:pt x="1621" y="438"/>
                  </a:cubicBezTo>
                  <a:cubicBezTo>
                    <a:pt x="1621" y="441"/>
                    <a:pt x="1621" y="442"/>
                    <a:pt x="1617" y="443"/>
                  </a:cubicBezTo>
                  <a:cubicBezTo>
                    <a:pt x="1614" y="444"/>
                    <a:pt x="1603" y="446"/>
                    <a:pt x="1603" y="450"/>
                  </a:cubicBezTo>
                  <a:cubicBezTo>
                    <a:pt x="1602" y="454"/>
                    <a:pt x="1596" y="455"/>
                    <a:pt x="1593" y="460"/>
                  </a:cubicBezTo>
                  <a:cubicBezTo>
                    <a:pt x="1591" y="465"/>
                    <a:pt x="1580" y="469"/>
                    <a:pt x="1573" y="479"/>
                  </a:cubicBezTo>
                  <a:cubicBezTo>
                    <a:pt x="1565" y="490"/>
                    <a:pt x="1554" y="490"/>
                    <a:pt x="1554" y="492"/>
                  </a:cubicBezTo>
                  <a:cubicBezTo>
                    <a:pt x="1554" y="494"/>
                    <a:pt x="1546" y="494"/>
                    <a:pt x="1544" y="494"/>
                  </a:cubicBezTo>
                  <a:cubicBezTo>
                    <a:pt x="1541" y="494"/>
                    <a:pt x="1546" y="501"/>
                    <a:pt x="1540" y="508"/>
                  </a:cubicBezTo>
                  <a:cubicBezTo>
                    <a:pt x="1533" y="515"/>
                    <a:pt x="1529" y="524"/>
                    <a:pt x="1529" y="534"/>
                  </a:cubicBezTo>
                  <a:cubicBezTo>
                    <a:pt x="1530" y="543"/>
                    <a:pt x="1533" y="570"/>
                    <a:pt x="1536" y="575"/>
                  </a:cubicBezTo>
                  <a:cubicBezTo>
                    <a:pt x="1538" y="580"/>
                    <a:pt x="1537" y="592"/>
                    <a:pt x="1539" y="594"/>
                  </a:cubicBezTo>
                  <a:cubicBezTo>
                    <a:pt x="1541" y="597"/>
                    <a:pt x="1541" y="601"/>
                    <a:pt x="1542" y="603"/>
                  </a:cubicBezTo>
                  <a:cubicBezTo>
                    <a:pt x="1544" y="604"/>
                    <a:pt x="1550" y="596"/>
                    <a:pt x="1554" y="592"/>
                  </a:cubicBezTo>
                  <a:cubicBezTo>
                    <a:pt x="1558" y="589"/>
                    <a:pt x="1557" y="588"/>
                    <a:pt x="1560" y="586"/>
                  </a:cubicBezTo>
                  <a:cubicBezTo>
                    <a:pt x="1562" y="584"/>
                    <a:pt x="1561" y="576"/>
                    <a:pt x="1562" y="574"/>
                  </a:cubicBezTo>
                  <a:cubicBezTo>
                    <a:pt x="1563" y="572"/>
                    <a:pt x="1568" y="571"/>
                    <a:pt x="1570" y="569"/>
                  </a:cubicBezTo>
                  <a:cubicBezTo>
                    <a:pt x="1571" y="567"/>
                    <a:pt x="1576" y="568"/>
                    <a:pt x="1578" y="568"/>
                  </a:cubicBezTo>
                  <a:cubicBezTo>
                    <a:pt x="1580" y="567"/>
                    <a:pt x="1578" y="561"/>
                    <a:pt x="1577" y="558"/>
                  </a:cubicBezTo>
                  <a:cubicBezTo>
                    <a:pt x="1576" y="555"/>
                    <a:pt x="1584" y="551"/>
                    <a:pt x="1588" y="548"/>
                  </a:cubicBezTo>
                  <a:cubicBezTo>
                    <a:pt x="1592" y="545"/>
                    <a:pt x="1597" y="550"/>
                    <a:pt x="1601" y="545"/>
                  </a:cubicBezTo>
                  <a:cubicBezTo>
                    <a:pt x="1606" y="541"/>
                    <a:pt x="1601" y="536"/>
                    <a:pt x="1599" y="534"/>
                  </a:cubicBezTo>
                  <a:cubicBezTo>
                    <a:pt x="1598" y="532"/>
                    <a:pt x="1604" y="522"/>
                    <a:pt x="1607" y="521"/>
                  </a:cubicBezTo>
                  <a:cubicBezTo>
                    <a:pt x="1611" y="520"/>
                    <a:pt x="1613" y="523"/>
                    <a:pt x="1616" y="520"/>
                  </a:cubicBezTo>
                  <a:cubicBezTo>
                    <a:pt x="1619" y="517"/>
                    <a:pt x="1613" y="512"/>
                    <a:pt x="1611" y="513"/>
                  </a:cubicBezTo>
                  <a:cubicBezTo>
                    <a:pt x="1608" y="513"/>
                    <a:pt x="1608" y="504"/>
                    <a:pt x="1613" y="500"/>
                  </a:cubicBezTo>
                  <a:cubicBezTo>
                    <a:pt x="1619" y="496"/>
                    <a:pt x="1616" y="495"/>
                    <a:pt x="1613" y="494"/>
                  </a:cubicBezTo>
                  <a:cubicBezTo>
                    <a:pt x="1609" y="493"/>
                    <a:pt x="1608" y="494"/>
                    <a:pt x="1606" y="494"/>
                  </a:cubicBezTo>
                  <a:cubicBezTo>
                    <a:pt x="1603" y="495"/>
                    <a:pt x="1600" y="489"/>
                    <a:pt x="1604" y="483"/>
                  </a:cubicBezTo>
                  <a:cubicBezTo>
                    <a:pt x="1609" y="477"/>
                    <a:pt x="1613" y="478"/>
                    <a:pt x="1614" y="473"/>
                  </a:cubicBezTo>
                  <a:cubicBezTo>
                    <a:pt x="1615" y="468"/>
                    <a:pt x="1621" y="461"/>
                    <a:pt x="1622" y="459"/>
                  </a:cubicBezTo>
                  <a:cubicBezTo>
                    <a:pt x="1624" y="456"/>
                    <a:pt x="1630" y="459"/>
                    <a:pt x="1632" y="458"/>
                  </a:cubicBezTo>
                  <a:cubicBezTo>
                    <a:pt x="1634" y="458"/>
                    <a:pt x="1634" y="463"/>
                    <a:pt x="1636" y="460"/>
                  </a:cubicBezTo>
                  <a:cubicBezTo>
                    <a:pt x="1639" y="458"/>
                    <a:pt x="1644" y="449"/>
                    <a:pt x="1648" y="449"/>
                  </a:cubicBezTo>
                  <a:cubicBezTo>
                    <a:pt x="1652" y="449"/>
                    <a:pt x="1649" y="455"/>
                    <a:pt x="1650" y="459"/>
                  </a:cubicBezTo>
                  <a:cubicBezTo>
                    <a:pt x="1651" y="463"/>
                    <a:pt x="1653" y="458"/>
                    <a:pt x="1661" y="453"/>
                  </a:cubicBezTo>
                  <a:cubicBezTo>
                    <a:pt x="1668" y="448"/>
                    <a:pt x="1684" y="449"/>
                    <a:pt x="1689" y="451"/>
                  </a:cubicBezTo>
                  <a:cubicBezTo>
                    <a:pt x="1694" y="453"/>
                    <a:pt x="1694" y="459"/>
                    <a:pt x="1697" y="458"/>
                  </a:cubicBezTo>
                  <a:cubicBezTo>
                    <a:pt x="1701" y="457"/>
                    <a:pt x="1698" y="453"/>
                    <a:pt x="1702" y="451"/>
                  </a:cubicBezTo>
                  <a:cubicBezTo>
                    <a:pt x="1706" y="450"/>
                    <a:pt x="1713" y="446"/>
                    <a:pt x="1718" y="442"/>
                  </a:cubicBezTo>
                  <a:cubicBezTo>
                    <a:pt x="1723" y="438"/>
                    <a:pt x="1722" y="441"/>
                    <a:pt x="1725" y="438"/>
                  </a:cubicBezTo>
                  <a:cubicBezTo>
                    <a:pt x="1728" y="434"/>
                    <a:pt x="1730" y="436"/>
                    <a:pt x="1731" y="433"/>
                  </a:cubicBezTo>
                  <a:cubicBezTo>
                    <a:pt x="1732" y="431"/>
                    <a:pt x="1740" y="427"/>
                    <a:pt x="1750" y="425"/>
                  </a:cubicBezTo>
                  <a:cubicBezTo>
                    <a:pt x="1761" y="423"/>
                    <a:pt x="1774" y="416"/>
                    <a:pt x="1774" y="413"/>
                  </a:cubicBezTo>
                  <a:cubicBezTo>
                    <a:pt x="1773" y="411"/>
                    <a:pt x="1778" y="410"/>
                    <a:pt x="1778" y="412"/>
                  </a:cubicBezTo>
                  <a:cubicBezTo>
                    <a:pt x="1779" y="415"/>
                    <a:pt x="1783" y="414"/>
                    <a:pt x="1788" y="415"/>
                  </a:cubicBezTo>
                  <a:cubicBezTo>
                    <a:pt x="1794" y="416"/>
                    <a:pt x="1796" y="418"/>
                    <a:pt x="1801" y="414"/>
                  </a:cubicBezTo>
                  <a:cubicBezTo>
                    <a:pt x="1805" y="410"/>
                    <a:pt x="1800" y="408"/>
                    <a:pt x="1800" y="405"/>
                  </a:cubicBezTo>
                  <a:cubicBezTo>
                    <a:pt x="1800" y="401"/>
                    <a:pt x="1793" y="398"/>
                    <a:pt x="1794" y="394"/>
                  </a:cubicBezTo>
                  <a:cubicBezTo>
                    <a:pt x="1795" y="391"/>
                    <a:pt x="1788" y="382"/>
                    <a:pt x="1786" y="383"/>
                  </a:cubicBezTo>
                  <a:cubicBezTo>
                    <a:pt x="1784" y="385"/>
                    <a:pt x="1779" y="382"/>
                    <a:pt x="1779" y="379"/>
                  </a:cubicBezTo>
                  <a:cubicBezTo>
                    <a:pt x="1779" y="377"/>
                    <a:pt x="1779" y="373"/>
                    <a:pt x="1776" y="375"/>
                  </a:cubicBezTo>
                  <a:cubicBezTo>
                    <a:pt x="1773" y="377"/>
                    <a:pt x="1767" y="376"/>
                    <a:pt x="1766" y="373"/>
                  </a:cubicBezTo>
                  <a:cubicBezTo>
                    <a:pt x="1765" y="370"/>
                    <a:pt x="1773" y="368"/>
                    <a:pt x="1778" y="370"/>
                  </a:cubicBezTo>
                  <a:cubicBezTo>
                    <a:pt x="1783" y="372"/>
                    <a:pt x="1781" y="374"/>
                    <a:pt x="1784" y="376"/>
                  </a:cubicBezTo>
                  <a:cubicBezTo>
                    <a:pt x="1786" y="377"/>
                    <a:pt x="1793" y="377"/>
                    <a:pt x="1796" y="375"/>
                  </a:cubicBezTo>
                  <a:cubicBezTo>
                    <a:pt x="1800" y="373"/>
                    <a:pt x="1810" y="370"/>
                    <a:pt x="1811" y="367"/>
                  </a:cubicBezTo>
                  <a:cubicBezTo>
                    <a:pt x="1813" y="364"/>
                    <a:pt x="1811" y="363"/>
                    <a:pt x="1815" y="361"/>
                  </a:cubicBezTo>
                  <a:cubicBezTo>
                    <a:pt x="1818" y="360"/>
                    <a:pt x="1815" y="356"/>
                    <a:pt x="1813" y="355"/>
                  </a:cubicBezTo>
                  <a:cubicBezTo>
                    <a:pt x="1810" y="353"/>
                    <a:pt x="1810" y="349"/>
                    <a:pt x="1813" y="349"/>
                  </a:cubicBezTo>
                  <a:cubicBezTo>
                    <a:pt x="1816" y="349"/>
                    <a:pt x="1816" y="346"/>
                    <a:pt x="1818" y="346"/>
                  </a:cubicBezTo>
                  <a:cubicBezTo>
                    <a:pt x="1820" y="345"/>
                    <a:pt x="1820" y="347"/>
                    <a:pt x="1824" y="345"/>
                  </a:cubicBezTo>
                  <a:cubicBezTo>
                    <a:pt x="1827" y="343"/>
                    <a:pt x="1824" y="348"/>
                    <a:pt x="1822" y="351"/>
                  </a:cubicBezTo>
                  <a:cubicBezTo>
                    <a:pt x="1820" y="354"/>
                    <a:pt x="1826" y="357"/>
                    <a:pt x="1826" y="359"/>
                  </a:cubicBezTo>
                  <a:cubicBezTo>
                    <a:pt x="1827" y="361"/>
                    <a:pt x="1834" y="361"/>
                    <a:pt x="1838" y="359"/>
                  </a:cubicBezTo>
                  <a:cubicBezTo>
                    <a:pt x="1842" y="357"/>
                    <a:pt x="1855" y="362"/>
                    <a:pt x="1855" y="365"/>
                  </a:cubicBezTo>
                  <a:cubicBezTo>
                    <a:pt x="1856" y="368"/>
                    <a:pt x="1858" y="372"/>
                    <a:pt x="1863" y="375"/>
                  </a:cubicBezTo>
                  <a:cubicBezTo>
                    <a:pt x="1869" y="377"/>
                    <a:pt x="1874" y="376"/>
                    <a:pt x="1875" y="379"/>
                  </a:cubicBezTo>
                  <a:cubicBezTo>
                    <a:pt x="1876" y="381"/>
                    <a:pt x="1878" y="383"/>
                    <a:pt x="1881" y="382"/>
                  </a:cubicBezTo>
                  <a:cubicBezTo>
                    <a:pt x="1884" y="381"/>
                    <a:pt x="1885" y="385"/>
                    <a:pt x="1887" y="383"/>
                  </a:cubicBezTo>
                  <a:cubicBezTo>
                    <a:pt x="1890" y="381"/>
                    <a:pt x="1891" y="384"/>
                    <a:pt x="1894" y="381"/>
                  </a:cubicBezTo>
                  <a:cubicBezTo>
                    <a:pt x="1896" y="379"/>
                    <a:pt x="1887" y="377"/>
                    <a:pt x="1889" y="375"/>
                  </a:cubicBezTo>
                  <a:cubicBezTo>
                    <a:pt x="1890" y="373"/>
                    <a:pt x="1892" y="377"/>
                    <a:pt x="1894" y="376"/>
                  </a:cubicBezTo>
                  <a:cubicBezTo>
                    <a:pt x="1897" y="376"/>
                    <a:pt x="1893" y="371"/>
                    <a:pt x="1895" y="371"/>
                  </a:cubicBezTo>
                  <a:cubicBezTo>
                    <a:pt x="1897" y="370"/>
                    <a:pt x="1896" y="360"/>
                    <a:pt x="1894" y="360"/>
                  </a:cubicBezTo>
                  <a:cubicBezTo>
                    <a:pt x="1892" y="359"/>
                    <a:pt x="1893" y="356"/>
                    <a:pt x="1897" y="358"/>
                  </a:cubicBezTo>
                  <a:cubicBezTo>
                    <a:pt x="1901" y="361"/>
                    <a:pt x="1907" y="361"/>
                    <a:pt x="1910" y="361"/>
                  </a:cubicBezTo>
                  <a:cubicBezTo>
                    <a:pt x="1913" y="361"/>
                    <a:pt x="1910" y="358"/>
                    <a:pt x="1907" y="358"/>
                  </a:cubicBezTo>
                  <a:cubicBezTo>
                    <a:pt x="1904" y="357"/>
                    <a:pt x="1908" y="355"/>
                    <a:pt x="1910" y="357"/>
                  </a:cubicBezTo>
                  <a:cubicBezTo>
                    <a:pt x="1912" y="359"/>
                    <a:pt x="1915" y="360"/>
                    <a:pt x="1916" y="358"/>
                  </a:cubicBezTo>
                  <a:cubicBezTo>
                    <a:pt x="1916" y="356"/>
                    <a:pt x="1918" y="351"/>
                    <a:pt x="1922" y="351"/>
                  </a:cubicBezTo>
                  <a:cubicBezTo>
                    <a:pt x="1925" y="352"/>
                    <a:pt x="1926" y="350"/>
                    <a:pt x="1923" y="348"/>
                  </a:cubicBezTo>
                  <a:close/>
                  <a:moveTo>
                    <a:pt x="993" y="567"/>
                  </a:moveTo>
                  <a:cubicBezTo>
                    <a:pt x="984" y="576"/>
                    <a:pt x="965" y="578"/>
                    <a:pt x="965" y="585"/>
                  </a:cubicBezTo>
                  <a:cubicBezTo>
                    <a:pt x="965" y="592"/>
                    <a:pt x="942" y="595"/>
                    <a:pt x="940" y="592"/>
                  </a:cubicBezTo>
                  <a:cubicBezTo>
                    <a:pt x="938" y="589"/>
                    <a:pt x="957" y="589"/>
                    <a:pt x="961" y="579"/>
                  </a:cubicBezTo>
                  <a:cubicBezTo>
                    <a:pt x="966" y="569"/>
                    <a:pt x="983" y="563"/>
                    <a:pt x="991" y="550"/>
                  </a:cubicBezTo>
                  <a:cubicBezTo>
                    <a:pt x="997" y="541"/>
                    <a:pt x="1002" y="526"/>
                    <a:pt x="1006" y="527"/>
                  </a:cubicBezTo>
                  <a:cubicBezTo>
                    <a:pt x="1009" y="528"/>
                    <a:pt x="1003" y="559"/>
                    <a:pt x="993" y="567"/>
                  </a:cubicBezTo>
                  <a:close/>
                  <a:moveTo>
                    <a:pt x="385" y="202"/>
                  </a:moveTo>
                  <a:cubicBezTo>
                    <a:pt x="385" y="206"/>
                    <a:pt x="383" y="208"/>
                    <a:pt x="377" y="208"/>
                  </a:cubicBezTo>
                  <a:cubicBezTo>
                    <a:pt x="370" y="208"/>
                    <a:pt x="380" y="212"/>
                    <a:pt x="380" y="216"/>
                  </a:cubicBezTo>
                  <a:cubicBezTo>
                    <a:pt x="381" y="219"/>
                    <a:pt x="374" y="217"/>
                    <a:pt x="374" y="222"/>
                  </a:cubicBezTo>
                  <a:cubicBezTo>
                    <a:pt x="373" y="228"/>
                    <a:pt x="361" y="222"/>
                    <a:pt x="360" y="230"/>
                  </a:cubicBezTo>
                  <a:cubicBezTo>
                    <a:pt x="358" y="237"/>
                    <a:pt x="366" y="236"/>
                    <a:pt x="371" y="236"/>
                  </a:cubicBezTo>
                  <a:cubicBezTo>
                    <a:pt x="376" y="237"/>
                    <a:pt x="369" y="242"/>
                    <a:pt x="373" y="245"/>
                  </a:cubicBezTo>
                  <a:cubicBezTo>
                    <a:pt x="377" y="248"/>
                    <a:pt x="380" y="247"/>
                    <a:pt x="377" y="241"/>
                  </a:cubicBezTo>
                  <a:cubicBezTo>
                    <a:pt x="375" y="235"/>
                    <a:pt x="391" y="243"/>
                    <a:pt x="386" y="247"/>
                  </a:cubicBezTo>
                  <a:cubicBezTo>
                    <a:pt x="381" y="252"/>
                    <a:pt x="394" y="255"/>
                    <a:pt x="401" y="255"/>
                  </a:cubicBezTo>
                  <a:cubicBezTo>
                    <a:pt x="407" y="256"/>
                    <a:pt x="429" y="260"/>
                    <a:pt x="430" y="255"/>
                  </a:cubicBezTo>
                  <a:cubicBezTo>
                    <a:pt x="430" y="252"/>
                    <a:pt x="422" y="249"/>
                    <a:pt x="415" y="242"/>
                  </a:cubicBezTo>
                  <a:cubicBezTo>
                    <a:pt x="408" y="234"/>
                    <a:pt x="403" y="222"/>
                    <a:pt x="411" y="217"/>
                  </a:cubicBezTo>
                  <a:cubicBezTo>
                    <a:pt x="419" y="212"/>
                    <a:pt x="412" y="210"/>
                    <a:pt x="420" y="204"/>
                  </a:cubicBezTo>
                  <a:cubicBezTo>
                    <a:pt x="428" y="199"/>
                    <a:pt x="423" y="193"/>
                    <a:pt x="430" y="193"/>
                  </a:cubicBezTo>
                  <a:cubicBezTo>
                    <a:pt x="436" y="192"/>
                    <a:pt x="429" y="186"/>
                    <a:pt x="436" y="185"/>
                  </a:cubicBezTo>
                  <a:cubicBezTo>
                    <a:pt x="442" y="184"/>
                    <a:pt x="444" y="177"/>
                    <a:pt x="443" y="174"/>
                  </a:cubicBezTo>
                  <a:cubicBezTo>
                    <a:pt x="442" y="171"/>
                    <a:pt x="450" y="174"/>
                    <a:pt x="453" y="170"/>
                  </a:cubicBezTo>
                  <a:cubicBezTo>
                    <a:pt x="457" y="166"/>
                    <a:pt x="466" y="169"/>
                    <a:pt x="468" y="163"/>
                  </a:cubicBezTo>
                  <a:cubicBezTo>
                    <a:pt x="471" y="158"/>
                    <a:pt x="509" y="145"/>
                    <a:pt x="531" y="140"/>
                  </a:cubicBezTo>
                  <a:cubicBezTo>
                    <a:pt x="553" y="135"/>
                    <a:pt x="568" y="126"/>
                    <a:pt x="560" y="120"/>
                  </a:cubicBezTo>
                  <a:cubicBezTo>
                    <a:pt x="552" y="114"/>
                    <a:pt x="531" y="122"/>
                    <a:pt x="525" y="126"/>
                  </a:cubicBezTo>
                  <a:cubicBezTo>
                    <a:pt x="520" y="131"/>
                    <a:pt x="512" y="128"/>
                    <a:pt x="507" y="131"/>
                  </a:cubicBezTo>
                  <a:cubicBezTo>
                    <a:pt x="502" y="134"/>
                    <a:pt x="490" y="136"/>
                    <a:pt x="485" y="133"/>
                  </a:cubicBezTo>
                  <a:cubicBezTo>
                    <a:pt x="479" y="129"/>
                    <a:pt x="472" y="137"/>
                    <a:pt x="468" y="137"/>
                  </a:cubicBezTo>
                  <a:cubicBezTo>
                    <a:pt x="464" y="136"/>
                    <a:pt x="459" y="141"/>
                    <a:pt x="454" y="141"/>
                  </a:cubicBezTo>
                  <a:cubicBezTo>
                    <a:pt x="449" y="140"/>
                    <a:pt x="440" y="144"/>
                    <a:pt x="439" y="147"/>
                  </a:cubicBezTo>
                  <a:cubicBezTo>
                    <a:pt x="439" y="150"/>
                    <a:pt x="431" y="149"/>
                    <a:pt x="431" y="152"/>
                  </a:cubicBezTo>
                  <a:cubicBezTo>
                    <a:pt x="431" y="156"/>
                    <a:pt x="424" y="159"/>
                    <a:pt x="421" y="156"/>
                  </a:cubicBezTo>
                  <a:cubicBezTo>
                    <a:pt x="418" y="153"/>
                    <a:pt x="414" y="159"/>
                    <a:pt x="418" y="163"/>
                  </a:cubicBezTo>
                  <a:cubicBezTo>
                    <a:pt x="423" y="168"/>
                    <a:pt x="410" y="168"/>
                    <a:pt x="412" y="171"/>
                  </a:cubicBezTo>
                  <a:cubicBezTo>
                    <a:pt x="414" y="173"/>
                    <a:pt x="407" y="175"/>
                    <a:pt x="409" y="178"/>
                  </a:cubicBezTo>
                  <a:cubicBezTo>
                    <a:pt x="410" y="181"/>
                    <a:pt x="404" y="182"/>
                    <a:pt x="399" y="183"/>
                  </a:cubicBezTo>
                  <a:cubicBezTo>
                    <a:pt x="394" y="184"/>
                    <a:pt x="391" y="191"/>
                    <a:pt x="398" y="191"/>
                  </a:cubicBezTo>
                  <a:cubicBezTo>
                    <a:pt x="404" y="191"/>
                    <a:pt x="394" y="192"/>
                    <a:pt x="395" y="197"/>
                  </a:cubicBezTo>
                  <a:cubicBezTo>
                    <a:pt x="395" y="202"/>
                    <a:pt x="384" y="199"/>
                    <a:pt x="385" y="202"/>
                  </a:cubicBezTo>
                  <a:close/>
                  <a:moveTo>
                    <a:pt x="430" y="29"/>
                  </a:moveTo>
                  <a:cubicBezTo>
                    <a:pt x="431" y="32"/>
                    <a:pt x="429" y="32"/>
                    <a:pt x="422" y="32"/>
                  </a:cubicBezTo>
                  <a:cubicBezTo>
                    <a:pt x="415" y="32"/>
                    <a:pt x="412" y="36"/>
                    <a:pt x="415" y="39"/>
                  </a:cubicBezTo>
                  <a:cubicBezTo>
                    <a:pt x="419" y="42"/>
                    <a:pt x="437" y="41"/>
                    <a:pt x="440" y="37"/>
                  </a:cubicBezTo>
                  <a:cubicBezTo>
                    <a:pt x="443" y="33"/>
                    <a:pt x="451" y="36"/>
                    <a:pt x="452" y="32"/>
                  </a:cubicBezTo>
                  <a:cubicBezTo>
                    <a:pt x="453" y="28"/>
                    <a:pt x="429" y="26"/>
                    <a:pt x="430" y="29"/>
                  </a:cubicBezTo>
                  <a:close/>
                  <a:moveTo>
                    <a:pt x="387" y="33"/>
                  </a:moveTo>
                  <a:cubicBezTo>
                    <a:pt x="387" y="28"/>
                    <a:pt x="370" y="34"/>
                    <a:pt x="373" y="35"/>
                  </a:cubicBezTo>
                  <a:cubicBezTo>
                    <a:pt x="376" y="36"/>
                    <a:pt x="387" y="39"/>
                    <a:pt x="387" y="33"/>
                  </a:cubicBezTo>
                  <a:close/>
                  <a:moveTo>
                    <a:pt x="429" y="11"/>
                  </a:moveTo>
                  <a:cubicBezTo>
                    <a:pt x="437" y="11"/>
                    <a:pt x="434" y="6"/>
                    <a:pt x="440" y="7"/>
                  </a:cubicBezTo>
                  <a:cubicBezTo>
                    <a:pt x="445" y="7"/>
                    <a:pt x="452" y="7"/>
                    <a:pt x="449" y="4"/>
                  </a:cubicBezTo>
                  <a:cubicBezTo>
                    <a:pt x="447" y="0"/>
                    <a:pt x="427" y="2"/>
                    <a:pt x="429" y="4"/>
                  </a:cubicBezTo>
                  <a:cubicBezTo>
                    <a:pt x="431" y="7"/>
                    <a:pt x="414" y="6"/>
                    <a:pt x="414" y="7"/>
                  </a:cubicBezTo>
                  <a:cubicBezTo>
                    <a:pt x="415" y="9"/>
                    <a:pt x="421" y="11"/>
                    <a:pt x="429" y="11"/>
                  </a:cubicBezTo>
                  <a:close/>
                  <a:moveTo>
                    <a:pt x="487" y="23"/>
                  </a:moveTo>
                  <a:cubicBezTo>
                    <a:pt x="490" y="20"/>
                    <a:pt x="483" y="20"/>
                    <a:pt x="482" y="17"/>
                  </a:cubicBezTo>
                  <a:cubicBezTo>
                    <a:pt x="482" y="14"/>
                    <a:pt x="463" y="13"/>
                    <a:pt x="464" y="16"/>
                  </a:cubicBezTo>
                  <a:cubicBezTo>
                    <a:pt x="465" y="20"/>
                    <a:pt x="451" y="23"/>
                    <a:pt x="455" y="27"/>
                  </a:cubicBezTo>
                  <a:cubicBezTo>
                    <a:pt x="463" y="33"/>
                    <a:pt x="485" y="26"/>
                    <a:pt x="487" y="23"/>
                  </a:cubicBezTo>
                  <a:close/>
                  <a:moveTo>
                    <a:pt x="434" y="17"/>
                  </a:moveTo>
                  <a:cubicBezTo>
                    <a:pt x="435" y="10"/>
                    <a:pt x="424" y="16"/>
                    <a:pt x="415" y="12"/>
                  </a:cubicBezTo>
                  <a:cubicBezTo>
                    <a:pt x="406" y="9"/>
                    <a:pt x="401" y="9"/>
                    <a:pt x="407" y="14"/>
                  </a:cubicBezTo>
                  <a:cubicBezTo>
                    <a:pt x="410" y="16"/>
                    <a:pt x="392" y="18"/>
                    <a:pt x="395" y="21"/>
                  </a:cubicBezTo>
                  <a:cubicBezTo>
                    <a:pt x="401" y="27"/>
                    <a:pt x="433" y="24"/>
                    <a:pt x="434" y="17"/>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56" name="Freeform 158"/>
            <p:cNvSpPr/>
            <p:nvPr/>
          </p:nvSpPr>
          <p:spPr bwMode="auto">
            <a:xfrm>
              <a:off x="4622800" y="3133725"/>
              <a:ext cx="395288" cy="415925"/>
            </a:xfrm>
            <a:custGeom>
              <a:cxnLst>
                <a:cxn ang="0">
                  <a:pos x="184" y="102"/>
                </a:cxn>
                <a:cxn ang="0">
                  <a:pos x="184" y="95"/>
                </a:cxn>
                <a:cxn ang="0">
                  <a:pos x="181" y="91"/>
                </a:cxn>
                <a:cxn ang="0">
                  <a:pos x="186" y="81"/>
                </a:cxn>
                <a:cxn ang="0">
                  <a:pos x="189" y="71"/>
                </a:cxn>
                <a:cxn ang="0">
                  <a:pos x="194" y="54"/>
                </a:cxn>
                <a:cxn ang="0">
                  <a:pos x="203" y="44"/>
                </a:cxn>
                <a:cxn ang="0">
                  <a:pos x="203" y="33"/>
                </a:cxn>
                <a:cxn ang="0">
                  <a:pos x="204" y="23"/>
                </a:cxn>
                <a:cxn ang="0">
                  <a:pos x="185" y="13"/>
                </a:cxn>
                <a:cxn ang="0">
                  <a:pos x="172" y="13"/>
                </a:cxn>
                <a:cxn ang="0">
                  <a:pos x="164" y="4"/>
                </a:cxn>
                <a:cxn ang="0">
                  <a:pos x="156" y="6"/>
                </a:cxn>
                <a:cxn ang="0">
                  <a:pos x="134" y="6"/>
                </a:cxn>
                <a:cxn ang="0">
                  <a:pos x="114" y="9"/>
                </a:cxn>
                <a:cxn ang="0">
                  <a:pos x="89" y="13"/>
                </a:cxn>
                <a:cxn ang="0">
                  <a:pos x="68" y="16"/>
                </a:cxn>
                <a:cxn ang="0">
                  <a:pos x="66" y="35"/>
                </a:cxn>
                <a:cxn ang="0">
                  <a:pos x="53" y="71"/>
                </a:cxn>
                <a:cxn ang="0">
                  <a:pos x="43" y="102"/>
                </a:cxn>
                <a:cxn ang="0">
                  <a:pos x="32" y="117"/>
                </a:cxn>
                <a:cxn ang="0">
                  <a:pos x="18" y="117"/>
                </a:cxn>
                <a:cxn ang="0">
                  <a:pos x="0" y="121"/>
                </a:cxn>
                <a:cxn ang="0">
                  <a:pos x="4" y="135"/>
                </a:cxn>
                <a:cxn ang="0">
                  <a:pos x="47" y="132"/>
                </a:cxn>
                <a:cxn ang="0">
                  <a:pos x="53" y="150"/>
                </a:cxn>
                <a:cxn ang="0">
                  <a:pos x="76" y="155"/>
                </a:cxn>
                <a:cxn ang="0">
                  <a:pos x="89" y="145"/>
                </a:cxn>
                <a:cxn ang="0">
                  <a:pos x="102" y="149"/>
                </a:cxn>
                <a:cxn ang="0">
                  <a:pos x="103" y="174"/>
                </a:cxn>
                <a:cxn ang="0">
                  <a:pos x="108" y="192"/>
                </a:cxn>
                <a:cxn ang="0">
                  <a:pos x="124" y="188"/>
                </a:cxn>
                <a:cxn ang="0">
                  <a:pos x="130" y="191"/>
                </a:cxn>
                <a:cxn ang="0">
                  <a:pos x="140" y="193"/>
                </a:cxn>
                <a:cxn ang="0">
                  <a:pos x="153" y="201"/>
                </a:cxn>
                <a:cxn ang="0">
                  <a:pos x="162" y="198"/>
                </a:cxn>
                <a:cxn ang="0">
                  <a:pos x="177" y="206"/>
                </a:cxn>
                <a:cxn ang="0">
                  <a:pos x="189" y="216"/>
                </a:cxn>
                <a:cxn ang="0">
                  <a:pos x="190" y="203"/>
                </a:cxn>
                <a:cxn ang="0">
                  <a:pos x="175" y="196"/>
                </a:cxn>
                <a:cxn ang="0">
                  <a:pos x="178" y="173"/>
                </a:cxn>
                <a:cxn ang="0">
                  <a:pos x="182" y="160"/>
                </a:cxn>
                <a:cxn ang="0">
                  <a:pos x="196" y="157"/>
                </a:cxn>
                <a:cxn ang="0">
                  <a:pos x="189" y="144"/>
                </a:cxn>
              </a:cxnLst>
              <a:rect b="b" l="0" r="r" t="0"/>
              <a:pathLst>
                <a:path h="218" w="206">
                  <a:moveTo>
                    <a:pt x="189" y="144"/>
                  </a:moveTo>
                  <a:cubicBezTo>
                    <a:pt x="183" y="141"/>
                    <a:pt x="181" y="103"/>
                    <a:pt x="184" y="102"/>
                  </a:cubicBezTo>
                  <a:cubicBezTo>
                    <a:pt x="184" y="102"/>
                    <a:pt x="185" y="102"/>
                    <a:pt x="185" y="103"/>
                  </a:cubicBezTo>
                  <a:cubicBezTo>
                    <a:pt x="184" y="95"/>
                    <a:pt x="184" y="95"/>
                    <a:pt x="184" y="95"/>
                  </a:cubicBezTo>
                  <a:cubicBezTo>
                    <a:pt x="184" y="95"/>
                    <a:pt x="184" y="94"/>
                    <a:pt x="184" y="94"/>
                  </a:cubicBezTo>
                  <a:cubicBezTo>
                    <a:pt x="183" y="94"/>
                    <a:pt x="181" y="93"/>
                    <a:pt x="181" y="91"/>
                  </a:cubicBezTo>
                  <a:cubicBezTo>
                    <a:pt x="181" y="88"/>
                    <a:pt x="184" y="88"/>
                    <a:pt x="184" y="88"/>
                  </a:cubicBezTo>
                  <a:cubicBezTo>
                    <a:pt x="184" y="88"/>
                    <a:pt x="183" y="82"/>
                    <a:pt x="186" y="81"/>
                  </a:cubicBezTo>
                  <a:cubicBezTo>
                    <a:pt x="187" y="80"/>
                    <a:pt x="187" y="80"/>
                    <a:pt x="187" y="79"/>
                  </a:cubicBezTo>
                  <a:cubicBezTo>
                    <a:pt x="189" y="78"/>
                    <a:pt x="189" y="74"/>
                    <a:pt x="189" y="71"/>
                  </a:cubicBezTo>
                  <a:cubicBezTo>
                    <a:pt x="189" y="68"/>
                    <a:pt x="190" y="64"/>
                    <a:pt x="191" y="62"/>
                  </a:cubicBezTo>
                  <a:cubicBezTo>
                    <a:pt x="193" y="59"/>
                    <a:pt x="192" y="55"/>
                    <a:pt x="194" y="54"/>
                  </a:cubicBezTo>
                  <a:cubicBezTo>
                    <a:pt x="196" y="52"/>
                    <a:pt x="196" y="48"/>
                    <a:pt x="198" y="47"/>
                  </a:cubicBezTo>
                  <a:cubicBezTo>
                    <a:pt x="201" y="47"/>
                    <a:pt x="203" y="46"/>
                    <a:pt x="203" y="44"/>
                  </a:cubicBezTo>
                  <a:cubicBezTo>
                    <a:pt x="203" y="43"/>
                    <a:pt x="206" y="41"/>
                    <a:pt x="206" y="38"/>
                  </a:cubicBezTo>
                  <a:cubicBezTo>
                    <a:pt x="206" y="36"/>
                    <a:pt x="203" y="36"/>
                    <a:pt x="203" y="33"/>
                  </a:cubicBezTo>
                  <a:cubicBezTo>
                    <a:pt x="203" y="30"/>
                    <a:pt x="204" y="23"/>
                    <a:pt x="204" y="23"/>
                  </a:cubicBezTo>
                  <a:cubicBezTo>
                    <a:pt x="204" y="23"/>
                    <a:pt x="204" y="23"/>
                    <a:pt x="204" y="23"/>
                  </a:cubicBezTo>
                  <a:cubicBezTo>
                    <a:pt x="198" y="18"/>
                    <a:pt x="192" y="13"/>
                    <a:pt x="191" y="12"/>
                  </a:cubicBezTo>
                  <a:cubicBezTo>
                    <a:pt x="189" y="11"/>
                    <a:pt x="185" y="13"/>
                    <a:pt x="185" y="13"/>
                  </a:cubicBezTo>
                  <a:cubicBezTo>
                    <a:pt x="185" y="13"/>
                    <a:pt x="182" y="10"/>
                    <a:pt x="179" y="13"/>
                  </a:cubicBezTo>
                  <a:cubicBezTo>
                    <a:pt x="176" y="15"/>
                    <a:pt x="172" y="13"/>
                    <a:pt x="172" y="13"/>
                  </a:cubicBezTo>
                  <a:cubicBezTo>
                    <a:pt x="172" y="13"/>
                    <a:pt x="168" y="11"/>
                    <a:pt x="167" y="7"/>
                  </a:cubicBezTo>
                  <a:cubicBezTo>
                    <a:pt x="166" y="6"/>
                    <a:pt x="165" y="5"/>
                    <a:pt x="164" y="4"/>
                  </a:cubicBezTo>
                  <a:cubicBezTo>
                    <a:pt x="164" y="5"/>
                    <a:pt x="164" y="5"/>
                    <a:pt x="164" y="5"/>
                  </a:cubicBezTo>
                  <a:cubicBezTo>
                    <a:pt x="156" y="6"/>
                    <a:pt x="156" y="6"/>
                    <a:pt x="156" y="6"/>
                  </a:cubicBezTo>
                  <a:cubicBezTo>
                    <a:pt x="156" y="6"/>
                    <a:pt x="146" y="0"/>
                    <a:pt x="143" y="5"/>
                  </a:cubicBezTo>
                  <a:cubicBezTo>
                    <a:pt x="141" y="9"/>
                    <a:pt x="139" y="6"/>
                    <a:pt x="134" y="6"/>
                  </a:cubicBezTo>
                  <a:cubicBezTo>
                    <a:pt x="130" y="6"/>
                    <a:pt x="125" y="8"/>
                    <a:pt x="123" y="9"/>
                  </a:cubicBezTo>
                  <a:cubicBezTo>
                    <a:pt x="120" y="11"/>
                    <a:pt x="116" y="8"/>
                    <a:pt x="114" y="9"/>
                  </a:cubicBezTo>
                  <a:cubicBezTo>
                    <a:pt x="111" y="11"/>
                    <a:pt x="110" y="17"/>
                    <a:pt x="110" y="17"/>
                  </a:cubicBezTo>
                  <a:cubicBezTo>
                    <a:pt x="89" y="13"/>
                    <a:pt x="89" y="13"/>
                    <a:pt x="89" y="13"/>
                  </a:cubicBezTo>
                  <a:cubicBezTo>
                    <a:pt x="89" y="13"/>
                    <a:pt x="84" y="7"/>
                    <a:pt x="79" y="7"/>
                  </a:cubicBezTo>
                  <a:cubicBezTo>
                    <a:pt x="75" y="7"/>
                    <a:pt x="68" y="16"/>
                    <a:pt x="68" y="16"/>
                  </a:cubicBezTo>
                  <a:cubicBezTo>
                    <a:pt x="68" y="23"/>
                    <a:pt x="68" y="23"/>
                    <a:pt x="68" y="23"/>
                  </a:cubicBezTo>
                  <a:cubicBezTo>
                    <a:pt x="69" y="28"/>
                    <a:pt x="67" y="33"/>
                    <a:pt x="66" y="35"/>
                  </a:cubicBezTo>
                  <a:cubicBezTo>
                    <a:pt x="64" y="38"/>
                    <a:pt x="62" y="40"/>
                    <a:pt x="62" y="47"/>
                  </a:cubicBezTo>
                  <a:cubicBezTo>
                    <a:pt x="62" y="54"/>
                    <a:pt x="53" y="65"/>
                    <a:pt x="53" y="71"/>
                  </a:cubicBezTo>
                  <a:cubicBezTo>
                    <a:pt x="53" y="76"/>
                    <a:pt x="44" y="80"/>
                    <a:pt x="44" y="83"/>
                  </a:cubicBezTo>
                  <a:cubicBezTo>
                    <a:pt x="44" y="87"/>
                    <a:pt x="43" y="94"/>
                    <a:pt x="43" y="102"/>
                  </a:cubicBezTo>
                  <a:cubicBezTo>
                    <a:pt x="43" y="110"/>
                    <a:pt x="39" y="103"/>
                    <a:pt x="39" y="110"/>
                  </a:cubicBezTo>
                  <a:cubicBezTo>
                    <a:pt x="39" y="117"/>
                    <a:pt x="35" y="113"/>
                    <a:pt x="32" y="117"/>
                  </a:cubicBezTo>
                  <a:cubicBezTo>
                    <a:pt x="28" y="120"/>
                    <a:pt x="27" y="121"/>
                    <a:pt x="27" y="117"/>
                  </a:cubicBezTo>
                  <a:cubicBezTo>
                    <a:pt x="27" y="114"/>
                    <a:pt x="22" y="113"/>
                    <a:pt x="18" y="117"/>
                  </a:cubicBezTo>
                  <a:cubicBezTo>
                    <a:pt x="14" y="120"/>
                    <a:pt x="12" y="117"/>
                    <a:pt x="10" y="116"/>
                  </a:cubicBezTo>
                  <a:cubicBezTo>
                    <a:pt x="9" y="115"/>
                    <a:pt x="4" y="118"/>
                    <a:pt x="0" y="121"/>
                  </a:cubicBezTo>
                  <a:cubicBezTo>
                    <a:pt x="2" y="126"/>
                    <a:pt x="3" y="130"/>
                    <a:pt x="4" y="134"/>
                  </a:cubicBezTo>
                  <a:cubicBezTo>
                    <a:pt x="4" y="134"/>
                    <a:pt x="4" y="135"/>
                    <a:pt x="4" y="135"/>
                  </a:cubicBezTo>
                  <a:cubicBezTo>
                    <a:pt x="6" y="133"/>
                    <a:pt x="9" y="132"/>
                    <a:pt x="10" y="132"/>
                  </a:cubicBezTo>
                  <a:cubicBezTo>
                    <a:pt x="14" y="131"/>
                    <a:pt x="47" y="132"/>
                    <a:pt x="47" y="132"/>
                  </a:cubicBezTo>
                  <a:cubicBezTo>
                    <a:pt x="47" y="132"/>
                    <a:pt x="50" y="137"/>
                    <a:pt x="49" y="141"/>
                  </a:cubicBezTo>
                  <a:cubicBezTo>
                    <a:pt x="48" y="146"/>
                    <a:pt x="51" y="144"/>
                    <a:pt x="53" y="150"/>
                  </a:cubicBezTo>
                  <a:cubicBezTo>
                    <a:pt x="56" y="156"/>
                    <a:pt x="58" y="158"/>
                    <a:pt x="63" y="157"/>
                  </a:cubicBezTo>
                  <a:cubicBezTo>
                    <a:pt x="68" y="155"/>
                    <a:pt x="74" y="154"/>
                    <a:pt x="76" y="155"/>
                  </a:cubicBezTo>
                  <a:cubicBezTo>
                    <a:pt x="78" y="155"/>
                    <a:pt x="77" y="146"/>
                    <a:pt x="80" y="145"/>
                  </a:cubicBezTo>
                  <a:cubicBezTo>
                    <a:pt x="83" y="143"/>
                    <a:pt x="89" y="145"/>
                    <a:pt x="89" y="145"/>
                  </a:cubicBezTo>
                  <a:cubicBezTo>
                    <a:pt x="89" y="145"/>
                    <a:pt x="90" y="147"/>
                    <a:pt x="95" y="147"/>
                  </a:cubicBezTo>
                  <a:cubicBezTo>
                    <a:pt x="100" y="147"/>
                    <a:pt x="102" y="145"/>
                    <a:pt x="102" y="149"/>
                  </a:cubicBezTo>
                  <a:cubicBezTo>
                    <a:pt x="102" y="152"/>
                    <a:pt x="103" y="156"/>
                    <a:pt x="104" y="158"/>
                  </a:cubicBezTo>
                  <a:cubicBezTo>
                    <a:pt x="106" y="159"/>
                    <a:pt x="100" y="172"/>
                    <a:pt x="103" y="174"/>
                  </a:cubicBezTo>
                  <a:cubicBezTo>
                    <a:pt x="105" y="176"/>
                    <a:pt x="109" y="180"/>
                    <a:pt x="108" y="183"/>
                  </a:cubicBezTo>
                  <a:cubicBezTo>
                    <a:pt x="108" y="185"/>
                    <a:pt x="106" y="191"/>
                    <a:pt x="108" y="192"/>
                  </a:cubicBezTo>
                  <a:cubicBezTo>
                    <a:pt x="110" y="192"/>
                    <a:pt x="111" y="189"/>
                    <a:pt x="114" y="189"/>
                  </a:cubicBezTo>
                  <a:cubicBezTo>
                    <a:pt x="118" y="189"/>
                    <a:pt x="121" y="189"/>
                    <a:pt x="124" y="188"/>
                  </a:cubicBezTo>
                  <a:cubicBezTo>
                    <a:pt x="126" y="187"/>
                    <a:pt x="127" y="187"/>
                    <a:pt x="127" y="188"/>
                  </a:cubicBezTo>
                  <a:cubicBezTo>
                    <a:pt x="129" y="189"/>
                    <a:pt x="130" y="191"/>
                    <a:pt x="130" y="191"/>
                  </a:cubicBezTo>
                  <a:cubicBezTo>
                    <a:pt x="130" y="191"/>
                    <a:pt x="131" y="194"/>
                    <a:pt x="133" y="193"/>
                  </a:cubicBezTo>
                  <a:cubicBezTo>
                    <a:pt x="135" y="192"/>
                    <a:pt x="141" y="191"/>
                    <a:pt x="140" y="193"/>
                  </a:cubicBezTo>
                  <a:cubicBezTo>
                    <a:pt x="140" y="195"/>
                    <a:pt x="142" y="199"/>
                    <a:pt x="144" y="198"/>
                  </a:cubicBezTo>
                  <a:cubicBezTo>
                    <a:pt x="146" y="197"/>
                    <a:pt x="151" y="201"/>
                    <a:pt x="153" y="201"/>
                  </a:cubicBezTo>
                  <a:cubicBezTo>
                    <a:pt x="156" y="201"/>
                    <a:pt x="158" y="201"/>
                    <a:pt x="158" y="200"/>
                  </a:cubicBezTo>
                  <a:cubicBezTo>
                    <a:pt x="158" y="198"/>
                    <a:pt x="161" y="196"/>
                    <a:pt x="162" y="198"/>
                  </a:cubicBezTo>
                  <a:cubicBezTo>
                    <a:pt x="163" y="200"/>
                    <a:pt x="166" y="204"/>
                    <a:pt x="168" y="204"/>
                  </a:cubicBezTo>
                  <a:cubicBezTo>
                    <a:pt x="171" y="204"/>
                    <a:pt x="177" y="204"/>
                    <a:pt x="177" y="206"/>
                  </a:cubicBezTo>
                  <a:cubicBezTo>
                    <a:pt x="177" y="208"/>
                    <a:pt x="179" y="214"/>
                    <a:pt x="181" y="216"/>
                  </a:cubicBezTo>
                  <a:cubicBezTo>
                    <a:pt x="184" y="218"/>
                    <a:pt x="189" y="216"/>
                    <a:pt x="189" y="216"/>
                  </a:cubicBezTo>
                  <a:cubicBezTo>
                    <a:pt x="189" y="216"/>
                    <a:pt x="191" y="214"/>
                    <a:pt x="191" y="211"/>
                  </a:cubicBezTo>
                  <a:cubicBezTo>
                    <a:pt x="191" y="207"/>
                    <a:pt x="191" y="203"/>
                    <a:pt x="190" y="203"/>
                  </a:cubicBezTo>
                  <a:cubicBezTo>
                    <a:pt x="188" y="203"/>
                    <a:pt x="186" y="206"/>
                    <a:pt x="182" y="205"/>
                  </a:cubicBezTo>
                  <a:cubicBezTo>
                    <a:pt x="179" y="204"/>
                    <a:pt x="176" y="197"/>
                    <a:pt x="175" y="196"/>
                  </a:cubicBezTo>
                  <a:cubicBezTo>
                    <a:pt x="173" y="195"/>
                    <a:pt x="177" y="189"/>
                    <a:pt x="177" y="186"/>
                  </a:cubicBezTo>
                  <a:cubicBezTo>
                    <a:pt x="177" y="183"/>
                    <a:pt x="180" y="174"/>
                    <a:pt x="178" y="173"/>
                  </a:cubicBezTo>
                  <a:cubicBezTo>
                    <a:pt x="176" y="172"/>
                    <a:pt x="177" y="169"/>
                    <a:pt x="179" y="167"/>
                  </a:cubicBezTo>
                  <a:cubicBezTo>
                    <a:pt x="182" y="165"/>
                    <a:pt x="178" y="160"/>
                    <a:pt x="182" y="160"/>
                  </a:cubicBezTo>
                  <a:cubicBezTo>
                    <a:pt x="186" y="160"/>
                    <a:pt x="194" y="160"/>
                    <a:pt x="196" y="157"/>
                  </a:cubicBezTo>
                  <a:cubicBezTo>
                    <a:pt x="196" y="157"/>
                    <a:pt x="196" y="157"/>
                    <a:pt x="196" y="157"/>
                  </a:cubicBezTo>
                  <a:cubicBezTo>
                    <a:pt x="197" y="156"/>
                    <a:pt x="197" y="156"/>
                    <a:pt x="197" y="155"/>
                  </a:cubicBezTo>
                  <a:cubicBezTo>
                    <a:pt x="195" y="151"/>
                    <a:pt x="192" y="145"/>
                    <a:pt x="189" y="144"/>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57" name="Freeform 159"/>
            <p:cNvSpPr/>
            <p:nvPr/>
          </p:nvSpPr>
          <p:spPr bwMode="auto">
            <a:xfrm>
              <a:off x="4975225" y="3306763"/>
              <a:ext cx="34925" cy="46038"/>
            </a:xfrm>
            <a:custGeom>
              <a:cxnLst>
                <a:cxn ang="0">
                  <a:pos x="1" y="12"/>
                </a:cxn>
                <a:cxn ang="0">
                  <a:pos x="4" y="24"/>
                </a:cxn>
                <a:cxn ang="0">
                  <a:pos x="9" y="21"/>
                </a:cxn>
                <a:cxn ang="0">
                  <a:pos x="18" y="8"/>
                </a:cxn>
                <a:cxn ang="0">
                  <a:pos x="15" y="6"/>
                </a:cxn>
                <a:cxn ang="0">
                  <a:pos x="14" y="0"/>
                </a:cxn>
                <a:cxn ang="0">
                  <a:pos x="9" y="0"/>
                </a:cxn>
                <a:cxn ang="0">
                  <a:pos x="3" y="4"/>
                </a:cxn>
                <a:cxn ang="0">
                  <a:pos x="0" y="3"/>
                </a:cxn>
                <a:cxn ang="0">
                  <a:pos x="0" y="4"/>
                </a:cxn>
                <a:cxn ang="0">
                  <a:pos x="1" y="12"/>
                </a:cxn>
              </a:cxnLst>
              <a:rect b="b" l="0" r="r" t="0"/>
              <a:pathLst>
                <a:path h="24" w="18">
                  <a:moveTo>
                    <a:pt x="1" y="12"/>
                  </a:moveTo>
                  <a:cubicBezTo>
                    <a:pt x="2" y="14"/>
                    <a:pt x="3" y="19"/>
                    <a:pt x="4" y="24"/>
                  </a:cubicBezTo>
                  <a:cubicBezTo>
                    <a:pt x="6" y="22"/>
                    <a:pt x="8" y="21"/>
                    <a:pt x="9" y="21"/>
                  </a:cubicBezTo>
                  <a:cubicBezTo>
                    <a:pt x="11" y="20"/>
                    <a:pt x="18" y="8"/>
                    <a:pt x="18" y="8"/>
                  </a:cubicBezTo>
                  <a:cubicBezTo>
                    <a:pt x="15" y="6"/>
                    <a:pt x="15" y="6"/>
                    <a:pt x="15" y="6"/>
                  </a:cubicBezTo>
                  <a:cubicBezTo>
                    <a:pt x="15" y="6"/>
                    <a:pt x="15" y="3"/>
                    <a:pt x="14" y="0"/>
                  </a:cubicBezTo>
                  <a:cubicBezTo>
                    <a:pt x="12" y="0"/>
                    <a:pt x="9" y="0"/>
                    <a:pt x="9" y="0"/>
                  </a:cubicBezTo>
                  <a:cubicBezTo>
                    <a:pt x="9" y="0"/>
                    <a:pt x="10" y="5"/>
                    <a:pt x="3" y="4"/>
                  </a:cubicBezTo>
                  <a:cubicBezTo>
                    <a:pt x="2" y="3"/>
                    <a:pt x="1" y="3"/>
                    <a:pt x="0" y="3"/>
                  </a:cubicBezTo>
                  <a:cubicBezTo>
                    <a:pt x="0" y="3"/>
                    <a:pt x="0" y="4"/>
                    <a:pt x="0" y="4"/>
                  </a:cubicBezTo>
                  <a:lnTo>
                    <a:pt x="1" y="12"/>
                  </a:ln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58" name="Freeform 160"/>
            <p:cNvSpPr/>
            <p:nvPr/>
          </p:nvSpPr>
          <p:spPr bwMode="auto">
            <a:xfrm>
              <a:off x="4995863" y="3484563"/>
              <a:ext cx="230188" cy="368300"/>
            </a:xfrm>
            <a:custGeom>
              <a:cxnLst>
                <a:cxn ang="0">
                  <a:pos x="119" y="50"/>
                </a:cxn>
                <a:cxn ang="0">
                  <a:pos x="116" y="28"/>
                </a:cxn>
                <a:cxn ang="0">
                  <a:pos x="115" y="1"/>
                </a:cxn>
                <a:cxn ang="0">
                  <a:pos x="115" y="0"/>
                </a:cxn>
                <a:cxn ang="0">
                  <a:pos x="103" y="7"/>
                </a:cxn>
                <a:cxn ang="0">
                  <a:pos x="95" y="9"/>
                </a:cxn>
                <a:cxn ang="0">
                  <a:pos x="89" y="8"/>
                </a:cxn>
                <a:cxn ang="0">
                  <a:pos x="85" y="13"/>
                </a:cxn>
                <a:cxn ang="0">
                  <a:pos x="78" y="13"/>
                </a:cxn>
                <a:cxn ang="0">
                  <a:pos x="69" y="15"/>
                </a:cxn>
                <a:cxn ang="0">
                  <a:pos x="65" y="11"/>
                </a:cxn>
                <a:cxn ang="0">
                  <a:pos x="58" y="13"/>
                </a:cxn>
                <a:cxn ang="0">
                  <a:pos x="52" y="12"/>
                </a:cxn>
                <a:cxn ang="0">
                  <a:pos x="51" y="16"/>
                </a:cxn>
                <a:cxn ang="0">
                  <a:pos x="56" y="40"/>
                </a:cxn>
                <a:cxn ang="0">
                  <a:pos x="63" y="46"/>
                </a:cxn>
                <a:cxn ang="0">
                  <a:pos x="63" y="58"/>
                </a:cxn>
                <a:cxn ang="0">
                  <a:pos x="57" y="65"/>
                </a:cxn>
                <a:cxn ang="0">
                  <a:pos x="56" y="75"/>
                </a:cxn>
                <a:cxn ang="0">
                  <a:pos x="46" y="62"/>
                </a:cxn>
                <a:cxn ang="0">
                  <a:pos x="48" y="47"/>
                </a:cxn>
                <a:cxn ang="0">
                  <a:pos x="39" y="46"/>
                </a:cxn>
                <a:cxn ang="0">
                  <a:pos x="31" y="40"/>
                </a:cxn>
                <a:cxn ang="0">
                  <a:pos x="0" y="52"/>
                </a:cxn>
                <a:cxn ang="0">
                  <a:pos x="2" y="60"/>
                </a:cxn>
                <a:cxn ang="0">
                  <a:pos x="2" y="60"/>
                </a:cxn>
                <a:cxn ang="0">
                  <a:pos x="3" y="64"/>
                </a:cxn>
                <a:cxn ang="0">
                  <a:pos x="18" y="67"/>
                </a:cxn>
                <a:cxn ang="0">
                  <a:pos x="31" y="72"/>
                </a:cxn>
                <a:cxn ang="0">
                  <a:pos x="31" y="89"/>
                </a:cxn>
                <a:cxn ang="0">
                  <a:pos x="28" y="99"/>
                </a:cxn>
                <a:cxn ang="0">
                  <a:pos x="32" y="108"/>
                </a:cxn>
                <a:cxn ang="0">
                  <a:pos x="26" y="116"/>
                </a:cxn>
                <a:cxn ang="0">
                  <a:pos x="23" y="127"/>
                </a:cxn>
                <a:cxn ang="0">
                  <a:pos x="11" y="138"/>
                </a:cxn>
                <a:cxn ang="0">
                  <a:pos x="12" y="139"/>
                </a:cxn>
                <a:cxn ang="0">
                  <a:pos x="19" y="160"/>
                </a:cxn>
                <a:cxn ang="0">
                  <a:pos x="20" y="180"/>
                </a:cxn>
                <a:cxn ang="0">
                  <a:pos x="21" y="193"/>
                </a:cxn>
                <a:cxn ang="0">
                  <a:pos x="30" y="193"/>
                </a:cxn>
                <a:cxn ang="0">
                  <a:pos x="30" y="187"/>
                </a:cxn>
                <a:cxn ang="0">
                  <a:pos x="26" y="183"/>
                </a:cxn>
                <a:cxn ang="0">
                  <a:pos x="43" y="170"/>
                </a:cxn>
                <a:cxn ang="0">
                  <a:pos x="57" y="161"/>
                </a:cxn>
                <a:cxn ang="0">
                  <a:pos x="59" y="145"/>
                </a:cxn>
                <a:cxn ang="0">
                  <a:pos x="57" y="130"/>
                </a:cxn>
                <a:cxn ang="0">
                  <a:pos x="51" y="116"/>
                </a:cxn>
                <a:cxn ang="0">
                  <a:pos x="53" y="108"/>
                </a:cxn>
                <a:cxn ang="0">
                  <a:pos x="58" y="102"/>
                </a:cxn>
                <a:cxn ang="0">
                  <a:pos x="68" y="96"/>
                </a:cxn>
                <a:cxn ang="0">
                  <a:pos x="79" y="83"/>
                </a:cxn>
                <a:cxn ang="0">
                  <a:pos x="101" y="73"/>
                </a:cxn>
                <a:cxn ang="0">
                  <a:pos x="119" y="50"/>
                </a:cxn>
              </a:cxnLst>
              <a:rect b="b" l="0" r="r" t="0"/>
              <a:pathLst>
                <a:path h="193" w="120">
                  <a:moveTo>
                    <a:pt x="119" y="50"/>
                  </a:moveTo>
                  <a:cubicBezTo>
                    <a:pt x="118" y="47"/>
                    <a:pt x="116" y="33"/>
                    <a:pt x="116" y="28"/>
                  </a:cubicBezTo>
                  <a:cubicBezTo>
                    <a:pt x="117" y="22"/>
                    <a:pt x="115" y="8"/>
                    <a:pt x="115" y="1"/>
                  </a:cubicBezTo>
                  <a:cubicBezTo>
                    <a:pt x="115" y="0"/>
                    <a:pt x="115" y="0"/>
                    <a:pt x="115" y="0"/>
                  </a:cubicBezTo>
                  <a:cubicBezTo>
                    <a:pt x="110" y="3"/>
                    <a:pt x="104" y="5"/>
                    <a:pt x="103" y="7"/>
                  </a:cubicBezTo>
                  <a:cubicBezTo>
                    <a:pt x="102" y="9"/>
                    <a:pt x="98" y="6"/>
                    <a:pt x="95" y="9"/>
                  </a:cubicBezTo>
                  <a:cubicBezTo>
                    <a:pt x="93" y="11"/>
                    <a:pt x="91" y="9"/>
                    <a:pt x="89" y="8"/>
                  </a:cubicBezTo>
                  <a:cubicBezTo>
                    <a:pt x="86" y="8"/>
                    <a:pt x="85" y="11"/>
                    <a:pt x="85" y="13"/>
                  </a:cubicBezTo>
                  <a:cubicBezTo>
                    <a:pt x="85" y="15"/>
                    <a:pt x="80" y="14"/>
                    <a:pt x="78" y="13"/>
                  </a:cubicBezTo>
                  <a:cubicBezTo>
                    <a:pt x="77" y="13"/>
                    <a:pt x="71" y="15"/>
                    <a:pt x="69" y="15"/>
                  </a:cubicBezTo>
                  <a:cubicBezTo>
                    <a:pt x="66" y="15"/>
                    <a:pt x="68" y="12"/>
                    <a:pt x="65" y="11"/>
                  </a:cubicBezTo>
                  <a:cubicBezTo>
                    <a:pt x="62" y="10"/>
                    <a:pt x="60" y="13"/>
                    <a:pt x="58" y="13"/>
                  </a:cubicBezTo>
                  <a:cubicBezTo>
                    <a:pt x="57" y="13"/>
                    <a:pt x="54" y="12"/>
                    <a:pt x="52" y="12"/>
                  </a:cubicBezTo>
                  <a:cubicBezTo>
                    <a:pt x="52" y="13"/>
                    <a:pt x="52" y="15"/>
                    <a:pt x="51" y="16"/>
                  </a:cubicBezTo>
                  <a:cubicBezTo>
                    <a:pt x="49" y="21"/>
                    <a:pt x="56" y="34"/>
                    <a:pt x="56" y="40"/>
                  </a:cubicBezTo>
                  <a:cubicBezTo>
                    <a:pt x="59" y="42"/>
                    <a:pt x="62" y="44"/>
                    <a:pt x="63" y="46"/>
                  </a:cubicBezTo>
                  <a:cubicBezTo>
                    <a:pt x="66" y="50"/>
                    <a:pt x="63" y="50"/>
                    <a:pt x="63" y="58"/>
                  </a:cubicBezTo>
                  <a:cubicBezTo>
                    <a:pt x="64" y="66"/>
                    <a:pt x="60" y="62"/>
                    <a:pt x="57" y="65"/>
                  </a:cubicBezTo>
                  <a:cubicBezTo>
                    <a:pt x="54" y="68"/>
                    <a:pt x="57" y="74"/>
                    <a:pt x="56" y="75"/>
                  </a:cubicBezTo>
                  <a:cubicBezTo>
                    <a:pt x="55" y="77"/>
                    <a:pt x="46" y="64"/>
                    <a:pt x="46" y="62"/>
                  </a:cubicBezTo>
                  <a:cubicBezTo>
                    <a:pt x="45" y="60"/>
                    <a:pt x="49" y="52"/>
                    <a:pt x="48" y="47"/>
                  </a:cubicBezTo>
                  <a:cubicBezTo>
                    <a:pt x="47" y="42"/>
                    <a:pt x="41" y="45"/>
                    <a:pt x="39" y="46"/>
                  </a:cubicBezTo>
                  <a:cubicBezTo>
                    <a:pt x="37" y="46"/>
                    <a:pt x="32" y="40"/>
                    <a:pt x="31" y="40"/>
                  </a:cubicBezTo>
                  <a:cubicBezTo>
                    <a:pt x="30" y="40"/>
                    <a:pt x="0" y="52"/>
                    <a:pt x="0" y="52"/>
                  </a:cubicBezTo>
                  <a:cubicBezTo>
                    <a:pt x="2" y="60"/>
                    <a:pt x="2" y="60"/>
                    <a:pt x="2" y="60"/>
                  </a:cubicBezTo>
                  <a:cubicBezTo>
                    <a:pt x="2" y="60"/>
                    <a:pt x="2" y="60"/>
                    <a:pt x="2" y="60"/>
                  </a:cubicBezTo>
                  <a:cubicBezTo>
                    <a:pt x="3" y="64"/>
                    <a:pt x="3" y="64"/>
                    <a:pt x="3" y="64"/>
                  </a:cubicBezTo>
                  <a:cubicBezTo>
                    <a:pt x="3" y="64"/>
                    <a:pt x="13" y="64"/>
                    <a:pt x="18" y="67"/>
                  </a:cubicBezTo>
                  <a:cubicBezTo>
                    <a:pt x="22" y="70"/>
                    <a:pt x="29" y="71"/>
                    <a:pt x="31" y="72"/>
                  </a:cubicBezTo>
                  <a:cubicBezTo>
                    <a:pt x="32" y="73"/>
                    <a:pt x="31" y="84"/>
                    <a:pt x="31" y="89"/>
                  </a:cubicBezTo>
                  <a:cubicBezTo>
                    <a:pt x="32" y="95"/>
                    <a:pt x="25" y="96"/>
                    <a:pt x="28" y="99"/>
                  </a:cubicBezTo>
                  <a:cubicBezTo>
                    <a:pt x="31" y="102"/>
                    <a:pt x="30" y="107"/>
                    <a:pt x="32" y="108"/>
                  </a:cubicBezTo>
                  <a:cubicBezTo>
                    <a:pt x="34" y="108"/>
                    <a:pt x="28" y="115"/>
                    <a:pt x="26" y="116"/>
                  </a:cubicBezTo>
                  <a:cubicBezTo>
                    <a:pt x="23" y="118"/>
                    <a:pt x="26" y="123"/>
                    <a:pt x="23" y="127"/>
                  </a:cubicBezTo>
                  <a:cubicBezTo>
                    <a:pt x="21" y="130"/>
                    <a:pt x="15" y="135"/>
                    <a:pt x="11" y="138"/>
                  </a:cubicBezTo>
                  <a:cubicBezTo>
                    <a:pt x="12" y="139"/>
                    <a:pt x="12" y="139"/>
                    <a:pt x="12" y="139"/>
                  </a:cubicBezTo>
                  <a:cubicBezTo>
                    <a:pt x="13" y="141"/>
                    <a:pt x="16" y="158"/>
                    <a:pt x="19" y="160"/>
                  </a:cubicBezTo>
                  <a:cubicBezTo>
                    <a:pt x="22" y="162"/>
                    <a:pt x="20" y="179"/>
                    <a:pt x="20" y="180"/>
                  </a:cubicBezTo>
                  <a:cubicBezTo>
                    <a:pt x="20" y="182"/>
                    <a:pt x="21" y="193"/>
                    <a:pt x="21" y="193"/>
                  </a:cubicBezTo>
                  <a:cubicBezTo>
                    <a:pt x="21" y="193"/>
                    <a:pt x="26" y="193"/>
                    <a:pt x="30" y="193"/>
                  </a:cubicBezTo>
                  <a:cubicBezTo>
                    <a:pt x="30" y="190"/>
                    <a:pt x="30" y="188"/>
                    <a:pt x="30" y="187"/>
                  </a:cubicBezTo>
                  <a:cubicBezTo>
                    <a:pt x="30" y="182"/>
                    <a:pt x="27" y="186"/>
                    <a:pt x="26" y="183"/>
                  </a:cubicBezTo>
                  <a:cubicBezTo>
                    <a:pt x="24" y="179"/>
                    <a:pt x="34" y="173"/>
                    <a:pt x="43" y="170"/>
                  </a:cubicBezTo>
                  <a:cubicBezTo>
                    <a:pt x="53" y="166"/>
                    <a:pt x="56" y="164"/>
                    <a:pt x="57" y="161"/>
                  </a:cubicBezTo>
                  <a:cubicBezTo>
                    <a:pt x="58" y="158"/>
                    <a:pt x="57" y="148"/>
                    <a:pt x="59" y="145"/>
                  </a:cubicBezTo>
                  <a:cubicBezTo>
                    <a:pt x="60" y="141"/>
                    <a:pt x="58" y="139"/>
                    <a:pt x="57" y="130"/>
                  </a:cubicBezTo>
                  <a:cubicBezTo>
                    <a:pt x="55" y="122"/>
                    <a:pt x="52" y="121"/>
                    <a:pt x="51" y="116"/>
                  </a:cubicBezTo>
                  <a:cubicBezTo>
                    <a:pt x="50" y="111"/>
                    <a:pt x="50" y="108"/>
                    <a:pt x="53" y="108"/>
                  </a:cubicBezTo>
                  <a:cubicBezTo>
                    <a:pt x="56" y="107"/>
                    <a:pt x="56" y="106"/>
                    <a:pt x="58" y="102"/>
                  </a:cubicBezTo>
                  <a:cubicBezTo>
                    <a:pt x="60" y="97"/>
                    <a:pt x="63" y="99"/>
                    <a:pt x="68" y="96"/>
                  </a:cubicBezTo>
                  <a:cubicBezTo>
                    <a:pt x="72" y="92"/>
                    <a:pt x="72" y="88"/>
                    <a:pt x="79" y="83"/>
                  </a:cubicBezTo>
                  <a:cubicBezTo>
                    <a:pt x="87" y="77"/>
                    <a:pt x="94" y="77"/>
                    <a:pt x="101" y="73"/>
                  </a:cubicBezTo>
                  <a:cubicBezTo>
                    <a:pt x="108" y="69"/>
                    <a:pt x="120" y="53"/>
                    <a:pt x="119" y="50"/>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59" name="Freeform 161"/>
            <p:cNvSpPr/>
            <p:nvPr/>
          </p:nvSpPr>
          <p:spPr bwMode="auto">
            <a:xfrm>
              <a:off x="4983163" y="3275013"/>
              <a:ext cx="233363" cy="238125"/>
            </a:xfrm>
            <a:custGeom>
              <a:cxnLst>
                <a:cxn ang="0">
                  <a:pos x="114" y="100"/>
                </a:cxn>
                <a:cxn ang="0">
                  <a:pos x="110" y="88"/>
                </a:cxn>
                <a:cxn ang="0">
                  <a:pos x="109" y="79"/>
                </a:cxn>
                <a:cxn ang="0">
                  <a:pos x="111" y="71"/>
                </a:cxn>
                <a:cxn ang="0">
                  <a:pos x="105" y="61"/>
                </a:cxn>
                <a:cxn ang="0">
                  <a:pos x="110" y="44"/>
                </a:cxn>
                <a:cxn ang="0">
                  <a:pos x="91" y="30"/>
                </a:cxn>
                <a:cxn ang="0">
                  <a:pos x="92" y="24"/>
                </a:cxn>
                <a:cxn ang="0">
                  <a:pos x="49" y="1"/>
                </a:cxn>
                <a:cxn ang="0">
                  <a:pos x="44" y="12"/>
                </a:cxn>
                <a:cxn ang="0">
                  <a:pos x="44" y="19"/>
                </a:cxn>
                <a:cxn ang="0">
                  <a:pos x="26" y="18"/>
                </a:cxn>
                <a:cxn ang="0">
                  <a:pos x="26" y="0"/>
                </a:cxn>
                <a:cxn ang="0">
                  <a:pos x="17" y="1"/>
                </a:cxn>
                <a:cxn ang="0">
                  <a:pos x="11" y="2"/>
                </a:cxn>
                <a:cxn ang="0">
                  <a:pos x="13" y="7"/>
                </a:cxn>
                <a:cxn ang="0">
                  <a:pos x="15" y="15"/>
                </a:cxn>
                <a:cxn ang="0">
                  <a:pos x="10" y="17"/>
                </a:cxn>
                <a:cxn ang="0">
                  <a:pos x="11" y="23"/>
                </a:cxn>
                <a:cxn ang="0">
                  <a:pos x="14" y="25"/>
                </a:cxn>
                <a:cxn ang="0">
                  <a:pos x="5" y="38"/>
                </a:cxn>
                <a:cxn ang="0">
                  <a:pos x="0" y="41"/>
                </a:cxn>
                <a:cxn ang="0">
                  <a:pos x="7" y="62"/>
                </a:cxn>
                <a:cxn ang="0">
                  <a:pos x="13" y="77"/>
                </a:cxn>
                <a:cxn ang="0">
                  <a:pos x="15" y="86"/>
                </a:cxn>
                <a:cxn ang="0">
                  <a:pos x="9" y="81"/>
                </a:cxn>
                <a:cxn ang="0">
                  <a:pos x="8" y="83"/>
                </a:cxn>
                <a:cxn ang="0">
                  <a:pos x="8" y="83"/>
                </a:cxn>
                <a:cxn ang="0">
                  <a:pos x="16" y="88"/>
                </a:cxn>
                <a:cxn ang="0">
                  <a:pos x="26" y="92"/>
                </a:cxn>
                <a:cxn ang="0">
                  <a:pos x="41" y="99"/>
                </a:cxn>
                <a:cxn ang="0">
                  <a:pos x="42" y="100"/>
                </a:cxn>
                <a:cxn ang="0">
                  <a:pos x="49" y="100"/>
                </a:cxn>
                <a:cxn ang="0">
                  <a:pos x="51" y="99"/>
                </a:cxn>
                <a:cxn ang="0">
                  <a:pos x="59" y="122"/>
                </a:cxn>
                <a:cxn ang="0">
                  <a:pos x="65" y="123"/>
                </a:cxn>
                <a:cxn ang="0">
                  <a:pos x="72" y="121"/>
                </a:cxn>
                <a:cxn ang="0">
                  <a:pos x="76" y="125"/>
                </a:cxn>
                <a:cxn ang="0">
                  <a:pos x="85" y="123"/>
                </a:cxn>
                <a:cxn ang="0">
                  <a:pos x="92" y="123"/>
                </a:cxn>
                <a:cxn ang="0">
                  <a:pos x="96" y="118"/>
                </a:cxn>
                <a:cxn ang="0">
                  <a:pos x="102" y="119"/>
                </a:cxn>
                <a:cxn ang="0">
                  <a:pos x="110" y="117"/>
                </a:cxn>
                <a:cxn ang="0">
                  <a:pos x="122" y="110"/>
                </a:cxn>
                <a:cxn ang="0">
                  <a:pos x="114" y="100"/>
                </a:cxn>
              </a:cxnLst>
              <a:rect b="b" l="0" r="r" t="0"/>
              <a:pathLst>
                <a:path h="125" w="122">
                  <a:moveTo>
                    <a:pt x="114" y="100"/>
                  </a:moveTo>
                  <a:cubicBezTo>
                    <a:pt x="114" y="93"/>
                    <a:pt x="110" y="93"/>
                    <a:pt x="110" y="88"/>
                  </a:cubicBezTo>
                  <a:cubicBezTo>
                    <a:pt x="110" y="84"/>
                    <a:pt x="111" y="80"/>
                    <a:pt x="109" y="79"/>
                  </a:cubicBezTo>
                  <a:cubicBezTo>
                    <a:pt x="107" y="79"/>
                    <a:pt x="108" y="75"/>
                    <a:pt x="111" y="71"/>
                  </a:cubicBezTo>
                  <a:cubicBezTo>
                    <a:pt x="114" y="67"/>
                    <a:pt x="106" y="66"/>
                    <a:pt x="105" y="61"/>
                  </a:cubicBezTo>
                  <a:cubicBezTo>
                    <a:pt x="105" y="59"/>
                    <a:pt x="107" y="52"/>
                    <a:pt x="110" y="44"/>
                  </a:cubicBezTo>
                  <a:cubicBezTo>
                    <a:pt x="101" y="37"/>
                    <a:pt x="91" y="30"/>
                    <a:pt x="91" y="30"/>
                  </a:cubicBezTo>
                  <a:cubicBezTo>
                    <a:pt x="92" y="24"/>
                    <a:pt x="92" y="24"/>
                    <a:pt x="92" y="24"/>
                  </a:cubicBezTo>
                  <a:cubicBezTo>
                    <a:pt x="49" y="1"/>
                    <a:pt x="49" y="1"/>
                    <a:pt x="49" y="1"/>
                  </a:cubicBezTo>
                  <a:cubicBezTo>
                    <a:pt x="49" y="6"/>
                    <a:pt x="47" y="10"/>
                    <a:pt x="44" y="12"/>
                  </a:cubicBezTo>
                  <a:cubicBezTo>
                    <a:pt x="40" y="13"/>
                    <a:pt x="48" y="18"/>
                    <a:pt x="44" y="19"/>
                  </a:cubicBezTo>
                  <a:cubicBezTo>
                    <a:pt x="41" y="19"/>
                    <a:pt x="32" y="15"/>
                    <a:pt x="26" y="18"/>
                  </a:cubicBezTo>
                  <a:cubicBezTo>
                    <a:pt x="22" y="19"/>
                    <a:pt x="23" y="9"/>
                    <a:pt x="26" y="0"/>
                  </a:cubicBezTo>
                  <a:cubicBezTo>
                    <a:pt x="17" y="1"/>
                    <a:pt x="17" y="1"/>
                    <a:pt x="17" y="1"/>
                  </a:cubicBezTo>
                  <a:cubicBezTo>
                    <a:pt x="17" y="1"/>
                    <a:pt x="14" y="2"/>
                    <a:pt x="11" y="2"/>
                  </a:cubicBezTo>
                  <a:cubicBezTo>
                    <a:pt x="13" y="7"/>
                    <a:pt x="13" y="7"/>
                    <a:pt x="13" y="7"/>
                  </a:cubicBezTo>
                  <a:cubicBezTo>
                    <a:pt x="13" y="7"/>
                    <a:pt x="15" y="12"/>
                    <a:pt x="15" y="15"/>
                  </a:cubicBezTo>
                  <a:cubicBezTo>
                    <a:pt x="15" y="16"/>
                    <a:pt x="13" y="17"/>
                    <a:pt x="10" y="17"/>
                  </a:cubicBezTo>
                  <a:cubicBezTo>
                    <a:pt x="11" y="20"/>
                    <a:pt x="11" y="23"/>
                    <a:pt x="11" y="23"/>
                  </a:cubicBezTo>
                  <a:cubicBezTo>
                    <a:pt x="14" y="25"/>
                    <a:pt x="14" y="25"/>
                    <a:pt x="14" y="25"/>
                  </a:cubicBezTo>
                  <a:cubicBezTo>
                    <a:pt x="14" y="25"/>
                    <a:pt x="7" y="37"/>
                    <a:pt x="5" y="38"/>
                  </a:cubicBezTo>
                  <a:cubicBezTo>
                    <a:pt x="4" y="38"/>
                    <a:pt x="2" y="39"/>
                    <a:pt x="0" y="41"/>
                  </a:cubicBezTo>
                  <a:cubicBezTo>
                    <a:pt x="1" y="49"/>
                    <a:pt x="3" y="59"/>
                    <a:pt x="7" y="62"/>
                  </a:cubicBezTo>
                  <a:cubicBezTo>
                    <a:pt x="12" y="68"/>
                    <a:pt x="11" y="74"/>
                    <a:pt x="13" y="77"/>
                  </a:cubicBezTo>
                  <a:cubicBezTo>
                    <a:pt x="14" y="81"/>
                    <a:pt x="19" y="85"/>
                    <a:pt x="15" y="86"/>
                  </a:cubicBezTo>
                  <a:cubicBezTo>
                    <a:pt x="13" y="87"/>
                    <a:pt x="11" y="85"/>
                    <a:pt x="9" y="81"/>
                  </a:cubicBezTo>
                  <a:cubicBezTo>
                    <a:pt x="9" y="82"/>
                    <a:pt x="9" y="82"/>
                    <a:pt x="8" y="83"/>
                  </a:cubicBezTo>
                  <a:cubicBezTo>
                    <a:pt x="8" y="83"/>
                    <a:pt x="8" y="83"/>
                    <a:pt x="8" y="83"/>
                  </a:cubicBezTo>
                  <a:cubicBezTo>
                    <a:pt x="11" y="86"/>
                    <a:pt x="15" y="88"/>
                    <a:pt x="16" y="88"/>
                  </a:cubicBezTo>
                  <a:cubicBezTo>
                    <a:pt x="19" y="88"/>
                    <a:pt x="24" y="92"/>
                    <a:pt x="26" y="92"/>
                  </a:cubicBezTo>
                  <a:cubicBezTo>
                    <a:pt x="29" y="93"/>
                    <a:pt x="40" y="97"/>
                    <a:pt x="41" y="99"/>
                  </a:cubicBezTo>
                  <a:cubicBezTo>
                    <a:pt x="41" y="99"/>
                    <a:pt x="41" y="99"/>
                    <a:pt x="42" y="100"/>
                  </a:cubicBezTo>
                  <a:cubicBezTo>
                    <a:pt x="44" y="100"/>
                    <a:pt x="47" y="99"/>
                    <a:pt x="49" y="100"/>
                  </a:cubicBezTo>
                  <a:cubicBezTo>
                    <a:pt x="50" y="99"/>
                    <a:pt x="50" y="99"/>
                    <a:pt x="51" y="99"/>
                  </a:cubicBezTo>
                  <a:cubicBezTo>
                    <a:pt x="55" y="99"/>
                    <a:pt x="59" y="113"/>
                    <a:pt x="59" y="122"/>
                  </a:cubicBezTo>
                  <a:cubicBezTo>
                    <a:pt x="61" y="122"/>
                    <a:pt x="64" y="123"/>
                    <a:pt x="65" y="123"/>
                  </a:cubicBezTo>
                  <a:cubicBezTo>
                    <a:pt x="67" y="123"/>
                    <a:pt x="69" y="120"/>
                    <a:pt x="72" y="121"/>
                  </a:cubicBezTo>
                  <a:cubicBezTo>
                    <a:pt x="75" y="122"/>
                    <a:pt x="73" y="125"/>
                    <a:pt x="76" y="125"/>
                  </a:cubicBezTo>
                  <a:cubicBezTo>
                    <a:pt x="78" y="125"/>
                    <a:pt x="84" y="123"/>
                    <a:pt x="85" y="123"/>
                  </a:cubicBezTo>
                  <a:cubicBezTo>
                    <a:pt x="87" y="124"/>
                    <a:pt x="92" y="125"/>
                    <a:pt x="92" y="123"/>
                  </a:cubicBezTo>
                  <a:cubicBezTo>
                    <a:pt x="92" y="121"/>
                    <a:pt x="93" y="118"/>
                    <a:pt x="96" y="118"/>
                  </a:cubicBezTo>
                  <a:cubicBezTo>
                    <a:pt x="98" y="119"/>
                    <a:pt x="100" y="121"/>
                    <a:pt x="102" y="119"/>
                  </a:cubicBezTo>
                  <a:cubicBezTo>
                    <a:pt x="105" y="116"/>
                    <a:pt x="109" y="119"/>
                    <a:pt x="110" y="117"/>
                  </a:cubicBezTo>
                  <a:cubicBezTo>
                    <a:pt x="111" y="115"/>
                    <a:pt x="117" y="113"/>
                    <a:pt x="122" y="110"/>
                  </a:cubicBezTo>
                  <a:cubicBezTo>
                    <a:pt x="122" y="104"/>
                    <a:pt x="115" y="107"/>
                    <a:pt x="114" y="100"/>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60" name="Freeform 162"/>
            <p:cNvSpPr/>
            <p:nvPr/>
          </p:nvSpPr>
          <p:spPr bwMode="auto">
            <a:xfrm>
              <a:off x="5051425" y="3463925"/>
              <a:ext cx="71438" cy="168275"/>
            </a:xfrm>
            <a:custGeom>
              <a:cxnLst>
                <a:cxn ang="0">
                  <a:pos x="34" y="57"/>
                </a:cxn>
                <a:cxn ang="0">
                  <a:pos x="27" y="51"/>
                </a:cxn>
                <a:cxn ang="0">
                  <a:pos x="27" y="53"/>
                </a:cxn>
                <a:cxn ang="0">
                  <a:pos x="15" y="35"/>
                </a:cxn>
                <a:cxn ang="0">
                  <a:pos x="16" y="15"/>
                </a:cxn>
                <a:cxn ang="0">
                  <a:pos x="13" y="1"/>
                </a:cxn>
                <a:cxn ang="0">
                  <a:pos x="6" y="1"/>
                </a:cxn>
                <a:cxn ang="0">
                  <a:pos x="10" y="12"/>
                </a:cxn>
                <a:cxn ang="0">
                  <a:pos x="6" y="14"/>
                </a:cxn>
                <a:cxn ang="0">
                  <a:pos x="7" y="32"/>
                </a:cxn>
                <a:cxn ang="0">
                  <a:pos x="2" y="35"/>
                </a:cxn>
                <a:cxn ang="0">
                  <a:pos x="0" y="46"/>
                </a:cxn>
                <a:cxn ang="0">
                  <a:pos x="2" y="51"/>
                </a:cxn>
                <a:cxn ang="0">
                  <a:pos x="2" y="51"/>
                </a:cxn>
                <a:cxn ang="0">
                  <a:pos x="10" y="57"/>
                </a:cxn>
                <a:cxn ang="0">
                  <a:pos x="19" y="58"/>
                </a:cxn>
                <a:cxn ang="0">
                  <a:pos x="17" y="73"/>
                </a:cxn>
                <a:cxn ang="0">
                  <a:pos x="27" y="86"/>
                </a:cxn>
                <a:cxn ang="0">
                  <a:pos x="28" y="76"/>
                </a:cxn>
                <a:cxn ang="0">
                  <a:pos x="34" y="69"/>
                </a:cxn>
                <a:cxn ang="0">
                  <a:pos x="34" y="57"/>
                </a:cxn>
              </a:cxnLst>
              <a:rect b="b" l="0" r="r" t="0"/>
              <a:pathLst>
                <a:path h="88" w="37">
                  <a:moveTo>
                    <a:pt x="34" y="57"/>
                  </a:moveTo>
                  <a:cubicBezTo>
                    <a:pt x="33" y="55"/>
                    <a:pt x="30" y="53"/>
                    <a:pt x="27" y="51"/>
                  </a:cubicBezTo>
                  <a:cubicBezTo>
                    <a:pt x="27" y="51"/>
                    <a:pt x="27" y="52"/>
                    <a:pt x="27" y="53"/>
                  </a:cubicBezTo>
                  <a:cubicBezTo>
                    <a:pt x="24" y="57"/>
                    <a:pt x="16" y="44"/>
                    <a:pt x="15" y="35"/>
                  </a:cubicBezTo>
                  <a:cubicBezTo>
                    <a:pt x="14" y="27"/>
                    <a:pt x="19" y="23"/>
                    <a:pt x="16" y="15"/>
                  </a:cubicBezTo>
                  <a:cubicBezTo>
                    <a:pt x="13" y="9"/>
                    <a:pt x="11" y="3"/>
                    <a:pt x="13" y="1"/>
                  </a:cubicBezTo>
                  <a:cubicBezTo>
                    <a:pt x="11" y="0"/>
                    <a:pt x="8" y="1"/>
                    <a:pt x="6" y="1"/>
                  </a:cubicBezTo>
                  <a:cubicBezTo>
                    <a:pt x="7" y="4"/>
                    <a:pt x="10" y="10"/>
                    <a:pt x="10" y="12"/>
                  </a:cubicBezTo>
                  <a:cubicBezTo>
                    <a:pt x="10" y="14"/>
                    <a:pt x="7" y="11"/>
                    <a:pt x="6" y="14"/>
                  </a:cubicBezTo>
                  <a:cubicBezTo>
                    <a:pt x="5" y="17"/>
                    <a:pt x="4" y="30"/>
                    <a:pt x="7" y="32"/>
                  </a:cubicBezTo>
                  <a:cubicBezTo>
                    <a:pt x="9" y="35"/>
                    <a:pt x="2" y="33"/>
                    <a:pt x="2" y="35"/>
                  </a:cubicBezTo>
                  <a:cubicBezTo>
                    <a:pt x="2" y="38"/>
                    <a:pt x="1" y="46"/>
                    <a:pt x="0" y="46"/>
                  </a:cubicBezTo>
                  <a:cubicBezTo>
                    <a:pt x="0" y="47"/>
                    <a:pt x="1" y="49"/>
                    <a:pt x="2" y="51"/>
                  </a:cubicBezTo>
                  <a:cubicBezTo>
                    <a:pt x="2" y="51"/>
                    <a:pt x="2" y="51"/>
                    <a:pt x="2" y="51"/>
                  </a:cubicBezTo>
                  <a:cubicBezTo>
                    <a:pt x="3" y="51"/>
                    <a:pt x="8" y="57"/>
                    <a:pt x="10" y="57"/>
                  </a:cubicBezTo>
                  <a:cubicBezTo>
                    <a:pt x="12" y="56"/>
                    <a:pt x="18" y="53"/>
                    <a:pt x="19" y="58"/>
                  </a:cubicBezTo>
                  <a:cubicBezTo>
                    <a:pt x="20" y="63"/>
                    <a:pt x="16" y="71"/>
                    <a:pt x="17" y="73"/>
                  </a:cubicBezTo>
                  <a:cubicBezTo>
                    <a:pt x="17" y="75"/>
                    <a:pt x="26" y="88"/>
                    <a:pt x="27" y="86"/>
                  </a:cubicBezTo>
                  <a:cubicBezTo>
                    <a:pt x="28" y="85"/>
                    <a:pt x="25" y="79"/>
                    <a:pt x="28" y="76"/>
                  </a:cubicBezTo>
                  <a:cubicBezTo>
                    <a:pt x="31" y="73"/>
                    <a:pt x="35" y="77"/>
                    <a:pt x="34" y="69"/>
                  </a:cubicBezTo>
                  <a:cubicBezTo>
                    <a:pt x="34" y="61"/>
                    <a:pt x="37" y="61"/>
                    <a:pt x="34" y="57"/>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61" name="Freeform 163"/>
            <p:cNvSpPr/>
            <p:nvPr/>
          </p:nvSpPr>
          <p:spPr bwMode="auto">
            <a:xfrm>
              <a:off x="7878763" y="3705225"/>
              <a:ext cx="73025" cy="57150"/>
            </a:xfrm>
            <a:custGeom>
              <a:cxnLst>
                <a:cxn ang="0">
                  <a:pos x="1" y="5"/>
                </a:cxn>
                <a:cxn ang="0">
                  <a:pos x="34" y="27"/>
                </a:cxn>
                <a:cxn ang="0">
                  <a:pos x="1" y="5"/>
                </a:cxn>
              </a:cxnLst>
              <a:rect b="b" l="0" r="r" t="0"/>
              <a:pathLst>
                <a:path h="30" w="38">
                  <a:moveTo>
                    <a:pt x="1" y="5"/>
                  </a:moveTo>
                  <a:cubicBezTo>
                    <a:pt x="0" y="0"/>
                    <a:pt x="38" y="25"/>
                    <a:pt x="34" y="27"/>
                  </a:cubicBezTo>
                  <a:cubicBezTo>
                    <a:pt x="30" y="30"/>
                    <a:pt x="2" y="9"/>
                    <a:pt x="1" y="5"/>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62" name="Freeform 164"/>
            <p:cNvSpPr/>
            <p:nvPr/>
          </p:nvSpPr>
          <p:spPr bwMode="auto">
            <a:xfrm>
              <a:off x="5816600" y="2316163"/>
              <a:ext cx="166688" cy="111125"/>
            </a:xfrm>
            <a:custGeom>
              <a:cxnLst>
                <a:cxn ang="0">
                  <a:pos x="71" y="47"/>
                </a:cxn>
                <a:cxn ang="0">
                  <a:pos x="75" y="51"/>
                </a:cxn>
                <a:cxn ang="0">
                  <a:pos x="83" y="53"/>
                </a:cxn>
                <a:cxn ang="0">
                  <a:pos x="87" y="52"/>
                </a:cxn>
                <a:cxn ang="0">
                  <a:pos x="84" y="37"/>
                </a:cxn>
                <a:cxn ang="0">
                  <a:pos x="73" y="30"/>
                </a:cxn>
                <a:cxn ang="0">
                  <a:pos x="72" y="20"/>
                </a:cxn>
                <a:cxn ang="0">
                  <a:pos x="57" y="21"/>
                </a:cxn>
                <a:cxn ang="0">
                  <a:pos x="47" y="19"/>
                </a:cxn>
                <a:cxn ang="0">
                  <a:pos x="37" y="19"/>
                </a:cxn>
                <a:cxn ang="0">
                  <a:pos x="21" y="18"/>
                </a:cxn>
                <a:cxn ang="0">
                  <a:pos x="29" y="11"/>
                </a:cxn>
                <a:cxn ang="0">
                  <a:pos x="33" y="11"/>
                </a:cxn>
                <a:cxn ang="0">
                  <a:pos x="37" y="2"/>
                </a:cxn>
                <a:cxn ang="0">
                  <a:pos x="29" y="4"/>
                </a:cxn>
                <a:cxn ang="0">
                  <a:pos x="20" y="6"/>
                </a:cxn>
                <a:cxn ang="0">
                  <a:pos x="15" y="12"/>
                </a:cxn>
                <a:cxn ang="0">
                  <a:pos x="11" y="18"/>
                </a:cxn>
                <a:cxn ang="0">
                  <a:pos x="1" y="22"/>
                </a:cxn>
                <a:cxn ang="0">
                  <a:pos x="8" y="31"/>
                </a:cxn>
                <a:cxn ang="0">
                  <a:pos x="9" y="41"/>
                </a:cxn>
                <a:cxn ang="0">
                  <a:pos x="4" y="52"/>
                </a:cxn>
                <a:cxn ang="0">
                  <a:pos x="10" y="53"/>
                </a:cxn>
                <a:cxn ang="0">
                  <a:pos x="21" y="50"/>
                </a:cxn>
                <a:cxn ang="0">
                  <a:pos x="32" y="44"/>
                </a:cxn>
                <a:cxn ang="0">
                  <a:pos x="42" y="35"/>
                </a:cxn>
                <a:cxn ang="0">
                  <a:pos x="47" y="44"/>
                </a:cxn>
                <a:cxn ang="0">
                  <a:pos x="47" y="57"/>
                </a:cxn>
                <a:cxn ang="0">
                  <a:pos x="52" y="58"/>
                </a:cxn>
                <a:cxn ang="0">
                  <a:pos x="58" y="56"/>
                </a:cxn>
                <a:cxn ang="0">
                  <a:pos x="71" y="47"/>
                </a:cxn>
              </a:cxnLst>
              <a:rect b="b" l="0" r="r" t="0"/>
              <a:pathLst>
                <a:path h="57" w="87">
                  <a:moveTo>
                    <a:pt x="71" y="47"/>
                  </a:moveTo>
                  <a:cubicBezTo>
                    <a:pt x="73" y="49"/>
                    <a:pt x="73" y="51"/>
                    <a:pt x="75" y="51"/>
                  </a:cubicBezTo>
                  <a:cubicBezTo>
                    <a:pt x="77" y="50"/>
                    <a:pt x="81" y="51"/>
                    <a:pt x="83" y="53"/>
                  </a:cubicBezTo>
                  <a:cubicBezTo>
                    <a:pt x="85" y="53"/>
                    <a:pt x="87" y="52"/>
                    <a:pt x="87" y="52"/>
                  </a:cubicBezTo>
                  <a:cubicBezTo>
                    <a:pt x="87" y="52"/>
                    <a:pt x="85" y="41"/>
                    <a:pt x="84" y="37"/>
                  </a:cubicBezTo>
                  <a:cubicBezTo>
                    <a:pt x="84" y="34"/>
                    <a:pt x="73" y="30"/>
                    <a:pt x="73" y="30"/>
                  </a:cubicBezTo>
                  <a:cubicBezTo>
                    <a:pt x="72" y="20"/>
                    <a:pt x="72" y="20"/>
                    <a:pt x="72" y="20"/>
                  </a:cubicBezTo>
                  <a:cubicBezTo>
                    <a:pt x="72" y="20"/>
                    <a:pt x="59" y="22"/>
                    <a:pt x="57" y="21"/>
                  </a:cubicBezTo>
                  <a:cubicBezTo>
                    <a:pt x="55" y="20"/>
                    <a:pt x="50" y="23"/>
                    <a:pt x="47" y="19"/>
                  </a:cubicBezTo>
                  <a:cubicBezTo>
                    <a:pt x="45" y="16"/>
                    <a:pt x="41" y="22"/>
                    <a:pt x="37" y="19"/>
                  </a:cubicBezTo>
                  <a:cubicBezTo>
                    <a:pt x="33" y="16"/>
                    <a:pt x="22" y="20"/>
                    <a:pt x="21" y="18"/>
                  </a:cubicBezTo>
                  <a:cubicBezTo>
                    <a:pt x="21" y="15"/>
                    <a:pt x="26" y="11"/>
                    <a:pt x="29" y="11"/>
                  </a:cubicBezTo>
                  <a:cubicBezTo>
                    <a:pt x="30" y="11"/>
                    <a:pt x="31" y="11"/>
                    <a:pt x="33" y="11"/>
                  </a:cubicBezTo>
                  <a:cubicBezTo>
                    <a:pt x="34" y="9"/>
                    <a:pt x="37" y="3"/>
                    <a:pt x="37" y="2"/>
                  </a:cubicBezTo>
                  <a:cubicBezTo>
                    <a:pt x="36" y="0"/>
                    <a:pt x="32" y="2"/>
                    <a:pt x="29" y="4"/>
                  </a:cubicBezTo>
                  <a:cubicBezTo>
                    <a:pt x="26" y="6"/>
                    <a:pt x="21" y="3"/>
                    <a:pt x="20" y="6"/>
                  </a:cubicBezTo>
                  <a:cubicBezTo>
                    <a:pt x="19" y="9"/>
                    <a:pt x="18" y="12"/>
                    <a:pt x="15" y="12"/>
                  </a:cubicBezTo>
                  <a:cubicBezTo>
                    <a:pt x="12" y="12"/>
                    <a:pt x="14" y="17"/>
                    <a:pt x="11" y="18"/>
                  </a:cubicBezTo>
                  <a:cubicBezTo>
                    <a:pt x="8" y="19"/>
                    <a:pt x="1" y="19"/>
                    <a:pt x="1" y="22"/>
                  </a:cubicBezTo>
                  <a:cubicBezTo>
                    <a:pt x="0" y="25"/>
                    <a:pt x="8" y="27"/>
                    <a:pt x="8" y="31"/>
                  </a:cubicBezTo>
                  <a:cubicBezTo>
                    <a:pt x="7" y="34"/>
                    <a:pt x="12" y="38"/>
                    <a:pt x="9" y="41"/>
                  </a:cubicBezTo>
                  <a:cubicBezTo>
                    <a:pt x="6" y="43"/>
                    <a:pt x="4" y="46"/>
                    <a:pt x="4" y="52"/>
                  </a:cubicBezTo>
                  <a:cubicBezTo>
                    <a:pt x="7" y="54"/>
                    <a:pt x="9" y="55"/>
                    <a:pt x="10" y="53"/>
                  </a:cubicBezTo>
                  <a:cubicBezTo>
                    <a:pt x="11" y="49"/>
                    <a:pt x="21" y="53"/>
                    <a:pt x="21" y="50"/>
                  </a:cubicBezTo>
                  <a:cubicBezTo>
                    <a:pt x="21" y="47"/>
                    <a:pt x="32" y="48"/>
                    <a:pt x="32" y="44"/>
                  </a:cubicBezTo>
                  <a:cubicBezTo>
                    <a:pt x="32" y="41"/>
                    <a:pt x="38" y="34"/>
                    <a:pt x="42" y="35"/>
                  </a:cubicBezTo>
                  <a:cubicBezTo>
                    <a:pt x="46" y="35"/>
                    <a:pt x="42" y="42"/>
                    <a:pt x="47" y="44"/>
                  </a:cubicBezTo>
                  <a:cubicBezTo>
                    <a:pt x="51" y="46"/>
                    <a:pt x="44" y="54"/>
                    <a:pt x="47" y="57"/>
                  </a:cubicBezTo>
                  <a:cubicBezTo>
                    <a:pt x="48" y="58"/>
                    <a:pt x="50" y="58"/>
                    <a:pt x="52" y="58"/>
                  </a:cubicBezTo>
                  <a:cubicBezTo>
                    <a:pt x="54" y="57"/>
                    <a:pt x="56" y="56"/>
                    <a:pt x="58" y="56"/>
                  </a:cubicBezTo>
                  <a:cubicBezTo>
                    <a:pt x="63" y="52"/>
                    <a:pt x="69" y="46"/>
                    <a:pt x="71" y="47"/>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63" name="Freeform 165"/>
            <p:cNvSpPr/>
            <p:nvPr/>
          </p:nvSpPr>
          <p:spPr bwMode="auto">
            <a:xfrm>
              <a:off x="2657475" y="2693988"/>
              <a:ext cx="19050" cy="39688"/>
            </a:xfrm>
            <a:custGeom>
              <a:cxnLst>
                <a:cxn ang="0">
                  <a:pos x="8" y="19"/>
                </a:cxn>
                <a:cxn ang="0">
                  <a:pos x="4" y="15"/>
                </a:cxn>
                <a:cxn ang="0">
                  <a:pos x="0" y="7"/>
                </a:cxn>
                <a:cxn ang="0">
                  <a:pos x="4" y="4"/>
                </a:cxn>
                <a:cxn ang="0">
                  <a:pos x="5" y="12"/>
                </a:cxn>
                <a:cxn ang="0">
                  <a:pos x="8" y="19"/>
                </a:cxn>
              </a:cxnLst>
              <a:rect b="b" l="0" r="r" t="0"/>
              <a:pathLst>
                <a:path h="21" w="10">
                  <a:moveTo>
                    <a:pt x="8" y="19"/>
                  </a:moveTo>
                  <a:cubicBezTo>
                    <a:pt x="8" y="21"/>
                    <a:pt x="4" y="17"/>
                    <a:pt x="4" y="15"/>
                  </a:cubicBezTo>
                  <a:cubicBezTo>
                    <a:pt x="4" y="12"/>
                    <a:pt x="0" y="12"/>
                    <a:pt x="0" y="7"/>
                  </a:cubicBezTo>
                  <a:cubicBezTo>
                    <a:pt x="0" y="3"/>
                    <a:pt x="2" y="0"/>
                    <a:pt x="4" y="4"/>
                  </a:cubicBezTo>
                  <a:cubicBezTo>
                    <a:pt x="7" y="8"/>
                    <a:pt x="5" y="10"/>
                    <a:pt x="5" y="12"/>
                  </a:cubicBezTo>
                  <a:cubicBezTo>
                    <a:pt x="6" y="14"/>
                    <a:pt x="10" y="17"/>
                    <a:pt x="8" y="19"/>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64" name="Freeform 166"/>
            <p:cNvSpPr/>
            <p:nvPr/>
          </p:nvSpPr>
          <p:spPr bwMode="auto">
            <a:xfrm>
              <a:off x="3013075" y="3021013"/>
              <a:ext cx="25400" cy="20638"/>
            </a:xfrm>
            <a:custGeom>
              <a:cxnLst>
                <a:cxn ang="0">
                  <a:pos x="3" y="10"/>
                </a:cxn>
                <a:cxn ang="0">
                  <a:pos x="2" y="4"/>
                </a:cxn>
                <a:cxn ang="0">
                  <a:pos x="11" y="2"/>
                </a:cxn>
                <a:cxn ang="0">
                  <a:pos x="11" y="8"/>
                </a:cxn>
                <a:cxn ang="0">
                  <a:pos x="3" y="10"/>
                </a:cxn>
              </a:cxnLst>
              <a:rect b="b" l="0" r="r" t="0"/>
              <a:pathLst>
                <a:path h="11" w="13">
                  <a:moveTo>
                    <a:pt x="3" y="10"/>
                  </a:moveTo>
                  <a:cubicBezTo>
                    <a:pt x="1" y="8"/>
                    <a:pt x="5" y="5"/>
                    <a:pt x="2" y="4"/>
                  </a:cubicBezTo>
                  <a:cubicBezTo>
                    <a:pt x="0" y="3"/>
                    <a:pt x="8" y="0"/>
                    <a:pt x="11" y="2"/>
                  </a:cubicBezTo>
                  <a:cubicBezTo>
                    <a:pt x="13" y="4"/>
                    <a:pt x="13" y="7"/>
                    <a:pt x="11" y="8"/>
                  </a:cubicBezTo>
                  <a:cubicBezTo>
                    <a:pt x="9" y="9"/>
                    <a:pt x="4" y="11"/>
                    <a:pt x="3" y="10"/>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65" name="Freeform 167"/>
            <p:cNvSpPr/>
            <p:nvPr/>
          </p:nvSpPr>
          <p:spPr bwMode="auto">
            <a:xfrm>
              <a:off x="5286375" y="2305050"/>
              <a:ext cx="71438" cy="61913"/>
            </a:xfrm>
            <a:custGeom>
              <a:cxnLst>
                <a:cxn ang="0">
                  <a:pos x="35" y="26"/>
                </a:cxn>
                <a:cxn ang="0">
                  <a:pos x="28" y="17"/>
                </a:cxn>
                <a:cxn ang="0">
                  <a:pos x="24" y="8"/>
                </a:cxn>
                <a:cxn ang="0">
                  <a:pos x="21" y="2"/>
                </a:cxn>
                <a:cxn ang="0">
                  <a:pos x="11" y="1"/>
                </a:cxn>
                <a:cxn ang="0">
                  <a:pos x="0" y="3"/>
                </a:cxn>
                <a:cxn ang="0">
                  <a:pos x="2" y="12"/>
                </a:cxn>
                <a:cxn ang="0">
                  <a:pos x="11" y="16"/>
                </a:cxn>
                <a:cxn ang="0">
                  <a:pos x="13" y="20"/>
                </a:cxn>
                <a:cxn ang="0">
                  <a:pos x="14" y="20"/>
                </a:cxn>
                <a:cxn ang="0">
                  <a:pos x="17" y="22"/>
                </a:cxn>
                <a:cxn ang="0">
                  <a:pos x="22" y="25"/>
                </a:cxn>
                <a:cxn ang="0">
                  <a:pos x="28" y="27"/>
                </a:cxn>
                <a:cxn ang="0">
                  <a:pos x="30" y="33"/>
                </a:cxn>
                <a:cxn ang="0">
                  <a:pos x="37" y="31"/>
                </a:cxn>
                <a:cxn ang="0">
                  <a:pos x="35" y="26"/>
                </a:cxn>
              </a:cxnLst>
              <a:rect b="b" l="0" r="r" t="0"/>
              <a:pathLst>
                <a:path h="33" w="37">
                  <a:moveTo>
                    <a:pt x="35" y="26"/>
                  </a:moveTo>
                  <a:cubicBezTo>
                    <a:pt x="35" y="23"/>
                    <a:pt x="28" y="21"/>
                    <a:pt x="28" y="17"/>
                  </a:cubicBezTo>
                  <a:cubicBezTo>
                    <a:pt x="28" y="14"/>
                    <a:pt x="23" y="11"/>
                    <a:pt x="24" y="8"/>
                  </a:cubicBezTo>
                  <a:cubicBezTo>
                    <a:pt x="24" y="6"/>
                    <a:pt x="22" y="4"/>
                    <a:pt x="21" y="2"/>
                  </a:cubicBezTo>
                  <a:cubicBezTo>
                    <a:pt x="18" y="1"/>
                    <a:pt x="14" y="0"/>
                    <a:pt x="11" y="1"/>
                  </a:cubicBezTo>
                  <a:cubicBezTo>
                    <a:pt x="7" y="1"/>
                    <a:pt x="4" y="2"/>
                    <a:pt x="0" y="3"/>
                  </a:cubicBezTo>
                  <a:cubicBezTo>
                    <a:pt x="2" y="6"/>
                    <a:pt x="0" y="7"/>
                    <a:pt x="2" y="12"/>
                  </a:cubicBezTo>
                  <a:cubicBezTo>
                    <a:pt x="4" y="17"/>
                    <a:pt x="9" y="14"/>
                    <a:pt x="11" y="16"/>
                  </a:cubicBezTo>
                  <a:cubicBezTo>
                    <a:pt x="11" y="16"/>
                    <a:pt x="12" y="18"/>
                    <a:pt x="13" y="20"/>
                  </a:cubicBezTo>
                  <a:cubicBezTo>
                    <a:pt x="13" y="20"/>
                    <a:pt x="13" y="20"/>
                    <a:pt x="14" y="20"/>
                  </a:cubicBezTo>
                  <a:cubicBezTo>
                    <a:pt x="16" y="20"/>
                    <a:pt x="16" y="21"/>
                    <a:pt x="17" y="22"/>
                  </a:cubicBezTo>
                  <a:cubicBezTo>
                    <a:pt x="19" y="23"/>
                    <a:pt x="21" y="24"/>
                    <a:pt x="22" y="25"/>
                  </a:cubicBezTo>
                  <a:cubicBezTo>
                    <a:pt x="24" y="25"/>
                    <a:pt x="25" y="23"/>
                    <a:pt x="28" y="27"/>
                  </a:cubicBezTo>
                  <a:cubicBezTo>
                    <a:pt x="30" y="29"/>
                    <a:pt x="30" y="30"/>
                    <a:pt x="30" y="33"/>
                  </a:cubicBezTo>
                  <a:cubicBezTo>
                    <a:pt x="33" y="33"/>
                    <a:pt x="35" y="32"/>
                    <a:pt x="37" y="31"/>
                  </a:cubicBezTo>
                  <a:cubicBezTo>
                    <a:pt x="36" y="29"/>
                    <a:pt x="35" y="27"/>
                    <a:pt x="35" y="26"/>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66" name="Freeform 168"/>
            <p:cNvSpPr>
              <a:spLocks noEditPoints="1"/>
            </p:cNvSpPr>
            <p:nvPr/>
          </p:nvSpPr>
          <p:spPr bwMode="auto">
            <a:xfrm>
              <a:off x="5319713" y="2290763"/>
              <a:ext cx="106363" cy="87313"/>
            </a:xfrm>
            <a:custGeom>
              <a:cxnLst>
                <a:cxn ang="0">
                  <a:pos x="53" y="15"/>
                </a:cxn>
                <a:cxn ang="0">
                  <a:pos x="43" y="2"/>
                </a:cxn>
                <a:cxn ang="0">
                  <a:pos x="35" y="8"/>
                </a:cxn>
                <a:cxn ang="0">
                  <a:pos x="30" y="8"/>
                </a:cxn>
                <a:cxn ang="0">
                  <a:pos x="22" y="2"/>
                </a:cxn>
                <a:cxn ang="0">
                  <a:pos x="18" y="0"/>
                </a:cxn>
                <a:cxn ang="0">
                  <a:pos x="16" y="4"/>
                </a:cxn>
                <a:cxn ang="0">
                  <a:pos x="20" y="9"/>
                </a:cxn>
                <a:cxn ang="0">
                  <a:pos x="11" y="9"/>
                </a:cxn>
                <a:cxn ang="0">
                  <a:pos x="3" y="6"/>
                </a:cxn>
                <a:cxn ang="0">
                  <a:pos x="7" y="15"/>
                </a:cxn>
                <a:cxn ang="0">
                  <a:pos x="11" y="24"/>
                </a:cxn>
                <a:cxn ang="0">
                  <a:pos x="18" y="33"/>
                </a:cxn>
                <a:cxn ang="0">
                  <a:pos x="20" y="38"/>
                </a:cxn>
                <a:cxn ang="0">
                  <a:pos x="34" y="30"/>
                </a:cxn>
                <a:cxn ang="0">
                  <a:pos x="36" y="40"/>
                </a:cxn>
                <a:cxn ang="0">
                  <a:pos x="44" y="46"/>
                </a:cxn>
                <a:cxn ang="0">
                  <a:pos x="46" y="39"/>
                </a:cxn>
                <a:cxn ang="0">
                  <a:pos x="53" y="15"/>
                </a:cxn>
                <a:cxn ang="0">
                  <a:pos x="5" y="32"/>
                </a:cxn>
                <a:cxn ang="0">
                  <a:pos x="0" y="29"/>
                </a:cxn>
                <a:cxn ang="0">
                  <a:pos x="3" y="35"/>
                </a:cxn>
                <a:cxn ang="0">
                  <a:pos x="11" y="40"/>
                </a:cxn>
                <a:cxn ang="0">
                  <a:pos x="13" y="40"/>
                </a:cxn>
                <a:cxn ang="0">
                  <a:pos x="11" y="34"/>
                </a:cxn>
                <a:cxn ang="0">
                  <a:pos x="5" y="32"/>
                </a:cxn>
              </a:cxnLst>
              <a:rect b="b" l="0" r="r" t="0"/>
              <a:pathLst>
                <a:path h="46" w="56">
                  <a:moveTo>
                    <a:pt x="53" y="15"/>
                  </a:moveTo>
                  <a:cubicBezTo>
                    <a:pt x="51" y="13"/>
                    <a:pt x="47" y="8"/>
                    <a:pt x="43" y="2"/>
                  </a:cubicBezTo>
                  <a:cubicBezTo>
                    <a:pt x="41" y="6"/>
                    <a:pt x="36" y="5"/>
                    <a:pt x="35" y="8"/>
                  </a:cubicBezTo>
                  <a:cubicBezTo>
                    <a:pt x="34" y="10"/>
                    <a:pt x="32" y="7"/>
                    <a:pt x="30" y="8"/>
                  </a:cubicBezTo>
                  <a:cubicBezTo>
                    <a:pt x="29" y="8"/>
                    <a:pt x="25" y="2"/>
                    <a:pt x="22" y="2"/>
                  </a:cubicBezTo>
                  <a:cubicBezTo>
                    <a:pt x="21" y="1"/>
                    <a:pt x="20" y="1"/>
                    <a:pt x="18" y="0"/>
                  </a:cubicBezTo>
                  <a:cubicBezTo>
                    <a:pt x="17" y="2"/>
                    <a:pt x="16" y="3"/>
                    <a:pt x="16" y="4"/>
                  </a:cubicBezTo>
                  <a:cubicBezTo>
                    <a:pt x="17" y="6"/>
                    <a:pt x="21" y="8"/>
                    <a:pt x="20" y="9"/>
                  </a:cubicBezTo>
                  <a:cubicBezTo>
                    <a:pt x="18" y="11"/>
                    <a:pt x="13" y="10"/>
                    <a:pt x="11" y="9"/>
                  </a:cubicBezTo>
                  <a:cubicBezTo>
                    <a:pt x="9" y="7"/>
                    <a:pt x="4" y="4"/>
                    <a:pt x="3" y="6"/>
                  </a:cubicBezTo>
                  <a:cubicBezTo>
                    <a:pt x="2" y="8"/>
                    <a:pt x="8" y="13"/>
                    <a:pt x="7" y="15"/>
                  </a:cubicBezTo>
                  <a:cubicBezTo>
                    <a:pt x="6" y="18"/>
                    <a:pt x="11" y="21"/>
                    <a:pt x="11" y="24"/>
                  </a:cubicBezTo>
                  <a:cubicBezTo>
                    <a:pt x="11" y="28"/>
                    <a:pt x="18" y="30"/>
                    <a:pt x="18" y="33"/>
                  </a:cubicBezTo>
                  <a:cubicBezTo>
                    <a:pt x="18" y="34"/>
                    <a:pt x="19" y="36"/>
                    <a:pt x="20" y="38"/>
                  </a:cubicBezTo>
                  <a:cubicBezTo>
                    <a:pt x="26" y="36"/>
                    <a:pt x="30" y="32"/>
                    <a:pt x="34" y="30"/>
                  </a:cubicBezTo>
                  <a:cubicBezTo>
                    <a:pt x="39" y="27"/>
                    <a:pt x="37" y="38"/>
                    <a:pt x="36" y="40"/>
                  </a:cubicBezTo>
                  <a:cubicBezTo>
                    <a:pt x="35" y="41"/>
                    <a:pt x="40" y="44"/>
                    <a:pt x="44" y="46"/>
                  </a:cubicBezTo>
                  <a:cubicBezTo>
                    <a:pt x="44" y="43"/>
                    <a:pt x="44" y="41"/>
                    <a:pt x="46" y="39"/>
                  </a:cubicBezTo>
                  <a:cubicBezTo>
                    <a:pt x="52" y="32"/>
                    <a:pt x="56" y="21"/>
                    <a:pt x="53" y="15"/>
                  </a:cubicBezTo>
                  <a:close/>
                  <a:moveTo>
                    <a:pt x="5" y="32"/>
                  </a:moveTo>
                  <a:cubicBezTo>
                    <a:pt x="4" y="31"/>
                    <a:pt x="2" y="30"/>
                    <a:pt x="0" y="29"/>
                  </a:cubicBezTo>
                  <a:cubicBezTo>
                    <a:pt x="0" y="31"/>
                    <a:pt x="0" y="34"/>
                    <a:pt x="3" y="35"/>
                  </a:cubicBezTo>
                  <a:cubicBezTo>
                    <a:pt x="8" y="37"/>
                    <a:pt x="1" y="38"/>
                    <a:pt x="11" y="40"/>
                  </a:cubicBezTo>
                  <a:cubicBezTo>
                    <a:pt x="12" y="40"/>
                    <a:pt x="12" y="40"/>
                    <a:pt x="13" y="40"/>
                  </a:cubicBezTo>
                  <a:cubicBezTo>
                    <a:pt x="13" y="37"/>
                    <a:pt x="13" y="36"/>
                    <a:pt x="11" y="34"/>
                  </a:cubicBezTo>
                  <a:cubicBezTo>
                    <a:pt x="8" y="30"/>
                    <a:pt x="7" y="32"/>
                    <a:pt x="5" y="32"/>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67" name="Freeform 169"/>
            <p:cNvSpPr/>
            <p:nvPr/>
          </p:nvSpPr>
          <p:spPr bwMode="auto">
            <a:xfrm>
              <a:off x="5661025" y="2381250"/>
              <a:ext cx="309563" cy="220663"/>
            </a:xfrm>
            <a:custGeom>
              <a:cxnLst>
                <a:cxn ang="0">
                  <a:pos x="156" y="17"/>
                </a:cxn>
                <a:cxn ang="0">
                  <a:pos x="152" y="13"/>
                </a:cxn>
                <a:cxn ang="0">
                  <a:pos x="139" y="22"/>
                </a:cxn>
                <a:cxn ang="0">
                  <a:pos x="134" y="24"/>
                </a:cxn>
                <a:cxn ang="0">
                  <a:pos x="128" y="23"/>
                </a:cxn>
                <a:cxn ang="0">
                  <a:pos x="128" y="10"/>
                </a:cxn>
                <a:cxn ang="0">
                  <a:pos x="123" y="1"/>
                </a:cxn>
                <a:cxn ang="0">
                  <a:pos x="113" y="10"/>
                </a:cxn>
                <a:cxn ang="0">
                  <a:pos x="102" y="16"/>
                </a:cxn>
                <a:cxn ang="0">
                  <a:pos x="91" y="19"/>
                </a:cxn>
                <a:cxn ang="0">
                  <a:pos x="81" y="16"/>
                </a:cxn>
                <a:cxn ang="0">
                  <a:pos x="72" y="13"/>
                </a:cxn>
                <a:cxn ang="0">
                  <a:pos x="62" y="11"/>
                </a:cxn>
                <a:cxn ang="0">
                  <a:pos x="53" y="17"/>
                </a:cxn>
                <a:cxn ang="0">
                  <a:pos x="47" y="28"/>
                </a:cxn>
                <a:cxn ang="0">
                  <a:pos x="31" y="37"/>
                </a:cxn>
                <a:cxn ang="0">
                  <a:pos x="21" y="41"/>
                </a:cxn>
                <a:cxn ang="0">
                  <a:pos x="13" y="38"/>
                </a:cxn>
                <a:cxn ang="0">
                  <a:pos x="8" y="44"/>
                </a:cxn>
                <a:cxn ang="0">
                  <a:pos x="3" y="53"/>
                </a:cxn>
                <a:cxn ang="0">
                  <a:pos x="2" y="62"/>
                </a:cxn>
                <a:cxn ang="0">
                  <a:pos x="2" y="74"/>
                </a:cxn>
                <a:cxn ang="0">
                  <a:pos x="4" y="87"/>
                </a:cxn>
                <a:cxn ang="0">
                  <a:pos x="15" y="93"/>
                </a:cxn>
                <a:cxn ang="0">
                  <a:pos x="3" y="109"/>
                </a:cxn>
                <a:cxn ang="0">
                  <a:pos x="6" y="113"/>
                </a:cxn>
                <a:cxn ang="0">
                  <a:pos x="23" y="115"/>
                </a:cxn>
                <a:cxn ang="0">
                  <a:pos x="68" y="109"/>
                </a:cxn>
                <a:cxn ang="0">
                  <a:pos x="67" y="98"/>
                </a:cxn>
                <a:cxn ang="0">
                  <a:pos x="76" y="93"/>
                </a:cxn>
                <a:cxn ang="0">
                  <a:pos x="84" y="91"/>
                </a:cxn>
                <a:cxn ang="0">
                  <a:pos x="96" y="87"/>
                </a:cxn>
                <a:cxn ang="0">
                  <a:pos x="101" y="82"/>
                </a:cxn>
                <a:cxn ang="0">
                  <a:pos x="105" y="70"/>
                </a:cxn>
                <a:cxn ang="0">
                  <a:pos x="113" y="65"/>
                </a:cxn>
                <a:cxn ang="0">
                  <a:pos x="109" y="58"/>
                </a:cxn>
                <a:cxn ang="0">
                  <a:pos x="122" y="58"/>
                </a:cxn>
                <a:cxn ang="0">
                  <a:pos x="123" y="49"/>
                </a:cxn>
                <a:cxn ang="0">
                  <a:pos x="128" y="41"/>
                </a:cxn>
                <a:cxn ang="0">
                  <a:pos x="126" y="34"/>
                </a:cxn>
                <a:cxn ang="0">
                  <a:pos x="128" y="29"/>
                </a:cxn>
                <a:cxn ang="0">
                  <a:pos x="129" y="28"/>
                </a:cxn>
                <a:cxn ang="0">
                  <a:pos x="135" y="26"/>
                </a:cxn>
                <a:cxn ang="0">
                  <a:pos x="150" y="21"/>
                </a:cxn>
                <a:cxn ang="0">
                  <a:pos x="162" y="18"/>
                </a:cxn>
                <a:cxn ang="0">
                  <a:pos x="156" y="17"/>
                </a:cxn>
              </a:cxnLst>
              <a:rect b="b" l="0" r="r" t="0"/>
              <a:pathLst>
                <a:path h="115" w="162">
                  <a:moveTo>
                    <a:pt x="156" y="17"/>
                  </a:moveTo>
                  <a:cubicBezTo>
                    <a:pt x="154" y="17"/>
                    <a:pt x="154" y="15"/>
                    <a:pt x="152" y="13"/>
                  </a:cubicBezTo>
                  <a:cubicBezTo>
                    <a:pt x="150" y="12"/>
                    <a:pt x="144" y="18"/>
                    <a:pt x="139" y="22"/>
                  </a:cubicBezTo>
                  <a:cubicBezTo>
                    <a:pt x="137" y="22"/>
                    <a:pt x="135" y="23"/>
                    <a:pt x="134" y="24"/>
                  </a:cubicBezTo>
                  <a:cubicBezTo>
                    <a:pt x="131" y="24"/>
                    <a:pt x="129" y="24"/>
                    <a:pt x="128" y="23"/>
                  </a:cubicBezTo>
                  <a:cubicBezTo>
                    <a:pt x="125" y="20"/>
                    <a:pt x="132" y="12"/>
                    <a:pt x="128" y="10"/>
                  </a:cubicBezTo>
                  <a:cubicBezTo>
                    <a:pt x="123" y="8"/>
                    <a:pt x="127" y="1"/>
                    <a:pt x="123" y="1"/>
                  </a:cubicBezTo>
                  <a:cubicBezTo>
                    <a:pt x="119" y="0"/>
                    <a:pt x="113" y="7"/>
                    <a:pt x="113" y="10"/>
                  </a:cubicBezTo>
                  <a:cubicBezTo>
                    <a:pt x="113" y="14"/>
                    <a:pt x="102" y="13"/>
                    <a:pt x="102" y="16"/>
                  </a:cubicBezTo>
                  <a:cubicBezTo>
                    <a:pt x="102" y="19"/>
                    <a:pt x="92" y="15"/>
                    <a:pt x="91" y="19"/>
                  </a:cubicBezTo>
                  <a:cubicBezTo>
                    <a:pt x="89" y="22"/>
                    <a:pt x="84" y="16"/>
                    <a:pt x="81" y="16"/>
                  </a:cubicBezTo>
                  <a:cubicBezTo>
                    <a:pt x="78" y="16"/>
                    <a:pt x="76" y="12"/>
                    <a:pt x="72" y="13"/>
                  </a:cubicBezTo>
                  <a:cubicBezTo>
                    <a:pt x="68" y="14"/>
                    <a:pt x="65" y="12"/>
                    <a:pt x="62" y="11"/>
                  </a:cubicBezTo>
                  <a:cubicBezTo>
                    <a:pt x="59" y="11"/>
                    <a:pt x="57" y="18"/>
                    <a:pt x="53" y="17"/>
                  </a:cubicBezTo>
                  <a:cubicBezTo>
                    <a:pt x="50" y="15"/>
                    <a:pt x="48" y="23"/>
                    <a:pt x="47" y="28"/>
                  </a:cubicBezTo>
                  <a:cubicBezTo>
                    <a:pt x="45" y="32"/>
                    <a:pt x="30" y="32"/>
                    <a:pt x="31" y="37"/>
                  </a:cubicBezTo>
                  <a:cubicBezTo>
                    <a:pt x="31" y="42"/>
                    <a:pt x="22" y="44"/>
                    <a:pt x="21" y="41"/>
                  </a:cubicBezTo>
                  <a:cubicBezTo>
                    <a:pt x="20" y="38"/>
                    <a:pt x="14" y="39"/>
                    <a:pt x="13" y="38"/>
                  </a:cubicBezTo>
                  <a:cubicBezTo>
                    <a:pt x="11" y="38"/>
                    <a:pt x="7" y="39"/>
                    <a:pt x="8" y="44"/>
                  </a:cubicBezTo>
                  <a:cubicBezTo>
                    <a:pt x="8" y="48"/>
                    <a:pt x="4" y="51"/>
                    <a:pt x="3" y="53"/>
                  </a:cubicBezTo>
                  <a:cubicBezTo>
                    <a:pt x="3" y="54"/>
                    <a:pt x="0" y="60"/>
                    <a:pt x="2" y="62"/>
                  </a:cubicBezTo>
                  <a:cubicBezTo>
                    <a:pt x="4" y="65"/>
                    <a:pt x="0" y="70"/>
                    <a:pt x="2" y="74"/>
                  </a:cubicBezTo>
                  <a:cubicBezTo>
                    <a:pt x="4" y="79"/>
                    <a:pt x="3" y="86"/>
                    <a:pt x="4" y="87"/>
                  </a:cubicBezTo>
                  <a:cubicBezTo>
                    <a:pt x="5" y="89"/>
                    <a:pt x="13" y="88"/>
                    <a:pt x="15" y="93"/>
                  </a:cubicBezTo>
                  <a:cubicBezTo>
                    <a:pt x="17" y="98"/>
                    <a:pt x="4" y="107"/>
                    <a:pt x="3" y="109"/>
                  </a:cubicBezTo>
                  <a:cubicBezTo>
                    <a:pt x="3" y="110"/>
                    <a:pt x="4" y="112"/>
                    <a:pt x="6" y="113"/>
                  </a:cubicBezTo>
                  <a:cubicBezTo>
                    <a:pt x="11" y="113"/>
                    <a:pt x="17" y="114"/>
                    <a:pt x="23" y="115"/>
                  </a:cubicBezTo>
                  <a:cubicBezTo>
                    <a:pt x="30" y="116"/>
                    <a:pt x="68" y="111"/>
                    <a:pt x="68" y="109"/>
                  </a:cubicBezTo>
                  <a:cubicBezTo>
                    <a:pt x="69" y="108"/>
                    <a:pt x="67" y="100"/>
                    <a:pt x="67" y="98"/>
                  </a:cubicBezTo>
                  <a:cubicBezTo>
                    <a:pt x="68" y="96"/>
                    <a:pt x="72" y="92"/>
                    <a:pt x="76" y="93"/>
                  </a:cubicBezTo>
                  <a:cubicBezTo>
                    <a:pt x="80" y="93"/>
                    <a:pt x="84" y="94"/>
                    <a:pt x="84" y="91"/>
                  </a:cubicBezTo>
                  <a:cubicBezTo>
                    <a:pt x="84" y="88"/>
                    <a:pt x="95" y="84"/>
                    <a:pt x="96" y="87"/>
                  </a:cubicBezTo>
                  <a:cubicBezTo>
                    <a:pt x="97" y="89"/>
                    <a:pt x="101" y="88"/>
                    <a:pt x="101" y="82"/>
                  </a:cubicBezTo>
                  <a:cubicBezTo>
                    <a:pt x="102" y="75"/>
                    <a:pt x="101" y="70"/>
                    <a:pt x="105" y="70"/>
                  </a:cubicBezTo>
                  <a:cubicBezTo>
                    <a:pt x="109" y="69"/>
                    <a:pt x="113" y="67"/>
                    <a:pt x="113" y="65"/>
                  </a:cubicBezTo>
                  <a:cubicBezTo>
                    <a:pt x="112" y="63"/>
                    <a:pt x="108" y="59"/>
                    <a:pt x="109" y="58"/>
                  </a:cubicBezTo>
                  <a:cubicBezTo>
                    <a:pt x="110" y="56"/>
                    <a:pt x="120" y="61"/>
                    <a:pt x="122" y="58"/>
                  </a:cubicBezTo>
                  <a:cubicBezTo>
                    <a:pt x="123" y="55"/>
                    <a:pt x="121" y="52"/>
                    <a:pt x="123" y="49"/>
                  </a:cubicBezTo>
                  <a:cubicBezTo>
                    <a:pt x="124" y="46"/>
                    <a:pt x="128" y="44"/>
                    <a:pt x="128" y="41"/>
                  </a:cubicBezTo>
                  <a:cubicBezTo>
                    <a:pt x="128" y="38"/>
                    <a:pt x="128" y="37"/>
                    <a:pt x="126" y="34"/>
                  </a:cubicBezTo>
                  <a:cubicBezTo>
                    <a:pt x="124" y="32"/>
                    <a:pt x="125" y="29"/>
                    <a:pt x="128" y="29"/>
                  </a:cubicBezTo>
                  <a:cubicBezTo>
                    <a:pt x="128" y="28"/>
                    <a:pt x="129" y="28"/>
                    <a:pt x="129" y="28"/>
                  </a:cubicBezTo>
                  <a:cubicBezTo>
                    <a:pt x="132" y="27"/>
                    <a:pt x="134" y="27"/>
                    <a:pt x="135" y="26"/>
                  </a:cubicBezTo>
                  <a:cubicBezTo>
                    <a:pt x="139" y="23"/>
                    <a:pt x="147" y="20"/>
                    <a:pt x="150" y="21"/>
                  </a:cubicBezTo>
                  <a:cubicBezTo>
                    <a:pt x="153" y="22"/>
                    <a:pt x="158" y="21"/>
                    <a:pt x="162" y="18"/>
                  </a:cubicBezTo>
                  <a:cubicBezTo>
                    <a:pt x="160" y="17"/>
                    <a:pt x="157" y="16"/>
                    <a:pt x="156" y="17"/>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68" name="Freeform 170"/>
            <p:cNvSpPr/>
            <p:nvPr/>
          </p:nvSpPr>
          <p:spPr bwMode="auto">
            <a:xfrm>
              <a:off x="5673725" y="2414588"/>
              <a:ext cx="355600" cy="320675"/>
            </a:xfrm>
            <a:custGeom>
              <a:cxnLst>
                <a:cxn ang="0">
                  <a:pos x="172" y="9"/>
                </a:cxn>
                <a:cxn ang="0">
                  <a:pos x="158" y="1"/>
                </a:cxn>
                <a:cxn ang="0">
                  <a:pos x="144" y="3"/>
                </a:cxn>
                <a:cxn ang="0">
                  <a:pos x="123" y="10"/>
                </a:cxn>
                <a:cxn ang="0">
                  <a:pos x="120" y="16"/>
                </a:cxn>
                <a:cxn ang="0">
                  <a:pos x="117" y="31"/>
                </a:cxn>
                <a:cxn ang="0">
                  <a:pos x="103" y="40"/>
                </a:cxn>
                <a:cxn ang="0">
                  <a:pos x="99" y="52"/>
                </a:cxn>
                <a:cxn ang="0">
                  <a:pos x="90" y="69"/>
                </a:cxn>
                <a:cxn ang="0">
                  <a:pos x="70" y="75"/>
                </a:cxn>
                <a:cxn ang="0">
                  <a:pos x="62" y="91"/>
                </a:cxn>
                <a:cxn ang="0">
                  <a:pos x="0" y="95"/>
                </a:cxn>
                <a:cxn ang="0">
                  <a:pos x="17" y="111"/>
                </a:cxn>
                <a:cxn ang="0">
                  <a:pos x="25" y="132"/>
                </a:cxn>
                <a:cxn ang="0">
                  <a:pos x="7" y="146"/>
                </a:cxn>
                <a:cxn ang="0">
                  <a:pos x="29" y="148"/>
                </a:cxn>
                <a:cxn ang="0">
                  <a:pos x="55" y="146"/>
                </a:cxn>
                <a:cxn ang="0">
                  <a:pos x="70" y="155"/>
                </a:cxn>
                <a:cxn ang="0">
                  <a:pos x="82" y="167"/>
                </a:cxn>
                <a:cxn ang="0">
                  <a:pos x="84" y="167"/>
                </a:cxn>
                <a:cxn ang="0">
                  <a:pos x="105" y="160"/>
                </a:cxn>
                <a:cxn ang="0">
                  <a:pos x="110" y="147"/>
                </a:cxn>
                <a:cxn ang="0">
                  <a:pos x="98" y="128"/>
                </a:cxn>
                <a:cxn ang="0">
                  <a:pos x="114" y="118"/>
                </a:cxn>
                <a:cxn ang="0">
                  <a:pos x="128" y="109"/>
                </a:cxn>
                <a:cxn ang="0">
                  <a:pos x="142" y="91"/>
                </a:cxn>
                <a:cxn ang="0">
                  <a:pos x="154" y="80"/>
                </a:cxn>
                <a:cxn ang="0">
                  <a:pos x="162" y="63"/>
                </a:cxn>
                <a:cxn ang="0">
                  <a:pos x="150" y="47"/>
                </a:cxn>
                <a:cxn ang="0">
                  <a:pos x="154" y="30"/>
                </a:cxn>
                <a:cxn ang="0">
                  <a:pos x="182" y="29"/>
                </a:cxn>
                <a:cxn ang="0">
                  <a:pos x="177" y="17"/>
                </a:cxn>
              </a:cxnLst>
              <a:rect b="b" l="0" r="r" t="0"/>
              <a:pathLst>
                <a:path h="168" w="186">
                  <a:moveTo>
                    <a:pt x="177" y="17"/>
                  </a:moveTo>
                  <a:cubicBezTo>
                    <a:pt x="172" y="15"/>
                    <a:pt x="172" y="10"/>
                    <a:pt x="172" y="9"/>
                  </a:cubicBezTo>
                  <a:cubicBezTo>
                    <a:pt x="172" y="7"/>
                    <a:pt x="166" y="4"/>
                    <a:pt x="161" y="0"/>
                  </a:cubicBezTo>
                  <a:cubicBezTo>
                    <a:pt x="161" y="1"/>
                    <a:pt x="159" y="1"/>
                    <a:pt x="158" y="1"/>
                  </a:cubicBezTo>
                  <a:cubicBezTo>
                    <a:pt x="157" y="1"/>
                    <a:pt x="157" y="0"/>
                    <a:pt x="156" y="0"/>
                  </a:cubicBezTo>
                  <a:cubicBezTo>
                    <a:pt x="152" y="3"/>
                    <a:pt x="147" y="4"/>
                    <a:pt x="144" y="3"/>
                  </a:cubicBezTo>
                  <a:cubicBezTo>
                    <a:pt x="141" y="2"/>
                    <a:pt x="133" y="5"/>
                    <a:pt x="129" y="8"/>
                  </a:cubicBezTo>
                  <a:cubicBezTo>
                    <a:pt x="128" y="9"/>
                    <a:pt x="126" y="9"/>
                    <a:pt x="123" y="10"/>
                  </a:cubicBezTo>
                  <a:cubicBezTo>
                    <a:pt x="123" y="10"/>
                    <a:pt x="122" y="10"/>
                    <a:pt x="122" y="11"/>
                  </a:cubicBezTo>
                  <a:cubicBezTo>
                    <a:pt x="119" y="11"/>
                    <a:pt x="118" y="14"/>
                    <a:pt x="120" y="16"/>
                  </a:cubicBezTo>
                  <a:cubicBezTo>
                    <a:pt x="122" y="19"/>
                    <a:pt x="122" y="20"/>
                    <a:pt x="122" y="23"/>
                  </a:cubicBezTo>
                  <a:cubicBezTo>
                    <a:pt x="122" y="26"/>
                    <a:pt x="118" y="28"/>
                    <a:pt x="117" y="31"/>
                  </a:cubicBezTo>
                  <a:cubicBezTo>
                    <a:pt x="115" y="34"/>
                    <a:pt x="117" y="37"/>
                    <a:pt x="116" y="40"/>
                  </a:cubicBezTo>
                  <a:cubicBezTo>
                    <a:pt x="114" y="43"/>
                    <a:pt x="104" y="38"/>
                    <a:pt x="103" y="40"/>
                  </a:cubicBezTo>
                  <a:cubicBezTo>
                    <a:pt x="102" y="41"/>
                    <a:pt x="106" y="45"/>
                    <a:pt x="107" y="47"/>
                  </a:cubicBezTo>
                  <a:cubicBezTo>
                    <a:pt x="107" y="49"/>
                    <a:pt x="103" y="51"/>
                    <a:pt x="99" y="52"/>
                  </a:cubicBezTo>
                  <a:cubicBezTo>
                    <a:pt x="95" y="52"/>
                    <a:pt x="96" y="57"/>
                    <a:pt x="95" y="64"/>
                  </a:cubicBezTo>
                  <a:cubicBezTo>
                    <a:pt x="95" y="70"/>
                    <a:pt x="91" y="71"/>
                    <a:pt x="90" y="69"/>
                  </a:cubicBezTo>
                  <a:cubicBezTo>
                    <a:pt x="89" y="66"/>
                    <a:pt x="78" y="70"/>
                    <a:pt x="78" y="73"/>
                  </a:cubicBezTo>
                  <a:cubicBezTo>
                    <a:pt x="78" y="76"/>
                    <a:pt x="74" y="75"/>
                    <a:pt x="70" y="75"/>
                  </a:cubicBezTo>
                  <a:cubicBezTo>
                    <a:pt x="66" y="74"/>
                    <a:pt x="62" y="78"/>
                    <a:pt x="61" y="80"/>
                  </a:cubicBezTo>
                  <a:cubicBezTo>
                    <a:pt x="61" y="82"/>
                    <a:pt x="63" y="90"/>
                    <a:pt x="62" y="91"/>
                  </a:cubicBezTo>
                  <a:cubicBezTo>
                    <a:pt x="62" y="93"/>
                    <a:pt x="24" y="98"/>
                    <a:pt x="17" y="97"/>
                  </a:cubicBezTo>
                  <a:cubicBezTo>
                    <a:pt x="11" y="96"/>
                    <a:pt x="5" y="95"/>
                    <a:pt x="0" y="95"/>
                  </a:cubicBezTo>
                  <a:cubicBezTo>
                    <a:pt x="2" y="97"/>
                    <a:pt x="4" y="99"/>
                    <a:pt x="5" y="101"/>
                  </a:cubicBezTo>
                  <a:cubicBezTo>
                    <a:pt x="6" y="105"/>
                    <a:pt x="11" y="109"/>
                    <a:pt x="17" y="111"/>
                  </a:cubicBezTo>
                  <a:cubicBezTo>
                    <a:pt x="22" y="113"/>
                    <a:pt x="19" y="122"/>
                    <a:pt x="22" y="123"/>
                  </a:cubicBezTo>
                  <a:cubicBezTo>
                    <a:pt x="25" y="124"/>
                    <a:pt x="28" y="131"/>
                    <a:pt x="25" y="132"/>
                  </a:cubicBezTo>
                  <a:cubicBezTo>
                    <a:pt x="21" y="132"/>
                    <a:pt x="18" y="133"/>
                    <a:pt x="14" y="135"/>
                  </a:cubicBezTo>
                  <a:cubicBezTo>
                    <a:pt x="11" y="137"/>
                    <a:pt x="7" y="141"/>
                    <a:pt x="7" y="146"/>
                  </a:cubicBezTo>
                  <a:cubicBezTo>
                    <a:pt x="7" y="147"/>
                    <a:pt x="7" y="148"/>
                    <a:pt x="7" y="149"/>
                  </a:cubicBezTo>
                  <a:cubicBezTo>
                    <a:pt x="17" y="149"/>
                    <a:pt x="27" y="149"/>
                    <a:pt x="29" y="148"/>
                  </a:cubicBezTo>
                  <a:cubicBezTo>
                    <a:pt x="30" y="146"/>
                    <a:pt x="35" y="145"/>
                    <a:pt x="37" y="146"/>
                  </a:cubicBezTo>
                  <a:cubicBezTo>
                    <a:pt x="40" y="148"/>
                    <a:pt x="51" y="149"/>
                    <a:pt x="55" y="146"/>
                  </a:cubicBezTo>
                  <a:cubicBezTo>
                    <a:pt x="61" y="143"/>
                    <a:pt x="64" y="146"/>
                    <a:pt x="64" y="149"/>
                  </a:cubicBezTo>
                  <a:cubicBezTo>
                    <a:pt x="65" y="152"/>
                    <a:pt x="67" y="153"/>
                    <a:pt x="70" y="155"/>
                  </a:cubicBezTo>
                  <a:cubicBezTo>
                    <a:pt x="72" y="157"/>
                    <a:pt x="70" y="160"/>
                    <a:pt x="72" y="163"/>
                  </a:cubicBezTo>
                  <a:cubicBezTo>
                    <a:pt x="74" y="165"/>
                    <a:pt x="77" y="165"/>
                    <a:pt x="82" y="167"/>
                  </a:cubicBezTo>
                  <a:cubicBezTo>
                    <a:pt x="82" y="167"/>
                    <a:pt x="83" y="168"/>
                    <a:pt x="83" y="168"/>
                  </a:cubicBezTo>
                  <a:cubicBezTo>
                    <a:pt x="84" y="168"/>
                    <a:pt x="84" y="168"/>
                    <a:pt x="84" y="167"/>
                  </a:cubicBezTo>
                  <a:cubicBezTo>
                    <a:pt x="87" y="164"/>
                    <a:pt x="87" y="159"/>
                    <a:pt x="94" y="160"/>
                  </a:cubicBezTo>
                  <a:cubicBezTo>
                    <a:pt x="102" y="162"/>
                    <a:pt x="101" y="159"/>
                    <a:pt x="105" y="160"/>
                  </a:cubicBezTo>
                  <a:cubicBezTo>
                    <a:pt x="109" y="161"/>
                    <a:pt x="112" y="160"/>
                    <a:pt x="114" y="158"/>
                  </a:cubicBezTo>
                  <a:cubicBezTo>
                    <a:pt x="115" y="155"/>
                    <a:pt x="112" y="150"/>
                    <a:pt x="110" y="147"/>
                  </a:cubicBezTo>
                  <a:cubicBezTo>
                    <a:pt x="107" y="145"/>
                    <a:pt x="104" y="140"/>
                    <a:pt x="105" y="136"/>
                  </a:cubicBezTo>
                  <a:cubicBezTo>
                    <a:pt x="105" y="131"/>
                    <a:pt x="98" y="131"/>
                    <a:pt x="98" y="128"/>
                  </a:cubicBezTo>
                  <a:cubicBezTo>
                    <a:pt x="98" y="124"/>
                    <a:pt x="105" y="118"/>
                    <a:pt x="106" y="117"/>
                  </a:cubicBezTo>
                  <a:cubicBezTo>
                    <a:pt x="107" y="116"/>
                    <a:pt x="113" y="121"/>
                    <a:pt x="114" y="118"/>
                  </a:cubicBezTo>
                  <a:cubicBezTo>
                    <a:pt x="116" y="115"/>
                    <a:pt x="120" y="117"/>
                    <a:pt x="122" y="117"/>
                  </a:cubicBezTo>
                  <a:cubicBezTo>
                    <a:pt x="124" y="118"/>
                    <a:pt x="128" y="113"/>
                    <a:pt x="128" y="109"/>
                  </a:cubicBezTo>
                  <a:cubicBezTo>
                    <a:pt x="129" y="105"/>
                    <a:pt x="136" y="105"/>
                    <a:pt x="138" y="103"/>
                  </a:cubicBezTo>
                  <a:cubicBezTo>
                    <a:pt x="139" y="102"/>
                    <a:pt x="141" y="93"/>
                    <a:pt x="142" y="91"/>
                  </a:cubicBezTo>
                  <a:cubicBezTo>
                    <a:pt x="143" y="89"/>
                    <a:pt x="149" y="91"/>
                    <a:pt x="149" y="86"/>
                  </a:cubicBezTo>
                  <a:cubicBezTo>
                    <a:pt x="149" y="81"/>
                    <a:pt x="151" y="80"/>
                    <a:pt x="154" y="80"/>
                  </a:cubicBezTo>
                  <a:cubicBezTo>
                    <a:pt x="157" y="79"/>
                    <a:pt x="156" y="75"/>
                    <a:pt x="156" y="71"/>
                  </a:cubicBezTo>
                  <a:cubicBezTo>
                    <a:pt x="157" y="68"/>
                    <a:pt x="159" y="64"/>
                    <a:pt x="162" y="63"/>
                  </a:cubicBezTo>
                  <a:cubicBezTo>
                    <a:pt x="166" y="62"/>
                    <a:pt x="161" y="57"/>
                    <a:pt x="157" y="58"/>
                  </a:cubicBezTo>
                  <a:cubicBezTo>
                    <a:pt x="153" y="59"/>
                    <a:pt x="150" y="47"/>
                    <a:pt x="150" y="47"/>
                  </a:cubicBezTo>
                  <a:cubicBezTo>
                    <a:pt x="150" y="47"/>
                    <a:pt x="151" y="38"/>
                    <a:pt x="148" y="36"/>
                  </a:cubicBezTo>
                  <a:cubicBezTo>
                    <a:pt x="146" y="35"/>
                    <a:pt x="149" y="30"/>
                    <a:pt x="154" y="30"/>
                  </a:cubicBezTo>
                  <a:cubicBezTo>
                    <a:pt x="159" y="30"/>
                    <a:pt x="168" y="36"/>
                    <a:pt x="171" y="33"/>
                  </a:cubicBezTo>
                  <a:cubicBezTo>
                    <a:pt x="174" y="31"/>
                    <a:pt x="180" y="30"/>
                    <a:pt x="182" y="29"/>
                  </a:cubicBezTo>
                  <a:cubicBezTo>
                    <a:pt x="183" y="28"/>
                    <a:pt x="185" y="24"/>
                    <a:pt x="186" y="22"/>
                  </a:cubicBezTo>
                  <a:cubicBezTo>
                    <a:pt x="184" y="21"/>
                    <a:pt x="181" y="19"/>
                    <a:pt x="177" y="17"/>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69" name="Freeform 171"/>
            <p:cNvSpPr>
              <a:spLocks noEditPoints="1"/>
            </p:cNvSpPr>
            <p:nvPr/>
          </p:nvSpPr>
          <p:spPr bwMode="auto">
            <a:xfrm>
              <a:off x="6386513" y="3132138"/>
              <a:ext cx="992188" cy="360363"/>
            </a:xfrm>
            <a:custGeom>
              <a:cxnLst>
                <a:cxn ang="0">
                  <a:pos x="38" y="80"/>
                </a:cxn>
                <a:cxn ang="0">
                  <a:pos x="147" y="101"/>
                </a:cxn>
                <a:cxn ang="0">
                  <a:pos x="22" y="52"/>
                </a:cxn>
                <a:cxn ang="0">
                  <a:pos x="278" y="134"/>
                </a:cxn>
                <a:cxn ang="0">
                  <a:pos x="290" y="107"/>
                </a:cxn>
                <a:cxn ang="0">
                  <a:pos x="306" y="111"/>
                </a:cxn>
                <a:cxn ang="0">
                  <a:pos x="317" y="76"/>
                </a:cxn>
                <a:cxn ang="0">
                  <a:pos x="318" y="63"/>
                </a:cxn>
                <a:cxn ang="0">
                  <a:pos x="297" y="53"/>
                </a:cxn>
                <a:cxn ang="0">
                  <a:pos x="266" y="97"/>
                </a:cxn>
                <a:cxn ang="0">
                  <a:pos x="123" y="106"/>
                </a:cxn>
                <a:cxn ang="0">
                  <a:pos x="118" y="87"/>
                </a:cxn>
                <a:cxn ang="0">
                  <a:pos x="114" y="95"/>
                </a:cxn>
                <a:cxn ang="0">
                  <a:pos x="95" y="71"/>
                </a:cxn>
                <a:cxn ang="0">
                  <a:pos x="78" y="50"/>
                </a:cxn>
                <a:cxn ang="0">
                  <a:pos x="52" y="34"/>
                </a:cxn>
                <a:cxn ang="0">
                  <a:pos x="2" y="5"/>
                </a:cxn>
                <a:cxn ang="0">
                  <a:pos x="45" y="65"/>
                </a:cxn>
                <a:cxn ang="0">
                  <a:pos x="99" y="128"/>
                </a:cxn>
                <a:cxn ang="0">
                  <a:pos x="121" y="117"/>
                </a:cxn>
                <a:cxn ang="0">
                  <a:pos x="373" y="53"/>
                </a:cxn>
                <a:cxn ang="0">
                  <a:pos x="376" y="64"/>
                </a:cxn>
                <a:cxn ang="0">
                  <a:pos x="348" y="106"/>
                </a:cxn>
                <a:cxn ang="0">
                  <a:pos x="277" y="167"/>
                </a:cxn>
                <a:cxn ang="0">
                  <a:pos x="322" y="162"/>
                </a:cxn>
                <a:cxn ang="0">
                  <a:pos x="387" y="107"/>
                </a:cxn>
                <a:cxn ang="0">
                  <a:pos x="218" y="158"/>
                </a:cxn>
                <a:cxn ang="0">
                  <a:pos x="196" y="147"/>
                </a:cxn>
                <a:cxn ang="0">
                  <a:pos x="122" y="138"/>
                </a:cxn>
                <a:cxn ang="0">
                  <a:pos x="131" y="153"/>
                </a:cxn>
                <a:cxn ang="0">
                  <a:pos x="201" y="164"/>
                </a:cxn>
                <a:cxn ang="0">
                  <a:pos x="218" y="158"/>
                </a:cxn>
                <a:cxn ang="0">
                  <a:pos x="452" y="106"/>
                </a:cxn>
                <a:cxn ang="0">
                  <a:pos x="404" y="82"/>
                </a:cxn>
                <a:cxn ang="0">
                  <a:pos x="435" y="94"/>
                </a:cxn>
                <a:cxn ang="0">
                  <a:pos x="417" y="101"/>
                </a:cxn>
                <a:cxn ang="0">
                  <a:pos x="444" y="114"/>
                </a:cxn>
                <a:cxn ang="0">
                  <a:pos x="492" y="143"/>
                </a:cxn>
                <a:cxn ang="0">
                  <a:pos x="507" y="161"/>
                </a:cxn>
                <a:cxn ang="0">
                  <a:pos x="480" y="86"/>
                </a:cxn>
                <a:cxn ang="0">
                  <a:pos x="330" y="175"/>
                </a:cxn>
                <a:cxn ang="0">
                  <a:pos x="336" y="177"/>
                </a:cxn>
                <a:cxn ang="0">
                  <a:pos x="339" y="174"/>
                </a:cxn>
                <a:cxn ang="0">
                  <a:pos x="250" y="67"/>
                </a:cxn>
                <a:cxn ang="0">
                  <a:pos x="255" y="39"/>
                </a:cxn>
                <a:cxn ang="0">
                  <a:pos x="254" y="20"/>
                </a:cxn>
                <a:cxn ang="0">
                  <a:pos x="225" y="36"/>
                </a:cxn>
                <a:cxn ang="0">
                  <a:pos x="201" y="51"/>
                </a:cxn>
                <a:cxn ang="0">
                  <a:pos x="165" y="52"/>
                </a:cxn>
                <a:cxn ang="0">
                  <a:pos x="153" y="61"/>
                </a:cxn>
                <a:cxn ang="0">
                  <a:pos x="180" y="103"/>
                </a:cxn>
                <a:cxn ang="0">
                  <a:pos x="218" y="112"/>
                </a:cxn>
                <a:cxn ang="0">
                  <a:pos x="268" y="178"/>
                </a:cxn>
                <a:cxn ang="0">
                  <a:pos x="268" y="178"/>
                </a:cxn>
                <a:cxn ang="0">
                  <a:pos x="236" y="169"/>
                </a:cxn>
                <a:cxn ang="0">
                  <a:pos x="251" y="161"/>
                </a:cxn>
              </a:cxnLst>
              <a:rect b="b" l="0" r="r" t="0"/>
              <a:pathLst>
                <a:path h="189" w="519">
                  <a:moveTo>
                    <a:pt x="38" y="80"/>
                  </a:moveTo>
                  <a:cubicBezTo>
                    <a:pt x="37" y="82"/>
                    <a:pt x="41" y="89"/>
                    <a:pt x="43" y="87"/>
                  </a:cubicBezTo>
                  <a:cubicBezTo>
                    <a:pt x="46" y="85"/>
                    <a:pt x="40" y="75"/>
                    <a:pt x="38" y="80"/>
                  </a:cubicBezTo>
                  <a:close/>
                  <a:moveTo>
                    <a:pt x="147" y="101"/>
                  </a:moveTo>
                  <a:cubicBezTo>
                    <a:pt x="147" y="98"/>
                    <a:pt x="138" y="99"/>
                    <a:pt x="141" y="103"/>
                  </a:cubicBezTo>
                  <a:cubicBezTo>
                    <a:pt x="144" y="108"/>
                    <a:pt x="147" y="104"/>
                    <a:pt x="147" y="101"/>
                  </a:cubicBezTo>
                  <a:close/>
                  <a:moveTo>
                    <a:pt x="22" y="52"/>
                  </a:moveTo>
                  <a:cubicBezTo>
                    <a:pt x="21" y="55"/>
                    <a:pt x="25" y="65"/>
                    <a:pt x="29" y="61"/>
                  </a:cubicBezTo>
                  <a:cubicBezTo>
                    <a:pt x="33" y="57"/>
                    <a:pt x="22" y="48"/>
                    <a:pt x="22" y="52"/>
                  </a:cubicBezTo>
                  <a:close/>
                  <a:moveTo>
                    <a:pt x="273" y="109"/>
                  </a:moveTo>
                  <a:cubicBezTo>
                    <a:pt x="278" y="109"/>
                    <a:pt x="278" y="116"/>
                    <a:pt x="277" y="121"/>
                  </a:cubicBezTo>
                  <a:cubicBezTo>
                    <a:pt x="276" y="125"/>
                    <a:pt x="274" y="135"/>
                    <a:pt x="278" y="134"/>
                  </a:cubicBezTo>
                  <a:cubicBezTo>
                    <a:pt x="283" y="132"/>
                    <a:pt x="287" y="125"/>
                    <a:pt x="284" y="123"/>
                  </a:cubicBezTo>
                  <a:cubicBezTo>
                    <a:pt x="281" y="120"/>
                    <a:pt x="281" y="106"/>
                    <a:pt x="282" y="102"/>
                  </a:cubicBezTo>
                  <a:cubicBezTo>
                    <a:pt x="284" y="98"/>
                    <a:pt x="293" y="101"/>
                    <a:pt x="290" y="107"/>
                  </a:cubicBezTo>
                  <a:cubicBezTo>
                    <a:pt x="287" y="112"/>
                    <a:pt x="295" y="112"/>
                    <a:pt x="295" y="118"/>
                  </a:cubicBezTo>
                  <a:cubicBezTo>
                    <a:pt x="295" y="124"/>
                    <a:pt x="300" y="121"/>
                    <a:pt x="306" y="119"/>
                  </a:cubicBezTo>
                  <a:cubicBezTo>
                    <a:pt x="311" y="118"/>
                    <a:pt x="310" y="115"/>
                    <a:pt x="306" y="111"/>
                  </a:cubicBezTo>
                  <a:cubicBezTo>
                    <a:pt x="303" y="107"/>
                    <a:pt x="309" y="101"/>
                    <a:pt x="304" y="98"/>
                  </a:cubicBezTo>
                  <a:cubicBezTo>
                    <a:pt x="299" y="94"/>
                    <a:pt x="296" y="89"/>
                    <a:pt x="300" y="88"/>
                  </a:cubicBezTo>
                  <a:cubicBezTo>
                    <a:pt x="305" y="87"/>
                    <a:pt x="319" y="79"/>
                    <a:pt x="317" y="76"/>
                  </a:cubicBezTo>
                  <a:cubicBezTo>
                    <a:pt x="316" y="73"/>
                    <a:pt x="296" y="77"/>
                    <a:pt x="294" y="83"/>
                  </a:cubicBezTo>
                  <a:cubicBezTo>
                    <a:pt x="293" y="89"/>
                    <a:pt x="279" y="82"/>
                    <a:pt x="280" y="72"/>
                  </a:cubicBezTo>
                  <a:cubicBezTo>
                    <a:pt x="282" y="61"/>
                    <a:pt x="310" y="60"/>
                    <a:pt x="318" y="63"/>
                  </a:cubicBezTo>
                  <a:cubicBezTo>
                    <a:pt x="326" y="67"/>
                    <a:pt x="334" y="57"/>
                    <a:pt x="337" y="52"/>
                  </a:cubicBezTo>
                  <a:cubicBezTo>
                    <a:pt x="340" y="46"/>
                    <a:pt x="331" y="53"/>
                    <a:pt x="325" y="56"/>
                  </a:cubicBezTo>
                  <a:cubicBezTo>
                    <a:pt x="320" y="60"/>
                    <a:pt x="305" y="56"/>
                    <a:pt x="297" y="53"/>
                  </a:cubicBezTo>
                  <a:cubicBezTo>
                    <a:pt x="289" y="51"/>
                    <a:pt x="290" y="58"/>
                    <a:pt x="283" y="59"/>
                  </a:cubicBezTo>
                  <a:cubicBezTo>
                    <a:pt x="277" y="60"/>
                    <a:pt x="278" y="74"/>
                    <a:pt x="275" y="76"/>
                  </a:cubicBezTo>
                  <a:cubicBezTo>
                    <a:pt x="272" y="77"/>
                    <a:pt x="272" y="88"/>
                    <a:pt x="266" y="97"/>
                  </a:cubicBezTo>
                  <a:cubicBezTo>
                    <a:pt x="260" y="107"/>
                    <a:pt x="268" y="108"/>
                    <a:pt x="273" y="109"/>
                  </a:cubicBezTo>
                  <a:close/>
                  <a:moveTo>
                    <a:pt x="121" y="117"/>
                  </a:moveTo>
                  <a:cubicBezTo>
                    <a:pt x="121" y="113"/>
                    <a:pt x="123" y="108"/>
                    <a:pt x="123" y="106"/>
                  </a:cubicBezTo>
                  <a:cubicBezTo>
                    <a:pt x="123" y="103"/>
                    <a:pt x="124" y="102"/>
                    <a:pt x="127" y="103"/>
                  </a:cubicBezTo>
                  <a:cubicBezTo>
                    <a:pt x="130" y="104"/>
                    <a:pt x="130" y="97"/>
                    <a:pt x="128" y="96"/>
                  </a:cubicBezTo>
                  <a:cubicBezTo>
                    <a:pt x="125" y="95"/>
                    <a:pt x="124" y="87"/>
                    <a:pt x="118" y="87"/>
                  </a:cubicBezTo>
                  <a:cubicBezTo>
                    <a:pt x="113" y="87"/>
                    <a:pt x="114" y="92"/>
                    <a:pt x="117" y="92"/>
                  </a:cubicBezTo>
                  <a:cubicBezTo>
                    <a:pt x="120" y="92"/>
                    <a:pt x="122" y="95"/>
                    <a:pt x="121" y="97"/>
                  </a:cubicBezTo>
                  <a:cubicBezTo>
                    <a:pt x="120" y="100"/>
                    <a:pt x="119" y="95"/>
                    <a:pt x="114" y="95"/>
                  </a:cubicBezTo>
                  <a:cubicBezTo>
                    <a:pt x="110" y="96"/>
                    <a:pt x="113" y="90"/>
                    <a:pt x="107" y="89"/>
                  </a:cubicBezTo>
                  <a:cubicBezTo>
                    <a:pt x="102" y="89"/>
                    <a:pt x="103" y="79"/>
                    <a:pt x="97" y="79"/>
                  </a:cubicBezTo>
                  <a:cubicBezTo>
                    <a:pt x="92" y="79"/>
                    <a:pt x="91" y="75"/>
                    <a:pt x="95" y="71"/>
                  </a:cubicBezTo>
                  <a:cubicBezTo>
                    <a:pt x="99" y="68"/>
                    <a:pt x="89" y="65"/>
                    <a:pt x="89" y="61"/>
                  </a:cubicBezTo>
                  <a:cubicBezTo>
                    <a:pt x="89" y="57"/>
                    <a:pt x="83" y="59"/>
                    <a:pt x="83" y="56"/>
                  </a:cubicBezTo>
                  <a:cubicBezTo>
                    <a:pt x="83" y="53"/>
                    <a:pt x="81" y="54"/>
                    <a:pt x="78" y="50"/>
                  </a:cubicBezTo>
                  <a:cubicBezTo>
                    <a:pt x="75" y="46"/>
                    <a:pt x="73" y="50"/>
                    <a:pt x="71" y="47"/>
                  </a:cubicBezTo>
                  <a:cubicBezTo>
                    <a:pt x="68" y="44"/>
                    <a:pt x="64" y="42"/>
                    <a:pt x="62" y="43"/>
                  </a:cubicBezTo>
                  <a:cubicBezTo>
                    <a:pt x="60" y="44"/>
                    <a:pt x="54" y="39"/>
                    <a:pt x="52" y="34"/>
                  </a:cubicBezTo>
                  <a:cubicBezTo>
                    <a:pt x="51" y="29"/>
                    <a:pt x="35" y="22"/>
                    <a:pt x="33" y="17"/>
                  </a:cubicBezTo>
                  <a:cubicBezTo>
                    <a:pt x="31" y="11"/>
                    <a:pt x="26" y="9"/>
                    <a:pt x="17" y="9"/>
                  </a:cubicBezTo>
                  <a:cubicBezTo>
                    <a:pt x="8" y="9"/>
                    <a:pt x="4" y="0"/>
                    <a:pt x="2" y="5"/>
                  </a:cubicBezTo>
                  <a:cubicBezTo>
                    <a:pt x="0" y="10"/>
                    <a:pt x="12" y="23"/>
                    <a:pt x="18" y="26"/>
                  </a:cubicBezTo>
                  <a:cubicBezTo>
                    <a:pt x="23" y="30"/>
                    <a:pt x="26" y="42"/>
                    <a:pt x="33" y="42"/>
                  </a:cubicBezTo>
                  <a:cubicBezTo>
                    <a:pt x="40" y="43"/>
                    <a:pt x="40" y="64"/>
                    <a:pt x="45" y="65"/>
                  </a:cubicBezTo>
                  <a:cubicBezTo>
                    <a:pt x="50" y="66"/>
                    <a:pt x="61" y="82"/>
                    <a:pt x="63" y="91"/>
                  </a:cubicBezTo>
                  <a:cubicBezTo>
                    <a:pt x="64" y="100"/>
                    <a:pt x="75" y="104"/>
                    <a:pt x="79" y="110"/>
                  </a:cubicBezTo>
                  <a:cubicBezTo>
                    <a:pt x="83" y="117"/>
                    <a:pt x="97" y="125"/>
                    <a:pt x="99" y="128"/>
                  </a:cubicBezTo>
                  <a:cubicBezTo>
                    <a:pt x="101" y="131"/>
                    <a:pt x="103" y="137"/>
                    <a:pt x="105" y="134"/>
                  </a:cubicBezTo>
                  <a:cubicBezTo>
                    <a:pt x="107" y="131"/>
                    <a:pt x="114" y="134"/>
                    <a:pt x="117" y="134"/>
                  </a:cubicBezTo>
                  <a:cubicBezTo>
                    <a:pt x="120" y="134"/>
                    <a:pt x="121" y="122"/>
                    <a:pt x="121" y="117"/>
                  </a:cubicBezTo>
                  <a:close/>
                  <a:moveTo>
                    <a:pt x="376" y="64"/>
                  </a:moveTo>
                  <a:cubicBezTo>
                    <a:pt x="383" y="65"/>
                    <a:pt x="380" y="60"/>
                    <a:pt x="380" y="56"/>
                  </a:cubicBezTo>
                  <a:cubicBezTo>
                    <a:pt x="380" y="51"/>
                    <a:pt x="373" y="55"/>
                    <a:pt x="373" y="53"/>
                  </a:cubicBezTo>
                  <a:cubicBezTo>
                    <a:pt x="373" y="50"/>
                    <a:pt x="371" y="41"/>
                    <a:pt x="365" y="48"/>
                  </a:cubicBezTo>
                  <a:cubicBezTo>
                    <a:pt x="360" y="56"/>
                    <a:pt x="367" y="74"/>
                    <a:pt x="371" y="73"/>
                  </a:cubicBezTo>
                  <a:cubicBezTo>
                    <a:pt x="375" y="72"/>
                    <a:pt x="368" y="63"/>
                    <a:pt x="376" y="64"/>
                  </a:cubicBezTo>
                  <a:close/>
                  <a:moveTo>
                    <a:pt x="348" y="106"/>
                  </a:moveTo>
                  <a:cubicBezTo>
                    <a:pt x="350" y="111"/>
                    <a:pt x="359" y="114"/>
                    <a:pt x="362" y="109"/>
                  </a:cubicBezTo>
                  <a:cubicBezTo>
                    <a:pt x="365" y="105"/>
                    <a:pt x="347" y="99"/>
                    <a:pt x="348" y="106"/>
                  </a:cubicBezTo>
                  <a:close/>
                  <a:moveTo>
                    <a:pt x="322" y="162"/>
                  </a:moveTo>
                  <a:cubicBezTo>
                    <a:pt x="313" y="161"/>
                    <a:pt x="307" y="167"/>
                    <a:pt x="298" y="164"/>
                  </a:cubicBezTo>
                  <a:cubicBezTo>
                    <a:pt x="289" y="161"/>
                    <a:pt x="276" y="164"/>
                    <a:pt x="277" y="167"/>
                  </a:cubicBezTo>
                  <a:cubicBezTo>
                    <a:pt x="278" y="170"/>
                    <a:pt x="286" y="170"/>
                    <a:pt x="295" y="170"/>
                  </a:cubicBezTo>
                  <a:cubicBezTo>
                    <a:pt x="304" y="171"/>
                    <a:pt x="312" y="166"/>
                    <a:pt x="318" y="165"/>
                  </a:cubicBezTo>
                  <a:cubicBezTo>
                    <a:pt x="324" y="165"/>
                    <a:pt x="331" y="163"/>
                    <a:pt x="322" y="162"/>
                  </a:cubicBezTo>
                  <a:close/>
                  <a:moveTo>
                    <a:pt x="393" y="101"/>
                  </a:moveTo>
                  <a:cubicBezTo>
                    <a:pt x="385" y="98"/>
                    <a:pt x="370" y="100"/>
                    <a:pt x="371" y="105"/>
                  </a:cubicBezTo>
                  <a:cubicBezTo>
                    <a:pt x="373" y="109"/>
                    <a:pt x="380" y="107"/>
                    <a:pt x="387" y="107"/>
                  </a:cubicBezTo>
                  <a:cubicBezTo>
                    <a:pt x="394" y="107"/>
                    <a:pt x="397" y="112"/>
                    <a:pt x="401" y="112"/>
                  </a:cubicBezTo>
                  <a:cubicBezTo>
                    <a:pt x="405" y="112"/>
                    <a:pt x="402" y="104"/>
                    <a:pt x="393" y="101"/>
                  </a:cubicBezTo>
                  <a:close/>
                  <a:moveTo>
                    <a:pt x="218" y="158"/>
                  </a:moveTo>
                  <a:cubicBezTo>
                    <a:pt x="217" y="154"/>
                    <a:pt x="204" y="158"/>
                    <a:pt x="198" y="155"/>
                  </a:cubicBezTo>
                  <a:cubicBezTo>
                    <a:pt x="192" y="153"/>
                    <a:pt x="205" y="150"/>
                    <a:pt x="209" y="148"/>
                  </a:cubicBezTo>
                  <a:cubicBezTo>
                    <a:pt x="214" y="145"/>
                    <a:pt x="207" y="144"/>
                    <a:pt x="196" y="147"/>
                  </a:cubicBezTo>
                  <a:cubicBezTo>
                    <a:pt x="185" y="151"/>
                    <a:pt x="173" y="140"/>
                    <a:pt x="173" y="145"/>
                  </a:cubicBezTo>
                  <a:cubicBezTo>
                    <a:pt x="172" y="149"/>
                    <a:pt x="153" y="143"/>
                    <a:pt x="149" y="139"/>
                  </a:cubicBezTo>
                  <a:cubicBezTo>
                    <a:pt x="144" y="136"/>
                    <a:pt x="126" y="132"/>
                    <a:pt x="122" y="138"/>
                  </a:cubicBezTo>
                  <a:cubicBezTo>
                    <a:pt x="119" y="144"/>
                    <a:pt x="116" y="139"/>
                    <a:pt x="117" y="145"/>
                  </a:cubicBezTo>
                  <a:cubicBezTo>
                    <a:pt x="118" y="149"/>
                    <a:pt x="122" y="146"/>
                    <a:pt x="125" y="146"/>
                  </a:cubicBezTo>
                  <a:cubicBezTo>
                    <a:pt x="128" y="146"/>
                    <a:pt x="127" y="152"/>
                    <a:pt x="131" y="153"/>
                  </a:cubicBezTo>
                  <a:cubicBezTo>
                    <a:pt x="136" y="153"/>
                    <a:pt x="150" y="157"/>
                    <a:pt x="151" y="154"/>
                  </a:cubicBezTo>
                  <a:cubicBezTo>
                    <a:pt x="153" y="151"/>
                    <a:pt x="166" y="154"/>
                    <a:pt x="173" y="160"/>
                  </a:cubicBezTo>
                  <a:cubicBezTo>
                    <a:pt x="179" y="165"/>
                    <a:pt x="195" y="165"/>
                    <a:pt x="201" y="164"/>
                  </a:cubicBezTo>
                  <a:cubicBezTo>
                    <a:pt x="207" y="163"/>
                    <a:pt x="213" y="168"/>
                    <a:pt x="216" y="165"/>
                  </a:cubicBezTo>
                  <a:cubicBezTo>
                    <a:pt x="218" y="162"/>
                    <a:pt x="222" y="170"/>
                    <a:pt x="229" y="165"/>
                  </a:cubicBezTo>
                  <a:cubicBezTo>
                    <a:pt x="236" y="160"/>
                    <a:pt x="218" y="162"/>
                    <a:pt x="218" y="158"/>
                  </a:cubicBezTo>
                  <a:close/>
                  <a:moveTo>
                    <a:pt x="480" y="86"/>
                  </a:moveTo>
                  <a:cubicBezTo>
                    <a:pt x="475" y="86"/>
                    <a:pt x="474" y="95"/>
                    <a:pt x="470" y="95"/>
                  </a:cubicBezTo>
                  <a:cubicBezTo>
                    <a:pt x="466" y="95"/>
                    <a:pt x="460" y="104"/>
                    <a:pt x="452" y="106"/>
                  </a:cubicBezTo>
                  <a:cubicBezTo>
                    <a:pt x="444" y="109"/>
                    <a:pt x="443" y="83"/>
                    <a:pt x="440" y="78"/>
                  </a:cubicBezTo>
                  <a:cubicBezTo>
                    <a:pt x="436" y="73"/>
                    <a:pt x="416" y="69"/>
                    <a:pt x="414" y="75"/>
                  </a:cubicBezTo>
                  <a:cubicBezTo>
                    <a:pt x="412" y="81"/>
                    <a:pt x="405" y="78"/>
                    <a:pt x="404" y="82"/>
                  </a:cubicBezTo>
                  <a:cubicBezTo>
                    <a:pt x="404" y="87"/>
                    <a:pt x="406" y="85"/>
                    <a:pt x="410" y="85"/>
                  </a:cubicBezTo>
                  <a:cubicBezTo>
                    <a:pt x="415" y="85"/>
                    <a:pt x="415" y="89"/>
                    <a:pt x="417" y="93"/>
                  </a:cubicBezTo>
                  <a:cubicBezTo>
                    <a:pt x="419" y="97"/>
                    <a:pt x="431" y="94"/>
                    <a:pt x="435" y="94"/>
                  </a:cubicBezTo>
                  <a:cubicBezTo>
                    <a:pt x="439" y="94"/>
                    <a:pt x="439" y="99"/>
                    <a:pt x="434" y="97"/>
                  </a:cubicBezTo>
                  <a:cubicBezTo>
                    <a:pt x="428" y="95"/>
                    <a:pt x="428" y="100"/>
                    <a:pt x="424" y="99"/>
                  </a:cubicBezTo>
                  <a:cubicBezTo>
                    <a:pt x="420" y="98"/>
                    <a:pt x="415" y="98"/>
                    <a:pt x="417" y="101"/>
                  </a:cubicBezTo>
                  <a:cubicBezTo>
                    <a:pt x="420" y="103"/>
                    <a:pt x="424" y="105"/>
                    <a:pt x="424" y="111"/>
                  </a:cubicBezTo>
                  <a:cubicBezTo>
                    <a:pt x="424" y="116"/>
                    <a:pt x="432" y="115"/>
                    <a:pt x="432" y="111"/>
                  </a:cubicBezTo>
                  <a:cubicBezTo>
                    <a:pt x="432" y="106"/>
                    <a:pt x="436" y="112"/>
                    <a:pt x="444" y="114"/>
                  </a:cubicBezTo>
                  <a:cubicBezTo>
                    <a:pt x="451" y="116"/>
                    <a:pt x="446" y="119"/>
                    <a:pt x="454" y="119"/>
                  </a:cubicBezTo>
                  <a:cubicBezTo>
                    <a:pt x="461" y="120"/>
                    <a:pt x="479" y="125"/>
                    <a:pt x="485" y="130"/>
                  </a:cubicBezTo>
                  <a:cubicBezTo>
                    <a:pt x="492" y="135"/>
                    <a:pt x="487" y="139"/>
                    <a:pt x="492" y="143"/>
                  </a:cubicBezTo>
                  <a:cubicBezTo>
                    <a:pt x="496" y="148"/>
                    <a:pt x="497" y="153"/>
                    <a:pt x="491" y="153"/>
                  </a:cubicBezTo>
                  <a:cubicBezTo>
                    <a:pt x="485" y="153"/>
                    <a:pt x="479" y="159"/>
                    <a:pt x="481" y="162"/>
                  </a:cubicBezTo>
                  <a:cubicBezTo>
                    <a:pt x="482" y="165"/>
                    <a:pt x="502" y="161"/>
                    <a:pt x="507" y="161"/>
                  </a:cubicBezTo>
                  <a:cubicBezTo>
                    <a:pt x="510" y="161"/>
                    <a:pt x="513" y="166"/>
                    <a:pt x="519" y="170"/>
                  </a:cubicBezTo>
                  <a:cubicBezTo>
                    <a:pt x="519" y="99"/>
                    <a:pt x="519" y="99"/>
                    <a:pt x="519" y="99"/>
                  </a:cubicBezTo>
                  <a:cubicBezTo>
                    <a:pt x="504" y="94"/>
                    <a:pt x="484" y="85"/>
                    <a:pt x="480" y="86"/>
                  </a:cubicBezTo>
                  <a:close/>
                  <a:moveTo>
                    <a:pt x="336" y="170"/>
                  </a:moveTo>
                  <a:cubicBezTo>
                    <a:pt x="335" y="171"/>
                    <a:pt x="334" y="171"/>
                    <a:pt x="332" y="172"/>
                  </a:cubicBezTo>
                  <a:cubicBezTo>
                    <a:pt x="332" y="173"/>
                    <a:pt x="331" y="174"/>
                    <a:pt x="330" y="175"/>
                  </a:cubicBezTo>
                  <a:cubicBezTo>
                    <a:pt x="329" y="176"/>
                    <a:pt x="328" y="174"/>
                    <a:pt x="327" y="173"/>
                  </a:cubicBezTo>
                  <a:cubicBezTo>
                    <a:pt x="320" y="175"/>
                    <a:pt x="317" y="183"/>
                    <a:pt x="321" y="186"/>
                  </a:cubicBezTo>
                  <a:cubicBezTo>
                    <a:pt x="326" y="188"/>
                    <a:pt x="332" y="182"/>
                    <a:pt x="336" y="177"/>
                  </a:cubicBezTo>
                  <a:cubicBezTo>
                    <a:pt x="336" y="177"/>
                    <a:pt x="337" y="176"/>
                    <a:pt x="337" y="176"/>
                  </a:cubicBezTo>
                  <a:cubicBezTo>
                    <a:pt x="337" y="175"/>
                    <a:pt x="338" y="175"/>
                    <a:pt x="338" y="174"/>
                  </a:cubicBezTo>
                  <a:cubicBezTo>
                    <a:pt x="338" y="174"/>
                    <a:pt x="339" y="174"/>
                    <a:pt x="339" y="174"/>
                  </a:cubicBezTo>
                  <a:cubicBezTo>
                    <a:pt x="338" y="172"/>
                    <a:pt x="337" y="171"/>
                    <a:pt x="336" y="170"/>
                  </a:cubicBezTo>
                  <a:close/>
                  <a:moveTo>
                    <a:pt x="243" y="84"/>
                  </a:moveTo>
                  <a:cubicBezTo>
                    <a:pt x="249" y="81"/>
                    <a:pt x="250" y="74"/>
                    <a:pt x="250" y="67"/>
                  </a:cubicBezTo>
                  <a:cubicBezTo>
                    <a:pt x="249" y="60"/>
                    <a:pt x="264" y="60"/>
                    <a:pt x="267" y="57"/>
                  </a:cubicBezTo>
                  <a:cubicBezTo>
                    <a:pt x="269" y="55"/>
                    <a:pt x="263" y="50"/>
                    <a:pt x="259" y="48"/>
                  </a:cubicBezTo>
                  <a:cubicBezTo>
                    <a:pt x="255" y="46"/>
                    <a:pt x="258" y="42"/>
                    <a:pt x="255" y="39"/>
                  </a:cubicBezTo>
                  <a:cubicBezTo>
                    <a:pt x="252" y="37"/>
                    <a:pt x="247" y="30"/>
                    <a:pt x="252" y="29"/>
                  </a:cubicBezTo>
                  <a:cubicBezTo>
                    <a:pt x="256" y="29"/>
                    <a:pt x="249" y="23"/>
                    <a:pt x="252" y="21"/>
                  </a:cubicBezTo>
                  <a:cubicBezTo>
                    <a:pt x="253" y="21"/>
                    <a:pt x="253" y="20"/>
                    <a:pt x="254" y="20"/>
                  </a:cubicBezTo>
                  <a:cubicBezTo>
                    <a:pt x="252" y="19"/>
                    <a:pt x="250" y="18"/>
                    <a:pt x="249" y="18"/>
                  </a:cubicBezTo>
                  <a:cubicBezTo>
                    <a:pt x="243" y="18"/>
                    <a:pt x="231" y="17"/>
                    <a:pt x="231" y="26"/>
                  </a:cubicBezTo>
                  <a:cubicBezTo>
                    <a:pt x="232" y="34"/>
                    <a:pt x="224" y="31"/>
                    <a:pt x="225" y="36"/>
                  </a:cubicBezTo>
                  <a:cubicBezTo>
                    <a:pt x="225" y="40"/>
                    <a:pt x="221" y="40"/>
                    <a:pt x="221" y="46"/>
                  </a:cubicBezTo>
                  <a:cubicBezTo>
                    <a:pt x="222" y="52"/>
                    <a:pt x="218" y="50"/>
                    <a:pt x="211" y="53"/>
                  </a:cubicBezTo>
                  <a:cubicBezTo>
                    <a:pt x="205" y="56"/>
                    <a:pt x="207" y="51"/>
                    <a:pt x="201" y="51"/>
                  </a:cubicBezTo>
                  <a:cubicBezTo>
                    <a:pt x="194" y="51"/>
                    <a:pt x="193" y="54"/>
                    <a:pt x="189" y="56"/>
                  </a:cubicBezTo>
                  <a:cubicBezTo>
                    <a:pt x="185" y="57"/>
                    <a:pt x="177" y="55"/>
                    <a:pt x="175" y="57"/>
                  </a:cubicBezTo>
                  <a:cubicBezTo>
                    <a:pt x="172" y="59"/>
                    <a:pt x="168" y="52"/>
                    <a:pt x="165" y="52"/>
                  </a:cubicBezTo>
                  <a:cubicBezTo>
                    <a:pt x="164" y="52"/>
                    <a:pt x="163" y="49"/>
                    <a:pt x="162" y="45"/>
                  </a:cubicBezTo>
                  <a:cubicBezTo>
                    <a:pt x="162" y="45"/>
                    <a:pt x="161" y="45"/>
                    <a:pt x="161" y="45"/>
                  </a:cubicBezTo>
                  <a:cubicBezTo>
                    <a:pt x="156" y="45"/>
                    <a:pt x="149" y="57"/>
                    <a:pt x="153" y="61"/>
                  </a:cubicBezTo>
                  <a:cubicBezTo>
                    <a:pt x="158" y="65"/>
                    <a:pt x="157" y="73"/>
                    <a:pt x="159" y="76"/>
                  </a:cubicBezTo>
                  <a:cubicBezTo>
                    <a:pt x="162" y="80"/>
                    <a:pt x="169" y="81"/>
                    <a:pt x="169" y="88"/>
                  </a:cubicBezTo>
                  <a:cubicBezTo>
                    <a:pt x="169" y="95"/>
                    <a:pt x="175" y="106"/>
                    <a:pt x="180" y="103"/>
                  </a:cubicBezTo>
                  <a:cubicBezTo>
                    <a:pt x="184" y="100"/>
                    <a:pt x="187" y="104"/>
                    <a:pt x="189" y="107"/>
                  </a:cubicBezTo>
                  <a:cubicBezTo>
                    <a:pt x="190" y="110"/>
                    <a:pt x="200" y="105"/>
                    <a:pt x="204" y="105"/>
                  </a:cubicBezTo>
                  <a:cubicBezTo>
                    <a:pt x="207" y="106"/>
                    <a:pt x="217" y="108"/>
                    <a:pt x="218" y="112"/>
                  </a:cubicBezTo>
                  <a:cubicBezTo>
                    <a:pt x="219" y="116"/>
                    <a:pt x="228" y="112"/>
                    <a:pt x="234" y="109"/>
                  </a:cubicBezTo>
                  <a:cubicBezTo>
                    <a:pt x="241" y="107"/>
                    <a:pt x="237" y="88"/>
                    <a:pt x="243" y="84"/>
                  </a:cubicBezTo>
                  <a:close/>
                  <a:moveTo>
                    <a:pt x="268" y="178"/>
                  </a:moveTo>
                  <a:cubicBezTo>
                    <a:pt x="270" y="181"/>
                    <a:pt x="276" y="181"/>
                    <a:pt x="278" y="183"/>
                  </a:cubicBezTo>
                  <a:cubicBezTo>
                    <a:pt x="280" y="185"/>
                    <a:pt x="289" y="189"/>
                    <a:pt x="289" y="183"/>
                  </a:cubicBezTo>
                  <a:cubicBezTo>
                    <a:pt x="289" y="178"/>
                    <a:pt x="266" y="174"/>
                    <a:pt x="268" y="178"/>
                  </a:cubicBezTo>
                  <a:close/>
                  <a:moveTo>
                    <a:pt x="251" y="161"/>
                  </a:moveTo>
                  <a:cubicBezTo>
                    <a:pt x="250" y="164"/>
                    <a:pt x="244" y="165"/>
                    <a:pt x="241" y="163"/>
                  </a:cubicBezTo>
                  <a:cubicBezTo>
                    <a:pt x="238" y="160"/>
                    <a:pt x="234" y="166"/>
                    <a:pt x="236" y="169"/>
                  </a:cubicBezTo>
                  <a:cubicBezTo>
                    <a:pt x="237" y="170"/>
                    <a:pt x="244" y="175"/>
                    <a:pt x="252" y="171"/>
                  </a:cubicBezTo>
                  <a:cubicBezTo>
                    <a:pt x="260" y="167"/>
                    <a:pt x="266" y="171"/>
                    <a:pt x="268" y="167"/>
                  </a:cubicBezTo>
                  <a:cubicBezTo>
                    <a:pt x="270" y="162"/>
                    <a:pt x="253" y="158"/>
                    <a:pt x="251" y="161"/>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70" name="Freeform 172"/>
            <p:cNvSpPr>
              <a:spLocks noEditPoints="1"/>
            </p:cNvSpPr>
            <p:nvPr/>
          </p:nvSpPr>
          <p:spPr bwMode="auto">
            <a:xfrm>
              <a:off x="7011988" y="3436938"/>
              <a:ext cx="69850" cy="30163"/>
            </a:xfrm>
            <a:custGeom>
              <a:cxnLst>
                <a:cxn ang="0">
                  <a:pos x="3" y="12"/>
                </a:cxn>
                <a:cxn ang="0">
                  <a:pos x="0" y="13"/>
                </a:cxn>
                <a:cxn ang="0">
                  <a:pos x="3" y="15"/>
                </a:cxn>
                <a:cxn ang="0">
                  <a:pos x="5" y="12"/>
                </a:cxn>
                <a:cxn ang="0">
                  <a:pos x="4" y="12"/>
                </a:cxn>
                <a:cxn ang="0">
                  <a:pos x="3" y="12"/>
                </a:cxn>
                <a:cxn ang="0">
                  <a:pos x="19" y="3"/>
                </a:cxn>
                <a:cxn ang="0">
                  <a:pos x="10" y="9"/>
                </a:cxn>
                <a:cxn ang="0">
                  <a:pos x="9" y="10"/>
                </a:cxn>
                <a:cxn ang="0">
                  <a:pos x="12" y="14"/>
                </a:cxn>
                <a:cxn ang="0">
                  <a:pos x="36" y="3"/>
                </a:cxn>
                <a:cxn ang="0">
                  <a:pos x="19" y="3"/>
                </a:cxn>
              </a:cxnLst>
              <a:rect b="b" l="0" r="r" t="0"/>
              <a:pathLst>
                <a:path h="16" w="37">
                  <a:moveTo>
                    <a:pt x="3" y="12"/>
                  </a:moveTo>
                  <a:cubicBezTo>
                    <a:pt x="2" y="12"/>
                    <a:pt x="1" y="12"/>
                    <a:pt x="0" y="13"/>
                  </a:cubicBezTo>
                  <a:cubicBezTo>
                    <a:pt x="1" y="14"/>
                    <a:pt x="2" y="16"/>
                    <a:pt x="3" y="15"/>
                  </a:cubicBezTo>
                  <a:cubicBezTo>
                    <a:pt x="4" y="14"/>
                    <a:pt x="5" y="13"/>
                    <a:pt x="5" y="12"/>
                  </a:cubicBezTo>
                  <a:cubicBezTo>
                    <a:pt x="5" y="12"/>
                    <a:pt x="4" y="12"/>
                    <a:pt x="4" y="12"/>
                  </a:cubicBezTo>
                  <a:cubicBezTo>
                    <a:pt x="3" y="12"/>
                    <a:pt x="3" y="12"/>
                    <a:pt x="3" y="12"/>
                  </a:cubicBezTo>
                  <a:close/>
                  <a:moveTo>
                    <a:pt x="19" y="3"/>
                  </a:moveTo>
                  <a:cubicBezTo>
                    <a:pt x="15" y="3"/>
                    <a:pt x="13" y="7"/>
                    <a:pt x="10" y="9"/>
                  </a:cubicBezTo>
                  <a:cubicBezTo>
                    <a:pt x="9" y="10"/>
                    <a:pt x="9" y="10"/>
                    <a:pt x="9" y="10"/>
                  </a:cubicBezTo>
                  <a:cubicBezTo>
                    <a:pt x="10" y="11"/>
                    <a:pt x="11" y="12"/>
                    <a:pt x="12" y="14"/>
                  </a:cubicBezTo>
                  <a:cubicBezTo>
                    <a:pt x="19" y="10"/>
                    <a:pt x="35" y="5"/>
                    <a:pt x="36" y="3"/>
                  </a:cubicBezTo>
                  <a:cubicBezTo>
                    <a:pt x="37" y="0"/>
                    <a:pt x="26" y="4"/>
                    <a:pt x="19" y="3"/>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71" name="Freeform 173"/>
            <p:cNvSpPr/>
            <p:nvPr/>
          </p:nvSpPr>
          <p:spPr bwMode="auto">
            <a:xfrm>
              <a:off x="4640263" y="2155825"/>
              <a:ext cx="73025" cy="39688"/>
            </a:xfrm>
            <a:custGeom>
              <a:cxnLst>
                <a:cxn ang="0">
                  <a:pos x="0" y="19"/>
                </a:cxn>
                <a:cxn ang="0">
                  <a:pos x="7" y="18"/>
                </a:cxn>
                <a:cxn ang="0">
                  <a:pos x="9" y="21"/>
                </a:cxn>
                <a:cxn ang="0">
                  <a:pos x="17" y="20"/>
                </a:cxn>
                <a:cxn ang="0">
                  <a:pos x="24" y="20"/>
                </a:cxn>
                <a:cxn ang="0">
                  <a:pos x="28" y="15"/>
                </a:cxn>
                <a:cxn ang="0">
                  <a:pos x="31" y="9"/>
                </a:cxn>
                <a:cxn ang="0">
                  <a:pos x="38" y="5"/>
                </a:cxn>
                <a:cxn ang="0">
                  <a:pos x="35" y="0"/>
                </a:cxn>
                <a:cxn ang="0">
                  <a:pos x="27" y="3"/>
                </a:cxn>
                <a:cxn ang="0">
                  <a:pos x="18" y="6"/>
                </a:cxn>
                <a:cxn ang="0">
                  <a:pos x="5" y="4"/>
                </a:cxn>
                <a:cxn ang="0">
                  <a:pos x="1" y="4"/>
                </a:cxn>
                <a:cxn ang="0">
                  <a:pos x="0" y="19"/>
                </a:cxn>
              </a:cxnLst>
              <a:rect b="b" l="0" r="r" t="0"/>
              <a:pathLst>
                <a:path h="21" w="38">
                  <a:moveTo>
                    <a:pt x="0" y="19"/>
                  </a:moveTo>
                  <a:cubicBezTo>
                    <a:pt x="3" y="18"/>
                    <a:pt x="6" y="17"/>
                    <a:pt x="7" y="18"/>
                  </a:cubicBezTo>
                  <a:cubicBezTo>
                    <a:pt x="8" y="18"/>
                    <a:pt x="9" y="20"/>
                    <a:pt x="9" y="21"/>
                  </a:cubicBezTo>
                  <a:cubicBezTo>
                    <a:pt x="11" y="21"/>
                    <a:pt x="16" y="20"/>
                    <a:pt x="17" y="20"/>
                  </a:cubicBezTo>
                  <a:cubicBezTo>
                    <a:pt x="19" y="19"/>
                    <a:pt x="24" y="21"/>
                    <a:pt x="24" y="20"/>
                  </a:cubicBezTo>
                  <a:cubicBezTo>
                    <a:pt x="25" y="18"/>
                    <a:pt x="26" y="15"/>
                    <a:pt x="28" y="15"/>
                  </a:cubicBezTo>
                  <a:cubicBezTo>
                    <a:pt x="30" y="15"/>
                    <a:pt x="29" y="10"/>
                    <a:pt x="31" y="9"/>
                  </a:cubicBezTo>
                  <a:cubicBezTo>
                    <a:pt x="33" y="9"/>
                    <a:pt x="38" y="5"/>
                    <a:pt x="38" y="5"/>
                  </a:cubicBezTo>
                  <a:cubicBezTo>
                    <a:pt x="38" y="5"/>
                    <a:pt x="36" y="1"/>
                    <a:pt x="35" y="0"/>
                  </a:cubicBezTo>
                  <a:cubicBezTo>
                    <a:pt x="34" y="0"/>
                    <a:pt x="32" y="3"/>
                    <a:pt x="27" y="3"/>
                  </a:cubicBezTo>
                  <a:cubicBezTo>
                    <a:pt x="23" y="3"/>
                    <a:pt x="20" y="6"/>
                    <a:pt x="18" y="6"/>
                  </a:cubicBezTo>
                  <a:cubicBezTo>
                    <a:pt x="16" y="6"/>
                    <a:pt x="9" y="4"/>
                    <a:pt x="5" y="4"/>
                  </a:cubicBezTo>
                  <a:cubicBezTo>
                    <a:pt x="4" y="4"/>
                    <a:pt x="2" y="4"/>
                    <a:pt x="1" y="4"/>
                  </a:cubicBezTo>
                  <a:cubicBezTo>
                    <a:pt x="0" y="7"/>
                    <a:pt x="0" y="13"/>
                    <a:pt x="0" y="19"/>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72" name="Freeform 174"/>
            <p:cNvSpPr>
              <a:spLocks noEditPoints="1"/>
            </p:cNvSpPr>
            <p:nvPr/>
          </p:nvSpPr>
          <p:spPr bwMode="auto">
            <a:xfrm>
              <a:off x="4505325" y="2151063"/>
              <a:ext cx="247650" cy="269875"/>
            </a:xfrm>
            <a:custGeom>
              <a:cxnLst>
                <a:cxn ang="0">
                  <a:pos x="90" y="122"/>
                </a:cxn>
                <a:cxn ang="0">
                  <a:pos x="77" y="122"/>
                </a:cxn>
                <a:cxn ang="0">
                  <a:pos x="67" y="127"/>
                </a:cxn>
                <a:cxn ang="0">
                  <a:pos x="79" y="133"/>
                </a:cxn>
                <a:cxn ang="0">
                  <a:pos x="92" y="141"/>
                </a:cxn>
                <a:cxn ang="0">
                  <a:pos x="95" y="134"/>
                </a:cxn>
                <a:cxn ang="0">
                  <a:pos x="99" y="123"/>
                </a:cxn>
                <a:cxn ang="0">
                  <a:pos x="90" y="122"/>
                </a:cxn>
                <a:cxn ang="0">
                  <a:pos x="26" y="85"/>
                </a:cxn>
                <a:cxn ang="0">
                  <a:pos x="18" y="87"/>
                </a:cxn>
                <a:cxn ang="0">
                  <a:pos x="22" y="101"/>
                </a:cxn>
                <a:cxn ang="0">
                  <a:pos x="27" y="112"/>
                </a:cxn>
                <a:cxn ang="0">
                  <a:pos x="34" y="107"/>
                </a:cxn>
                <a:cxn ang="0">
                  <a:pos x="36" y="89"/>
                </a:cxn>
                <a:cxn ang="0">
                  <a:pos x="26" y="85"/>
                </a:cxn>
                <a:cxn ang="0">
                  <a:pos x="108" y="79"/>
                </a:cxn>
                <a:cxn ang="0">
                  <a:pos x="99" y="73"/>
                </a:cxn>
                <a:cxn ang="0">
                  <a:pos x="82" y="55"/>
                </a:cxn>
                <a:cxn ang="0">
                  <a:pos x="66" y="38"/>
                </a:cxn>
                <a:cxn ang="0">
                  <a:pos x="66" y="27"/>
                </a:cxn>
                <a:cxn ang="0">
                  <a:pos x="71" y="21"/>
                </a:cxn>
                <a:cxn ang="0">
                  <a:pos x="72" y="6"/>
                </a:cxn>
                <a:cxn ang="0">
                  <a:pos x="66" y="5"/>
                </a:cxn>
                <a:cxn ang="0">
                  <a:pos x="64" y="0"/>
                </a:cxn>
                <a:cxn ang="0">
                  <a:pos x="55" y="1"/>
                </a:cxn>
                <a:cxn ang="0">
                  <a:pos x="48" y="3"/>
                </a:cxn>
                <a:cxn ang="0">
                  <a:pos x="46" y="2"/>
                </a:cxn>
                <a:cxn ang="0">
                  <a:pos x="44" y="5"/>
                </a:cxn>
                <a:cxn ang="0">
                  <a:pos x="42" y="7"/>
                </a:cxn>
                <a:cxn ang="0">
                  <a:pos x="39" y="9"/>
                </a:cxn>
                <a:cxn ang="0">
                  <a:pos x="34" y="10"/>
                </a:cxn>
                <a:cxn ang="0">
                  <a:pos x="30" y="12"/>
                </a:cxn>
                <a:cxn ang="0">
                  <a:pos x="27" y="16"/>
                </a:cxn>
                <a:cxn ang="0">
                  <a:pos x="20" y="9"/>
                </a:cxn>
                <a:cxn ang="0">
                  <a:pos x="15" y="17"/>
                </a:cxn>
                <a:cxn ang="0">
                  <a:pos x="5" y="17"/>
                </a:cxn>
                <a:cxn ang="0">
                  <a:pos x="6" y="23"/>
                </a:cxn>
                <a:cxn ang="0">
                  <a:pos x="4" y="27"/>
                </a:cxn>
                <a:cxn ang="0">
                  <a:pos x="2" y="30"/>
                </a:cxn>
                <a:cxn ang="0">
                  <a:pos x="5" y="36"/>
                </a:cxn>
                <a:cxn ang="0">
                  <a:pos x="8" y="41"/>
                </a:cxn>
                <a:cxn ang="0">
                  <a:pos x="13" y="43"/>
                </a:cxn>
                <a:cxn ang="0">
                  <a:pos x="12" y="47"/>
                </a:cxn>
                <a:cxn ang="0">
                  <a:pos x="17" y="45"/>
                </a:cxn>
                <a:cxn ang="0">
                  <a:pos x="25" y="38"/>
                </a:cxn>
                <a:cxn ang="0">
                  <a:pos x="41" y="45"/>
                </a:cxn>
                <a:cxn ang="0">
                  <a:pos x="44" y="52"/>
                </a:cxn>
                <a:cxn ang="0">
                  <a:pos x="55" y="65"/>
                </a:cxn>
                <a:cxn ang="0">
                  <a:pos x="70" y="79"/>
                </a:cxn>
                <a:cxn ang="0">
                  <a:pos x="81" y="83"/>
                </a:cxn>
                <a:cxn ang="0">
                  <a:pos x="91" y="90"/>
                </a:cxn>
                <a:cxn ang="0">
                  <a:pos x="99" y="96"/>
                </a:cxn>
                <a:cxn ang="0">
                  <a:pos x="103" y="103"/>
                </a:cxn>
                <a:cxn ang="0">
                  <a:pos x="103" y="115"/>
                </a:cxn>
                <a:cxn ang="0">
                  <a:pos x="104" y="124"/>
                </a:cxn>
                <a:cxn ang="0">
                  <a:pos x="109" y="115"/>
                </a:cxn>
                <a:cxn ang="0">
                  <a:pos x="116" y="108"/>
                </a:cxn>
                <a:cxn ang="0">
                  <a:pos x="111" y="99"/>
                </a:cxn>
                <a:cxn ang="0">
                  <a:pos x="121" y="95"/>
                </a:cxn>
                <a:cxn ang="0">
                  <a:pos x="130" y="95"/>
                </a:cxn>
                <a:cxn ang="0">
                  <a:pos x="108" y="79"/>
                </a:cxn>
              </a:cxnLst>
              <a:rect b="b" l="0" r="r" t="0"/>
              <a:pathLst>
                <a:path h="141" w="130">
                  <a:moveTo>
                    <a:pt x="90" y="122"/>
                  </a:moveTo>
                  <a:cubicBezTo>
                    <a:pt x="84" y="124"/>
                    <a:pt x="81" y="124"/>
                    <a:pt x="77" y="122"/>
                  </a:cubicBezTo>
                  <a:cubicBezTo>
                    <a:pt x="73" y="120"/>
                    <a:pt x="66" y="124"/>
                    <a:pt x="67" y="127"/>
                  </a:cubicBezTo>
                  <a:cubicBezTo>
                    <a:pt x="68" y="129"/>
                    <a:pt x="71" y="131"/>
                    <a:pt x="79" y="133"/>
                  </a:cubicBezTo>
                  <a:cubicBezTo>
                    <a:pt x="87" y="135"/>
                    <a:pt x="88" y="141"/>
                    <a:pt x="92" y="141"/>
                  </a:cubicBezTo>
                  <a:cubicBezTo>
                    <a:pt x="95" y="141"/>
                    <a:pt x="96" y="138"/>
                    <a:pt x="95" y="134"/>
                  </a:cubicBezTo>
                  <a:cubicBezTo>
                    <a:pt x="94" y="129"/>
                    <a:pt x="99" y="124"/>
                    <a:pt x="99" y="123"/>
                  </a:cubicBezTo>
                  <a:cubicBezTo>
                    <a:pt x="100" y="122"/>
                    <a:pt x="97" y="121"/>
                    <a:pt x="90" y="122"/>
                  </a:cubicBezTo>
                  <a:close/>
                  <a:moveTo>
                    <a:pt x="26" y="85"/>
                  </a:moveTo>
                  <a:cubicBezTo>
                    <a:pt x="22" y="88"/>
                    <a:pt x="19" y="84"/>
                    <a:pt x="18" y="87"/>
                  </a:cubicBezTo>
                  <a:cubicBezTo>
                    <a:pt x="16" y="90"/>
                    <a:pt x="23" y="95"/>
                    <a:pt x="22" y="101"/>
                  </a:cubicBezTo>
                  <a:cubicBezTo>
                    <a:pt x="20" y="108"/>
                    <a:pt x="23" y="116"/>
                    <a:pt x="27" y="112"/>
                  </a:cubicBezTo>
                  <a:cubicBezTo>
                    <a:pt x="30" y="108"/>
                    <a:pt x="32" y="110"/>
                    <a:pt x="34" y="107"/>
                  </a:cubicBezTo>
                  <a:cubicBezTo>
                    <a:pt x="37" y="104"/>
                    <a:pt x="35" y="94"/>
                    <a:pt x="36" y="89"/>
                  </a:cubicBezTo>
                  <a:cubicBezTo>
                    <a:pt x="38" y="84"/>
                    <a:pt x="30" y="81"/>
                    <a:pt x="26" y="85"/>
                  </a:cubicBezTo>
                  <a:close/>
                  <a:moveTo>
                    <a:pt x="108" y="79"/>
                  </a:moveTo>
                  <a:cubicBezTo>
                    <a:pt x="103" y="77"/>
                    <a:pt x="106" y="72"/>
                    <a:pt x="99" y="73"/>
                  </a:cubicBezTo>
                  <a:cubicBezTo>
                    <a:pt x="92" y="73"/>
                    <a:pt x="84" y="64"/>
                    <a:pt x="82" y="55"/>
                  </a:cubicBezTo>
                  <a:cubicBezTo>
                    <a:pt x="79" y="45"/>
                    <a:pt x="69" y="44"/>
                    <a:pt x="66" y="38"/>
                  </a:cubicBezTo>
                  <a:cubicBezTo>
                    <a:pt x="63" y="33"/>
                    <a:pt x="68" y="32"/>
                    <a:pt x="66" y="27"/>
                  </a:cubicBezTo>
                  <a:cubicBezTo>
                    <a:pt x="65" y="24"/>
                    <a:pt x="68" y="22"/>
                    <a:pt x="71" y="21"/>
                  </a:cubicBezTo>
                  <a:cubicBezTo>
                    <a:pt x="71" y="15"/>
                    <a:pt x="71" y="9"/>
                    <a:pt x="72" y="6"/>
                  </a:cubicBezTo>
                  <a:cubicBezTo>
                    <a:pt x="69" y="5"/>
                    <a:pt x="67" y="5"/>
                    <a:pt x="66" y="5"/>
                  </a:cubicBezTo>
                  <a:cubicBezTo>
                    <a:pt x="65" y="4"/>
                    <a:pt x="64" y="0"/>
                    <a:pt x="64" y="0"/>
                  </a:cubicBezTo>
                  <a:cubicBezTo>
                    <a:pt x="63" y="0"/>
                    <a:pt x="56" y="0"/>
                    <a:pt x="55" y="1"/>
                  </a:cubicBezTo>
                  <a:cubicBezTo>
                    <a:pt x="53" y="2"/>
                    <a:pt x="50" y="5"/>
                    <a:pt x="48" y="3"/>
                  </a:cubicBezTo>
                  <a:cubicBezTo>
                    <a:pt x="47" y="3"/>
                    <a:pt x="47" y="3"/>
                    <a:pt x="46" y="2"/>
                  </a:cubicBezTo>
                  <a:cubicBezTo>
                    <a:pt x="44" y="5"/>
                    <a:pt x="44" y="5"/>
                    <a:pt x="44" y="5"/>
                  </a:cubicBezTo>
                  <a:cubicBezTo>
                    <a:pt x="44" y="5"/>
                    <a:pt x="44" y="7"/>
                    <a:pt x="42" y="7"/>
                  </a:cubicBezTo>
                  <a:cubicBezTo>
                    <a:pt x="41" y="7"/>
                    <a:pt x="39" y="6"/>
                    <a:pt x="39" y="9"/>
                  </a:cubicBezTo>
                  <a:cubicBezTo>
                    <a:pt x="39" y="11"/>
                    <a:pt x="35" y="10"/>
                    <a:pt x="34" y="10"/>
                  </a:cubicBezTo>
                  <a:cubicBezTo>
                    <a:pt x="32" y="10"/>
                    <a:pt x="30" y="10"/>
                    <a:pt x="30" y="12"/>
                  </a:cubicBezTo>
                  <a:cubicBezTo>
                    <a:pt x="30" y="14"/>
                    <a:pt x="29" y="19"/>
                    <a:pt x="27" y="16"/>
                  </a:cubicBezTo>
                  <a:cubicBezTo>
                    <a:pt x="24" y="14"/>
                    <a:pt x="21" y="8"/>
                    <a:pt x="20" y="9"/>
                  </a:cubicBezTo>
                  <a:cubicBezTo>
                    <a:pt x="19" y="9"/>
                    <a:pt x="17" y="17"/>
                    <a:pt x="15" y="17"/>
                  </a:cubicBezTo>
                  <a:cubicBezTo>
                    <a:pt x="13" y="17"/>
                    <a:pt x="8" y="17"/>
                    <a:pt x="5" y="17"/>
                  </a:cubicBezTo>
                  <a:cubicBezTo>
                    <a:pt x="4" y="20"/>
                    <a:pt x="5" y="22"/>
                    <a:pt x="6" y="23"/>
                  </a:cubicBezTo>
                  <a:cubicBezTo>
                    <a:pt x="8" y="23"/>
                    <a:pt x="6" y="26"/>
                    <a:pt x="4" y="27"/>
                  </a:cubicBezTo>
                  <a:cubicBezTo>
                    <a:pt x="3" y="28"/>
                    <a:pt x="0" y="27"/>
                    <a:pt x="2" y="30"/>
                  </a:cubicBezTo>
                  <a:cubicBezTo>
                    <a:pt x="4" y="33"/>
                    <a:pt x="7" y="33"/>
                    <a:pt x="5" y="36"/>
                  </a:cubicBezTo>
                  <a:cubicBezTo>
                    <a:pt x="3" y="38"/>
                    <a:pt x="5" y="41"/>
                    <a:pt x="8" y="41"/>
                  </a:cubicBezTo>
                  <a:cubicBezTo>
                    <a:pt x="10" y="41"/>
                    <a:pt x="14" y="41"/>
                    <a:pt x="13" y="43"/>
                  </a:cubicBezTo>
                  <a:cubicBezTo>
                    <a:pt x="12" y="44"/>
                    <a:pt x="12" y="45"/>
                    <a:pt x="12" y="47"/>
                  </a:cubicBezTo>
                  <a:cubicBezTo>
                    <a:pt x="14" y="46"/>
                    <a:pt x="15" y="46"/>
                    <a:pt x="17" y="45"/>
                  </a:cubicBezTo>
                  <a:cubicBezTo>
                    <a:pt x="21" y="43"/>
                    <a:pt x="19" y="40"/>
                    <a:pt x="25" y="38"/>
                  </a:cubicBezTo>
                  <a:cubicBezTo>
                    <a:pt x="31" y="37"/>
                    <a:pt x="38" y="42"/>
                    <a:pt x="41" y="45"/>
                  </a:cubicBezTo>
                  <a:cubicBezTo>
                    <a:pt x="43" y="49"/>
                    <a:pt x="44" y="49"/>
                    <a:pt x="44" y="52"/>
                  </a:cubicBezTo>
                  <a:cubicBezTo>
                    <a:pt x="45" y="55"/>
                    <a:pt x="47" y="60"/>
                    <a:pt x="55" y="65"/>
                  </a:cubicBezTo>
                  <a:cubicBezTo>
                    <a:pt x="63" y="71"/>
                    <a:pt x="66" y="76"/>
                    <a:pt x="70" y="79"/>
                  </a:cubicBezTo>
                  <a:cubicBezTo>
                    <a:pt x="74" y="81"/>
                    <a:pt x="79" y="80"/>
                    <a:pt x="81" y="83"/>
                  </a:cubicBezTo>
                  <a:cubicBezTo>
                    <a:pt x="84" y="86"/>
                    <a:pt x="87" y="88"/>
                    <a:pt x="91" y="90"/>
                  </a:cubicBezTo>
                  <a:cubicBezTo>
                    <a:pt x="95" y="92"/>
                    <a:pt x="95" y="96"/>
                    <a:pt x="99" y="96"/>
                  </a:cubicBezTo>
                  <a:cubicBezTo>
                    <a:pt x="103" y="97"/>
                    <a:pt x="100" y="100"/>
                    <a:pt x="103" y="103"/>
                  </a:cubicBezTo>
                  <a:cubicBezTo>
                    <a:pt x="105" y="106"/>
                    <a:pt x="106" y="112"/>
                    <a:pt x="103" y="115"/>
                  </a:cubicBezTo>
                  <a:cubicBezTo>
                    <a:pt x="101" y="119"/>
                    <a:pt x="102" y="124"/>
                    <a:pt x="104" y="124"/>
                  </a:cubicBezTo>
                  <a:cubicBezTo>
                    <a:pt x="105" y="124"/>
                    <a:pt x="109" y="118"/>
                    <a:pt x="109" y="115"/>
                  </a:cubicBezTo>
                  <a:cubicBezTo>
                    <a:pt x="110" y="112"/>
                    <a:pt x="113" y="112"/>
                    <a:pt x="116" y="108"/>
                  </a:cubicBezTo>
                  <a:cubicBezTo>
                    <a:pt x="118" y="105"/>
                    <a:pt x="112" y="104"/>
                    <a:pt x="111" y="99"/>
                  </a:cubicBezTo>
                  <a:cubicBezTo>
                    <a:pt x="109" y="95"/>
                    <a:pt x="116" y="91"/>
                    <a:pt x="121" y="95"/>
                  </a:cubicBezTo>
                  <a:cubicBezTo>
                    <a:pt x="127" y="98"/>
                    <a:pt x="130" y="101"/>
                    <a:pt x="130" y="95"/>
                  </a:cubicBezTo>
                  <a:cubicBezTo>
                    <a:pt x="130" y="89"/>
                    <a:pt x="112" y="82"/>
                    <a:pt x="108" y="79"/>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73" name="Freeform 175"/>
            <p:cNvSpPr/>
            <p:nvPr/>
          </p:nvSpPr>
          <p:spPr bwMode="auto">
            <a:xfrm>
              <a:off x="4752975" y="2251075"/>
              <a:ext cx="26988" cy="33338"/>
            </a:xfrm>
            <a:custGeom>
              <a:cxnLst>
                <a:cxn ang="0">
                  <a:pos x="5" y="0"/>
                </a:cxn>
                <a:cxn ang="0">
                  <a:pos x="1" y="8"/>
                </a:cxn>
                <a:cxn ang="0">
                  <a:pos x="0" y="12"/>
                </a:cxn>
                <a:cxn ang="0">
                  <a:pos x="8" y="18"/>
                </a:cxn>
                <a:cxn ang="0">
                  <a:pos x="9" y="18"/>
                </a:cxn>
                <a:cxn ang="0">
                  <a:pos x="14" y="10"/>
                </a:cxn>
                <a:cxn ang="0">
                  <a:pos x="5" y="0"/>
                </a:cxn>
              </a:cxnLst>
              <a:rect b="b" l="0" r="r" t="0"/>
              <a:pathLst>
                <a:path h="18" w="14">
                  <a:moveTo>
                    <a:pt x="5" y="0"/>
                  </a:moveTo>
                  <a:cubicBezTo>
                    <a:pt x="3" y="3"/>
                    <a:pt x="0" y="7"/>
                    <a:pt x="1" y="8"/>
                  </a:cubicBezTo>
                  <a:cubicBezTo>
                    <a:pt x="1" y="9"/>
                    <a:pt x="0" y="10"/>
                    <a:pt x="0" y="12"/>
                  </a:cubicBezTo>
                  <a:cubicBezTo>
                    <a:pt x="3" y="14"/>
                    <a:pt x="6" y="16"/>
                    <a:pt x="8" y="18"/>
                  </a:cubicBezTo>
                  <a:cubicBezTo>
                    <a:pt x="8" y="18"/>
                    <a:pt x="8" y="18"/>
                    <a:pt x="9" y="18"/>
                  </a:cubicBezTo>
                  <a:cubicBezTo>
                    <a:pt x="9" y="14"/>
                    <a:pt x="12" y="10"/>
                    <a:pt x="14" y="10"/>
                  </a:cubicBezTo>
                  <a:cubicBezTo>
                    <a:pt x="11" y="7"/>
                    <a:pt x="7" y="2"/>
                    <a:pt x="5" y="0"/>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sp>
          <p:nvSpPr>
            <p:cNvPr id="174" name="Freeform 176"/>
            <p:cNvSpPr/>
            <p:nvPr/>
          </p:nvSpPr>
          <p:spPr bwMode="auto">
            <a:xfrm>
              <a:off x="4759325" y="2174875"/>
              <a:ext cx="90488" cy="106363"/>
            </a:xfrm>
            <a:custGeom>
              <a:cxnLst>
                <a:cxn ang="0">
                  <a:pos x="41" y="37"/>
                </a:cxn>
                <a:cxn ang="0">
                  <a:pos x="41" y="29"/>
                </a:cxn>
                <a:cxn ang="0">
                  <a:pos x="42" y="23"/>
                </a:cxn>
                <a:cxn ang="0">
                  <a:pos x="29" y="20"/>
                </a:cxn>
                <a:cxn ang="0">
                  <a:pos x="28" y="13"/>
                </a:cxn>
                <a:cxn ang="0">
                  <a:pos x="24" y="9"/>
                </a:cxn>
                <a:cxn ang="0">
                  <a:pos x="20" y="2"/>
                </a:cxn>
                <a:cxn ang="0">
                  <a:pos x="20" y="2"/>
                </a:cxn>
                <a:cxn ang="0">
                  <a:pos x="17" y="1"/>
                </a:cxn>
                <a:cxn ang="0">
                  <a:pos x="12" y="0"/>
                </a:cxn>
                <a:cxn ang="0">
                  <a:pos x="0" y="3"/>
                </a:cxn>
                <a:cxn ang="0">
                  <a:pos x="3" y="10"/>
                </a:cxn>
                <a:cxn ang="0">
                  <a:pos x="7" y="18"/>
                </a:cxn>
                <a:cxn ang="0">
                  <a:pos x="6" y="36"/>
                </a:cxn>
                <a:cxn ang="0">
                  <a:pos x="2" y="40"/>
                </a:cxn>
                <a:cxn ang="0">
                  <a:pos x="11" y="50"/>
                </a:cxn>
                <a:cxn ang="0">
                  <a:pos x="11" y="50"/>
                </a:cxn>
                <a:cxn ang="0">
                  <a:pos x="21" y="56"/>
                </a:cxn>
                <a:cxn ang="0">
                  <a:pos x="41" y="52"/>
                </a:cxn>
                <a:cxn ang="0">
                  <a:pos x="41" y="49"/>
                </a:cxn>
                <a:cxn ang="0">
                  <a:pos x="45" y="44"/>
                </a:cxn>
                <a:cxn ang="0">
                  <a:pos x="41" y="37"/>
                </a:cxn>
              </a:cxnLst>
              <a:rect b="b" l="0" r="r" t="0"/>
              <a:pathLst>
                <a:path h="56" w="47">
                  <a:moveTo>
                    <a:pt x="41" y="37"/>
                  </a:moveTo>
                  <a:cubicBezTo>
                    <a:pt x="39" y="35"/>
                    <a:pt x="39" y="31"/>
                    <a:pt x="41" y="29"/>
                  </a:cubicBezTo>
                  <a:cubicBezTo>
                    <a:pt x="44" y="28"/>
                    <a:pt x="42" y="26"/>
                    <a:pt x="42" y="23"/>
                  </a:cubicBezTo>
                  <a:cubicBezTo>
                    <a:pt x="42" y="21"/>
                    <a:pt x="31" y="20"/>
                    <a:pt x="29" y="20"/>
                  </a:cubicBezTo>
                  <a:cubicBezTo>
                    <a:pt x="27" y="19"/>
                    <a:pt x="30" y="13"/>
                    <a:pt x="28" y="13"/>
                  </a:cubicBezTo>
                  <a:cubicBezTo>
                    <a:pt x="25" y="13"/>
                    <a:pt x="24" y="11"/>
                    <a:pt x="24" y="9"/>
                  </a:cubicBezTo>
                  <a:cubicBezTo>
                    <a:pt x="24" y="7"/>
                    <a:pt x="20" y="3"/>
                    <a:pt x="20" y="2"/>
                  </a:cubicBezTo>
                  <a:cubicBezTo>
                    <a:pt x="20" y="2"/>
                    <a:pt x="20" y="2"/>
                    <a:pt x="20" y="2"/>
                  </a:cubicBezTo>
                  <a:cubicBezTo>
                    <a:pt x="19" y="1"/>
                    <a:pt x="17" y="1"/>
                    <a:pt x="17" y="1"/>
                  </a:cubicBezTo>
                  <a:cubicBezTo>
                    <a:pt x="15" y="1"/>
                    <a:pt x="12" y="0"/>
                    <a:pt x="12" y="0"/>
                  </a:cubicBezTo>
                  <a:cubicBezTo>
                    <a:pt x="12" y="0"/>
                    <a:pt x="5" y="2"/>
                    <a:pt x="0" y="3"/>
                  </a:cubicBezTo>
                  <a:cubicBezTo>
                    <a:pt x="1" y="6"/>
                    <a:pt x="2" y="9"/>
                    <a:pt x="3" y="10"/>
                  </a:cubicBezTo>
                  <a:cubicBezTo>
                    <a:pt x="7" y="11"/>
                    <a:pt x="6" y="15"/>
                    <a:pt x="7" y="18"/>
                  </a:cubicBezTo>
                  <a:cubicBezTo>
                    <a:pt x="8" y="21"/>
                    <a:pt x="8" y="36"/>
                    <a:pt x="6" y="36"/>
                  </a:cubicBezTo>
                  <a:cubicBezTo>
                    <a:pt x="5" y="36"/>
                    <a:pt x="4" y="37"/>
                    <a:pt x="2" y="40"/>
                  </a:cubicBezTo>
                  <a:cubicBezTo>
                    <a:pt x="4" y="42"/>
                    <a:pt x="8" y="47"/>
                    <a:pt x="11" y="50"/>
                  </a:cubicBezTo>
                  <a:cubicBezTo>
                    <a:pt x="11" y="50"/>
                    <a:pt x="11" y="50"/>
                    <a:pt x="11" y="50"/>
                  </a:cubicBezTo>
                  <a:cubicBezTo>
                    <a:pt x="13" y="50"/>
                    <a:pt x="21" y="56"/>
                    <a:pt x="21" y="56"/>
                  </a:cubicBezTo>
                  <a:cubicBezTo>
                    <a:pt x="21" y="56"/>
                    <a:pt x="33" y="53"/>
                    <a:pt x="41" y="52"/>
                  </a:cubicBezTo>
                  <a:cubicBezTo>
                    <a:pt x="41" y="51"/>
                    <a:pt x="41" y="50"/>
                    <a:pt x="41" y="49"/>
                  </a:cubicBezTo>
                  <a:cubicBezTo>
                    <a:pt x="41" y="47"/>
                    <a:pt x="43" y="44"/>
                    <a:pt x="45" y="44"/>
                  </a:cubicBezTo>
                  <a:cubicBezTo>
                    <a:pt x="47" y="44"/>
                    <a:pt x="44" y="39"/>
                    <a:pt x="41" y="37"/>
                  </a:cubicBezTo>
                  <a:close/>
                </a:path>
              </a:pathLst>
            </a:custGeom>
            <a:grpFill/>
            <a:ln cap="flat" w="1">
              <a:solidFill>
                <a:srgbClr val="FFFFFF"/>
              </a:solidFill>
              <a:prstDash val="solid"/>
              <a:miter lim="800000"/>
            </a:ln>
          </p:spPr>
          <p:txBody>
            <a:bodyPr anchor="t" anchorCtr="0" bIns="45720" compatLnSpc="1" lIns="91440" numCol="1" rIns="91440" tIns="45720" vert="horz" wrap="square">
              <a:prstTxWarp prst="textNoShape">
                <a:avLst/>
              </a:prstTxWarp>
            </a:bodyPr>
            <a:lstStyle/>
            <a:p>
              <a:endParaRPr altLang="en-US" lang="zh-CN">
                <a:ea charset="-122" pitchFamily="50" typeface="造字工房悦黑体验版常规体"/>
              </a:endParaRPr>
            </a:p>
          </p:txBody>
        </p:sp>
      </p:grpSp>
      <p:sp>
        <p:nvSpPr>
          <p:cNvPr id="175" name="文本框 174"/>
          <p:cNvSpPr txBox="1"/>
          <p:nvPr/>
        </p:nvSpPr>
        <p:spPr>
          <a:xfrm>
            <a:off x="6531045" y="1773238"/>
            <a:ext cx="1241922" cy="2103120"/>
          </a:xfrm>
          <a:prstGeom prst="rect">
            <a:avLst/>
          </a:prstGeom>
          <a:noFill/>
        </p:spPr>
        <p:txBody>
          <a:bodyPr rtlCol="0" wrap="square">
            <a:spAutoFit/>
          </a:bodyPr>
          <a:lstStyle/>
          <a:p>
            <a:r>
              <a:rPr altLang="zh-CN" lang="en-US" smtClean="0" sz="6600">
                <a:solidFill>
                  <a:srgbClr val="DB5355"/>
                </a:solidFill>
                <a:latin charset="0" panose="04040905080b02020502" pitchFamily="82" typeface="Broadway"/>
              </a:rPr>
              <a:t>01</a:t>
            </a:r>
          </a:p>
        </p:txBody>
      </p:sp>
      <p:sp>
        <p:nvSpPr>
          <p:cNvPr id="176" name="文本框 175"/>
          <p:cNvSpPr txBox="1"/>
          <p:nvPr/>
        </p:nvSpPr>
        <p:spPr>
          <a:xfrm>
            <a:off x="7734936" y="1946197"/>
            <a:ext cx="4030345" cy="749808"/>
          </a:xfrm>
          <a:prstGeom prst="rect">
            <a:avLst/>
          </a:prstGeom>
          <a:noFill/>
        </p:spPr>
        <p:txBody>
          <a:bodyPr rtlCol="0" wrap="square">
            <a:spAutoFit/>
          </a:bodyPr>
          <a:lstStyle/>
          <a:p>
            <a:pPr>
              <a:lnSpc>
                <a:spcPct val="120000"/>
              </a:lnSpc>
            </a:pPr>
            <a:r>
              <a:rPr altLang="en-US" lang="zh-CN" smtClean="0">
                <a:solidFill>
                  <a:srgbClr val="595959"/>
                </a:solidFill>
                <a:latin charset="-122" panose="020b0503020204020204" pitchFamily="34" typeface="微软雅黑"/>
                <a:ea charset="-122" panose="020b0503020204020204" pitchFamily="34" typeface="微软雅黑"/>
              </a:rPr>
              <a:t>请在此处添加内容请在此处添加内容请在此处添加内容请在此处添加内容</a:t>
            </a:r>
          </a:p>
        </p:txBody>
      </p:sp>
      <p:sp>
        <p:nvSpPr>
          <p:cNvPr id="177" name="文本框 176"/>
          <p:cNvSpPr txBox="1"/>
          <p:nvPr/>
        </p:nvSpPr>
        <p:spPr>
          <a:xfrm>
            <a:off x="6531045" y="3184506"/>
            <a:ext cx="1424236" cy="2103120"/>
          </a:xfrm>
          <a:prstGeom prst="rect">
            <a:avLst/>
          </a:prstGeom>
          <a:noFill/>
        </p:spPr>
        <p:txBody>
          <a:bodyPr rtlCol="0" wrap="square">
            <a:spAutoFit/>
          </a:bodyPr>
          <a:lstStyle/>
          <a:p>
            <a:r>
              <a:rPr altLang="zh-CN" lang="en-US" smtClean="0" sz="6600">
                <a:solidFill>
                  <a:srgbClr val="DB5355"/>
                </a:solidFill>
                <a:latin charset="0" panose="04040905080b02020502" pitchFamily="82" typeface="Broadway"/>
              </a:rPr>
              <a:t>02</a:t>
            </a:r>
          </a:p>
        </p:txBody>
      </p:sp>
      <p:sp>
        <p:nvSpPr>
          <p:cNvPr id="178" name="文本框 177"/>
          <p:cNvSpPr txBox="1"/>
          <p:nvPr/>
        </p:nvSpPr>
        <p:spPr>
          <a:xfrm>
            <a:off x="7734936" y="3358702"/>
            <a:ext cx="4030345" cy="749808"/>
          </a:xfrm>
          <a:prstGeom prst="rect">
            <a:avLst/>
          </a:prstGeom>
          <a:noFill/>
        </p:spPr>
        <p:txBody>
          <a:bodyPr rtlCol="0" wrap="square">
            <a:spAutoFit/>
          </a:bodyPr>
          <a:lstStyle/>
          <a:p>
            <a:pPr>
              <a:lnSpc>
                <a:spcPct val="120000"/>
              </a:lnSpc>
            </a:pPr>
            <a:r>
              <a:rPr altLang="en-US" lang="zh-CN" smtClean="0">
                <a:solidFill>
                  <a:srgbClr val="595959"/>
                </a:solidFill>
                <a:latin charset="-122" panose="020b0503020204020204" pitchFamily="34" typeface="微软雅黑"/>
                <a:ea charset="-122" panose="020b0503020204020204" pitchFamily="34" typeface="微软雅黑"/>
              </a:rPr>
              <a:t>请在此处添加内容请在此处添加内容请在此处添加内容请在此处添加内容</a:t>
            </a:r>
          </a:p>
        </p:txBody>
      </p:sp>
      <p:sp>
        <p:nvSpPr>
          <p:cNvPr id="179" name="文本框 178"/>
          <p:cNvSpPr txBox="1"/>
          <p:nvPr/>
        </p:nvSpPr>
        <p:spPr>
          <a:xfrm>
            <a:off x="6531045" y="4595775"/>
            <a:ext cx="1462971" cy="2103120"/>
          </a:xfrm>
          <a:prstGeom prst="rect">
            <a:avLst/>
          </a:prstGeom>
          <a:noFill/>
        </p:spPr>
        <p:txBody>
          <a:bodyPr rtlCol="0" wrap="square">
            <a:spAutoFit/>
          </a:bodyPr>
          <a:lstStyle/>
          <a:p>
            <a:r>
              <a:rPr altLang="zh-CN" lang="en-US" smtClean="0" sz="6600">
                <a:solidFill>
                  <a:srgbClr val="DB5355"/>
                </a:solidFill>
                <a:latin charset="0" panose="04040905080b02020502" pitchFamily="82" typeface="Broadway"/>
              </a:rPr>
              <a:t>03</a:t>
            </a:r>
          </a:p>
        </p:txBody>
      </p:sp>
      <p:sp>
        <p:nvSpPr>
          <p:cNvPr id="180" name="文本框 179"/>
          <p:cNvSpPr txBox="1"/>
          <p:nvPr/>
        </p:nvSpPr>
        <p:spPr>
          <a:xfrm>
            <a:off x="7734936" y="4771207"/>
            <a:ext cx="4030345" cy="749808"/>
          </a:xfrm>
          <a:prstGeom prst="rect">
            <a:avLst/>
          </a:prstGeom>
          <a:noFill/>
        </p:spPr>
        <p:txBody>
          <a:bodyPr rtlCol="0" wrap="square">
            <a:spAutoFit/>
          </a:bodyPr>
          <a:lstStyle/>
          <a:p>
            <a:pPr>
              <a:lnSpc>
                <a:spcPct val="120000"/>
              </a:lnSpc>
            </a:pPr>
            <a:r>
              <a:rPr altLang="en-US" lang="zh-CN" smtClean="0">
                <a:solidFill>
                  <a:srgbClr val="595959"/>
                </a:solidFill>
                <a:latin charset="-122" panose="020b0503020204020204" pitchFamily="34" typeface="微软雅黑"/>
                <a:ea charset="-122" panose="020b0503020204020204" pitchFamily="34" typeface="微软雅黑"/>
              </a:rPr>
              <a:t>请在此处添加内容请在此处添加内容请在此处添加内容请在此处添加内容</a:t>
            </a:r>
          </a:p>
        </p:txBody>
      </p:sp>
      <p:sp>
        <p:nvSpPr>
          <p:cNvPr id="181" name="矩形 180"/>
          <p:cNvSpPr/>
          <p:nvPr/>
        </p:nvSpPr>
        <p:spPr>
          <a:xfrm>
            <a:off x="0" y="0"/>
            <a:ext cx="609600" cy="620713"/>
          </a:xfrm>
          <a:prstGeom prst="rect">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2" name="文本框 181"/>
          <p:cNvSpPr txBox="1"/>
          <p:nvPr/>
        </p:nvSpPr>
        <p:spPr>
          <a:xfrm>
            <a:off x="651786" y="30480"/>
            <a:ext cx="4484094" cy="518160"/>
          </a:xfrm>
          <a:prstGeom prst="rect">
            <a:avLst/>
          </a:prstGeom>
          <a:noFill/>
        </p:spPr>
        <p:txBody>
          <a:bodyPr rtlCol="0" wrap="square">
            <a:spAutoFit/>
          </a:bodyPr>
          <a:lstStyle/>
          <a:p>
            <a:r>
              <a:rPr altLang="en-US" b="1" lang="zh-CN" sz="2800">
                <a:solidFill>
                  <a:srgbClr val="595959"/>
                </a:solidFill>
                <a:latin charset="-122" panose="02010509060101010101" pitchFamily="49" typeface="幼圆"/>
                <a:ea charset="-122" panose="02010509060101010101" pitchFamily="49" typeface="幼圆"/>
              </a:rPr>
              <a:t>请在此处添加幻灯片标题</a:t>
            </a:r>
          </a:p>
        </p:txBody>
      </p:sp>
    </p:spTree>
    <p:extLst>
      <p:ext uri="{BB962C8B-B14F-4D97-AF65-F5344CB8AC3E}">
        <p14:creationId val="3703410244"/>
      </p:ext>
    </p:extLst>
  </p:cSld>
  <p:clrMapOvr>
    <a:masterClrMapping/>
  </p:clrMapOvr>
  <p:transition/>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0" y="0"/>
            <a:ext cx="6096000" cy="6858000"/>
          </a:xfrm>
          <a:prstGeom prst="rect">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文本框 2"/>
          <p:cNvSpPr txBox="1"/>
          <p:nvPr/>
        </p:nvSpPr>
        <p:spPr>
          <a:xfrm>
            <a:off x="4148667" y="2728152"/>
            <a:ext cx="2112985" cy="1188720"/>
          </a:xfrm>
          <a:prstGeom prst="rect">
            <a:avLst/>
          </a:prstGeom>
          <a:noFill/>
        </p:spPr>
        <p:txBody>
          <a:bodyPr rtlCol="0" wrap="square">
            <a:spAutoFit/>
          </a:bodyPr>
          <a:lstStyle/>
          <a:p>
            <a:r>
              <a:rPr altLang="en-US" b="1" lang="zh-CN" smtClean="0" sz="7200">
                <a:solidFill>
                  <a:schemeClr val="bg1"/>
                </a:solidFill>
                <a:latin charset="-122" panose="02010509060101010101" pitchFamily="49" typeface="幼圆"/>
                <a:ea charset="-122" panose="02010509060101010101" pitchFamily="49" typeface="幼圆"/>
              </a:rPr>
              <a:t>谢谢</a:t>
            </a:r>
          </a:p>
        </p:txBody>
      </p:sp>
      <p:sp>
        <p:nvSpPr>
          <p:cNvPr id="4" name="文本框 3"/>
          <p:cNvSpPr txBox="1"/>
          <p:nvPr/>
        </p:nvSpPr>
        <p:spPr>
          <a:xfrm>
            <a:off x="6036367" y="2728152"/>
            <a:ext cx="2132863" cy="1188720"/>
          </a:xfrm>
          <a:prstGeom prst="rect">
            <a:avLst/>
          </a:prstGeom>
          <a:noFill/>
        </p:spPr>
        <p:txBody>
          <a:bodyPr rtlCol="0" wrap="square">
            <a:spAutoFit/>
          </a:bodyPr>
          <a:lstStyle/>
          <a:p>
            <a:r>
              <a:rPr altLang="en-US" b="1" lang="zh-CN" smtClean="0" sz="7200">
                <a:solidFill>
                  <a:srgbClr val="DB5355"/>
                </a:solidFill>
                <a:latin charset="-122" panose="02010509060101010101" pitchFamily="49" typeface="幼圆"/>
                <a:ea charset="-122" panose="02010509060101010101" pitchFamily="49" typeface="幼圆"/>
              </a:rPr>
              <a:t>观看</a:t>
            </a:r>
          </a:p>
        </p:txBody>
      </p:sp>
      <p:sp>
        <p:nvSpPr>
          <p:cNvPr id="5" name="文本框 4"/>
          <p:cNvSpPr txBox="1"/>
          <p:nvPr/>
        </p:nvSpPr>
        <p:spPr>
          <a:xfrm>
            <a:off x="7163431" y="5789692"/>
            <a:ext cx="3936266" cy="457200"/>
          </a:xfrm>
          <a:prstGeom prst="rect">
            <a:avLst/>
          </a:prstGeom>
          <a:noFill/>
        </p:spPr>
        <p:txBody>
          <a:bodyPr rtlCol="0" wrap="square">
            <a:spAutoFit/>
          </a:bodyPr>
          <a:lstStyle/>
          <a:p>
            <a:r>
              <a:rPr altLang="en-US" b="1" lang="zh-CN" sz="2400">
                <a:solidFill>
                  <a:srgbClr val="595959"/>
                </a:solidFill>
                <a:latin charset="-122" panose="02010509060101010101" pitchFamily="49" typeface="幼圆"/>
                <a:ea charset="-122" panose="02010509060101010101" pitchFamily="49" typeface="幼圆"/>
              </a:rPr>
              <a:t>请在此处添加您的公司名称</a:t>
            </a:r>
          </a:p>
        </p:txBody>
      </p:sp>
    </p:spTree>
    <p:extLst>
      <p:ext uri="{BB962C8B-B14F-4D97-AF65-F5344CB8AC3E}">
        <p14:creationId val="502933435"/>
      </p:ext>
    </p:extLst>
  </p:cSld>
  <p:clrMapOvr>
    <a:masterClrMapping/>
  </p:clrMapOvr>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0" y="620713"/>
            <a:ext cx="10535478" cy="5616575"/>
          </a:xfrm>
          <a:prstGeom prst="rect">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p:cNvSpPr/>
          <p:nvPr/>
        </p:nvSpPr>
        <p:spPr>
          <a:xfrm>
            <a:off x="-19878" y="1185332"/>
            <a:ext cx="2760133" cy="50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文本框 5"/>
          <p:cNvSpPr txBox="1"/>
          <p:nvPr/>
        </p:nvSpPr>
        <p:spPr>
          <a:xfrm>
            <a:off x="2713750" y="1183632"/>
            <a:ext cx="2414841" cy="579120"/>
          </a:xfrm>
          <a:prstGeom prst="rect">
            <a:avLst/>
          </a:prstGeom>
          <a:noFill/>
        </p:spPr>
        <p:txBody>
          <a:bodyPr rtlCol="0" wrap="square">
            <a:spAutoFit/>
          </a:bodyPr>
          <a:lstStyle/>
          <a:p>
            <a:r>
              <a:rPr altLang="zh-CN" lang="en-US" smtClean="0" sz="3200">
                <a:solidFill>
                  <a:srgbClr val="595959"/>
                </a:solidFill>
              </a:rPr>
              <a:t>ADD LOGO</a:t>
            </a:r>
          </a:p>
        </p:txBody>
      </p:sp>
      <p:sp>
        <p:nvSpPr>
          <p:cNvPr id="7" name="文本框 6"/>
          <p:cNvSpPr txBox="1"/>
          <p:nvPr/>
        </p:nvSpPr>
        <p:spPr>
          <a:xfrm>
            <a:off x="-79512" y="1086558"/>
            <a:ext cx="1093303" cy="579120"/>
          </a:xfrm>
          <a:prstGeom prst="rect">
            <a:avLst/>
          </a:prstGeom>
          <a:noFill/>
        </p:spPr>
        <p:txBody>
          <a:bodyPr rtlCol="0" wrap="square">
            <a:spAutoFit/>
          </a:bodyPr>
          <a:lstStyle/>
          <a:p>
            <a:r>
              <a:rPr altLang="en-US" b="1" lang="zh-CN" smtClean="0" sz="3200">
                <a:solidFill>
                  <a:srgbClr val="595959"/>
                </a:solidFill>
                <a:latin charset="-122" panose="02010509060101010101" pitchFamily="49" typeface="幼圆"/>
                <a:ea charset="-122" panose="02010509060101010101" pitchFamily="49" typeface="幼圆"/>
              </a:rPr>
              <a:t>目录</a:t>
            </a:r>
          </a:p>
        </p:txBody>
      </p:sp>
      <p:sp>
        <p:nvSpPr>
          <p:cNvPr id="9" name="文本框 8"/>
          <p:cNvSpPr txBox="1"/>
          <p:nvPr/>
        </p:nvSpPr>
        <p:spPr>
          <a:xfrm>
            <a:off x="805437" y="1166070"/>
            <a:ext cx="2414841" cy="579120"/>
          </a:xfrm>
          <a:prstGeom prst="rect">
            <a:avLst/>
          </a:prstGeom>
          <a:noFill/>
        </p:spPr>
        <p:txBody>
          <a:bodyPr rtlCol="0" wrap="square">
            <a:spAutoFit/>
          </a:bodyPr>
          <a:lstStyle/>
          <a:p>
            <a:r>
              <a:rPr altLang="zh-CN" lang="en-US" smtClean="0" sz="3200">
                <a:solidFill>
                  <a:srgbClr val="595959"/>
                </a:solidFill>
              </a:rPr>
              <a:t>CONTEXTS</a:t>
            </a:r>
          </a:p>
        </p:txBody>
      </p:sp>
      <p:sp>
        <p:nvSpPr>
          <p:cNvPr id="10" name="文本框 9"/>
          <p:cNvSpPr txBox="1"/>
          <p:nvPr/>
        </p:nvSpPr>
        <p:spPr>
          <a:xfrm>
            <a:off x="5426765" y="3429000"/>
            <a:ext cx="1212574" cy="1554480"/>
          </a:xfrm>
          <a:prstGeom prst="rect">
            <a:avLst/>
          </a:prstGeom>
          <a:noFill/>
        </p:spPr>
        <p:txBody>
          <a:bodyPr rtlCol="0" wrap="square">
            <a:spAutoFit/>
          </a:bodyPr>
          <a:lstStyle/>
          <a:p>
            <a:r>
              <a:rPr altLang="zh-CN" lang="en-US" smtClean="0" sz="4800">
                <a:solidFill>
                  <a:schemeClr val="bg1"/>
                </a:solidFill>
                <a:latin charset="0" panose="04040905080b02020502" pitchFamily="82" typeface="Broadway"/>
              </a:rPr>
              <a:t>05</a:t>
            </a:r>
          </a:p>
        </p:txBody>
      </p:sp>
      <p:sp>
        <p:nvSpPr>
          <p:cNvPr id="17" name="文本框 16"/>
          <p:cNvSpPr txBox="1"/>
          <p:nvPr/>
        </p:nvSpPr>
        <p:spPr>
          <a:xfrm>
            <a:off x="6301407" y="3582888"/>
            <a:ext cx="3571461" cy="518160"/>
          </a:xfrm>
          <a:prstGeom prst="rect">
            <a:avLst/>
          </a:prstGeom>
          <a:noFill/>
        </p:spPr>
        <p:txBody>
          <a:bodyPr rtlCol="0" wrap="square">
            <a:spAutoFit/>
          </a:bodyPr>
          <a:lstStyle/>
          <a:p>
            <a:r>
              <a:rPr altLang="en-US" b="1" lang="zh-CN" sz="2800">
                <a:solidFill>
                  <a:schemeClr val="bg1"/>
                </a:solidFill>
                <a:latin charset="-122" panose="020b0503020204020204" pitchFamily="34" typeface="微软雅黑"/>
                <a:ea charset="-122" panose="020b0503020204020204" pitchFamily="34" typeface="微软雅黑"/>
              </a:rPr>
              <a:t>请在此输入目录标题</a:t>
            </a:r>
          </a:p>
        </p:txBody>
      </p:sp>
      <p:sp>
        <p:nvSpPr>
          <p:cNvPr id="24" name="文本框 23"/>
          <p:cNvSpPr txBox="1"/>
          <p:nvPr/>
        </p:nvSpPr>
        <p:spPr>
          <a:xfrm>
            <a:off x="5466522" y="2019727"/>
            <a:ext cx="1212574" cy="1554480"/>
          </a:xfrm>
          <a:prstGeom prst="rect">
            <a:avLst/>
          </a:prstGeom>
          <a:noFill/>
        </p:spPr>
        <p:txBody>
          <a:bodyPr rtlCol="0" wrap="square">
            <a:spAutoFit/>
          </a:bodyPr>
          <a:lstStyle/>
          <a:p>
            <a:r>
              <a:rPr altLang="zh-CN" lang="en-US" smtClean="0" sz="4800">
                <a:solidFill>
                  <a:schemeClr val="bg1"/>
                </a:solidFill>
                <a:latin charset="0" panose="04040905080b02020502" pitchFamily="82" typeface="Broadway"/>
              </a:rPr>
              <a:t>04</a:t>
            </a:r>
          </a:p>
        </p:txBody>
      </p:sp>
      <p:sp>
        <p:nvSpPr>
          <p:cNvPr id="25" name="文本框 24"/>
          <p:cNvSpPr txBox="1"/>
          <p:nvPr/>
        </p:nvSpPr>
        <p:spPr>
          <a:xfrm>
            <a:off x="6341164" y="2173615"/>
            <a:ext cx="3571461" cy="518160"/>
          </a:xfrm>
          <a:prstGeom prst="rect">
            <a:avLst/>
          </a:prstGeom>
          <a:noFill/>
        </p:spPr>
        <p:txBody>
          <a:bodyPr rtlCol="0" wrap="square">
            <a:spAutoFit/>
          </a:bodyPr>
          <a:lstStyle/>
          <a:p>
            <a:r>
              <a:rPr altLang="en-US" b="1" lang="zh-CN" sz="2800">
                <a:solidFill>
                  <a:schemeClr val="bg1"/>
                </a:solidFill>
                <a:latin charset="-122" panose="020b0503020204020204" pitchFamily="34" typeface="微软雅黑"/>
                <a:ea charset="-122" panose="020b0503020204020204" pitchFamily="34" typeface="微软雅黑"/>
              </a:rPr>
              <a:t>请在此输入目录标题</a:t>
            </a:r>
          </a:p>
        </p:txBody>
      </p:sp>
      <p:sp>
        <p:nvSpPr>
          <p:cNvPr id="37" name="文本框 36"/>
          <p:cNvSpPr txBox="1"/>
          <p:nvPr/>
        </p:nvSpPr>
        <p:spPr>
          <a:xfrm>
            <a:off x="5426765" y="4838273"/>
            <a:ext cx="1212574" cy="1554480"/>
          </a:xfrm>
          <a:prstGeom prst="rect">
            <a:avLst/>
          </a:prstGeom>
          <a:noFill/>
        </p:spPr>
        <p:txBody>
          <a:bodyPr rtlCol="0" wrap="square">
            <a:spAutoFit/>
          </a:bodyPr>
          <a:lstStyle/>
          <a:p>
            <a:r>
              <a:rPr altLang="zh-CN" lang="en-US" smtClean="0" sz="4800">
                <a:solidFill>
                  <a:schemeClr val="bg1"/>
                </a:solidFill>
                <a:latin charset="0" panose="04040905080b02020502" pitchFamily="82" typeface="Broadway"/>
              </a:rPr>
              <a:t>06</a:t>
            </a:r>
          </a:p>
        </p:txBody>
      </p:sp>
      <p:sp>
        <p:nvSpPr>
          <p:cNvPr id="38" name="文本框 37"/>
          <p:cNvSpPr txBox="1"/>
          <p:nvPr/>
        </p:nvSpPr>
        <p:spPr>
          <a:xfrm>
            <a:off x="6301407" y="4992161"/>
            <a:ext cx="3571461" cy="518160"/>
          </a:xfrm>
          <a:prstGeom prst="rect">
            <a:avLst/>
          </a:prstGeom>
          <a:noFill/>
        </p:spPr>
        <p:txBody>
          <a:bodyPr rtlCol="0" wrap="square">
            <a:spAutoFit/>
          </a:bodyPr>
          <a:lstStyle/>
          <a:p>
            <a:r>
              <a:rPr altLang="en-US" b="1" lang="zh-CN" sz="2800">
                <a:solidFill>
                  <a:schemeClr val="bg1"/>
                </a:solidFill>
                <a:latin charset="-122" panose="020b0503020204020204" pitchFamily="34" typeface="微软雅黑"/>
                <a:ea charset="-122" panose="020b0503020204020204" pitchFamily="34" typeface="微软雅黑"/>
              </a:rPr>
              <a:t>请在此输入目录标题</a:t>
            </a:r>
          </a:p>
        </p:txBody>
      </p:sp>
      <p:sp>
        <p:nvSpPr>
          <p:cNvPr id="78" name="文本框 77"/>
          <p:cNvSpPr txBox="1"/>
          <p:nvPr/>
        </p:nvSpPr>
        <p:spPr>
          <a:xfrm>
            <a:off x="636104" y="3409122"/>
            <a:ext cx="1212574" cy="1554480"/>
          </a:xfrm>
          <a:prstGeom prst="rect">
            <a:avLst/>
          </a:prstGeom>
          <a:noFill/>
        </p:spPr>
        <p:txBody>
          <a:bodyPr rtlCol="0" wrap="square">
            <a:spAutoFit/>
          </a:bodyPr>
          <a:lstStyle/>
          <a:p>
            <a:r>
              <a:rPr altLang="zh-CN" lang="en-US" smtClean="0" sz="4800">
                <a:solidFill>
                  <a:schemeClr val="bg1"/>
                </a:solidFill>
                <a:latin charset="0" panose="04040905080b02020502" pitchFamily="82" typeface="Broadway"/>
              </a:rPr>
              <a:t>02</a:t>
            </a:r>
          </a:p>
        </p:txBody>
      </p:sp>
      <p:sp>
        <p:nvSpPr>
          <p:cNvPr id="79" name="文本框 78"/>
          <p:cNvSpPr txBox="1"/>
          <p:nvPr/>
        </p:nvSpPr>
        <p:spPr>
          <a:xfrm>
            <a:off x="1510746" y="3563010"/>
            <a:ext cx="3571461" cy="518160"/>
          </a:xfrm>
          <a:prstGeom prst="rect">
            <a:avLst/>
          </a:prstGeom>
          <a:noFill/>
        </p:spPr>
        <p:txBody>
          <a:bodyPr rtlCol="0" wrap="square">
            <a:spAutoFit/>
          </a:bodyPr>
          <a:lstStyle/>
          <a:p>
            <a:r>
              <a:rPr altLang="en-US" b="1" lang="zh-CN" sz="2800">
                <a:solidFill>
                  <a:schemeClr val="bg1"/>
                </a:solidFill>
                <a:latin charset="-122" panose="020b0503020204020204" pitchFamily="34" typeface="微软雅黑"/>
                <a:ea charset="-122" panose="020b0503020204020204" pitchFamily="34" typeface="微软雅黑"/>
              </a:rPr>
              <a:t>请在此输入目录标题</a:t>
            </a:r>
          </a:p>
        </p:txBody>
      </p:sp>
      <p:sp>
        <p:nvSpPr>
          <p:cNvPr id="76" name="文本框 75"/>
          <p:cNvSpPr txBox="1"/>
          <p:nvPr/>
        </p:nvSpPr>
        <p:spPr>
          <a:xfrm>
            <a:off x="675861" y="1999849"/>
            <a:ext cx="1212574" cy="1554480"/>
          </a:xfrm>
          <a:prstGeom prst="rect">
            <a:avLst/>
          </a:prstGeom>
          <a:noFill/>
        </p:spPr>
        <p:txBody>
          <a:bodyPr rtlCol="0" wrap="square">
            <a:spAutoFit/>
          </a:bodyPr>
          <a:lstStyle/>
          <a:p>
            <a:r>
              <a:rPr altLang="zh-CN" lang="en-US" smtClean="0" sz="4800">
                <a:solidFill>
                  <a:schemeClr val="bg1"/>
                </a:solidFill>
                <a:latin charset="0" panose="04040905080b02020502" pitchFamily="82" typeface="Broadway"/>
              </a:rPr>
              <a:t>01</a:t>
            </a:r>
          </a:p>
        </p:txBody>
      </p:sp>
      <p:sp>
        <p:nvSpPr>
          <p:cNvPr id="77" name="文本框 76"/>
          <p:cNvSpPr txBox="1"/>
          <p:nvPr/>
        </p:nvSpPr>
        <p:spPr>
          <a:xfrm>
            <a:off x="1550503" y="2153737"/>
            <a:ext cx="3571461" cy="518160"/>
          </a:xfrm>
          <a:prstGeom prst="rect">
            <a:avLst/>
          </a:prstGeom>
          <a:noFill/>
        </p:spPr>
        <p:txBody>
          <a:bodyPr rtlCol="0" wrap="square">
            <a:spAutoFit/>
          </a:bodyPr>
          <a:lstStyle/>
          <a:p>
            <a:r>
              <a:rPr altLang="en-US" b="1" lang="zh-CN" sz="2800">
                <a:solidFill>
                  <a:schemeClr val="bg1"/>
                </a:solidFill>
                <a:latin charset="-122" panose="020b0503020204020204" pitchFamily="34" typeface="微软雅黑"/>
                <a:ea charset="-122" panose="020b0503020204020204" pitchFamily="34" typeface="微软雅黑"/>
              </a:rPr>
              <a:t>请在此输入目录标题</a:t>
            </a:r>
          </a:p>
        </p:txBody>
      </p:sp>
      <p:sp>
        <p:nvSpPr>
          <p:cNvPr id="74" name="文本框 73"/>
          <p:cNvSpPr txBox="1"/>
          <p:nvPr/>
        </p:nvSpPr>
        <p:spPr>
          <a:xfrm>
            <a:off x="636104" y="4818395"/>
            <a:ext cx="1212574" cy="1554480"/>
          </a:xfrm>
          <a:prstGeom prst="rect">
            <a:avLst/>
          </a:prstGeom>
          <a:noFill/>
        </p:spPr>
        <p:txBody>
          <a:bodyPr rtlCol="0" wrap="square">
            <a:spAutoFit/>
          </a:bodyPr>
          <a:lstStyle/>
          <a:p>
            <a:r>
              <a:rPr altLang="zh-CN" lang="en-US" smtClean="0" sz="4800">
                <a:solidFill>
                  <a:schemeClr val="bg1"/>
                </a:solidFill>
                <a:latin charset="0" panose="04040905080b02020502" pitchFamily="82" typeface="Broadway"/>
              </a:rPr>
              <a:t>03</a:t>
            </a:r>
          </a:p>
        </p:txBody>
      </p:sp>
      <p:sp>
        <p:nvSpPr>
          <p:cNvPr id="75" name="文本框 74"/>
          <p:cNvSpPr txBox="1"/>
          <p:nvPr/>
        </p:nvSpPr>
        <p:spPr>
          <a:xfrm>
            <a:off x="1510746" y="4972283"/>
            <a:ext cx="3571461" cy="518160"/>
          </a:xfrm>
          <a:prstGeom prst="rect">
            <a:avLst/>
          </a:prstGeom>
          <a:noFill/>
        </p:spPr>
        <p:txBody>
          <a:bodyPr rtlCol="0" wrap="square">
            <a:spAutoFit/>
          </a:bodyPr>
          <a:lstStyle/>
          <a:p>
            <a:r>
              <a:rPr altLang="en-US" b="1" lang="zh-CN" sz="2800">
                <a:solidFill>
                  <a:schemeClr val="bg1"/>
                </a:solidFill>
                <a:latin charset="-122" panose="020b0503020204020204" pitchFamily="34" typeface="微软雅黑"/>
                <a:ea charset="-122" panose="020b0503020204020204" pitchFamily="34" typeface="微软雅黑"/>
              </a:rPr>
              <a:t>请在此输入目录标题</a:t>
            </a:r>
          </a:p>
        </p:txBody>
      </p:sp>
    </p:spTree>
    <p:extLst>
      <p:ext uri="{BB962C8B-B14F-4D97-AF65-F5344CB8AC3E}">
        <p14:creationId val="3138747721"/>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0" y="0"/>
            <a:ext cx="12192000" cy="6858000"/>
          </a:xfrm>
          <a:prstGeom prst="rect">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510748" y="0"/>
            <a:ext cx="993913" cy="27082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文本框 3"/>
          <p:cNvSpPr txBox="1"/>
          <p:nvPr/>
        </p:nvSpPr>
        <p:spPr>
          <a:xfrm>
            <a:off x="1550504" y="1642040"/>
            <a:ext cx="1212574" cy="1554480"/>
          </a:xfrm>
          <a:prstGeom prst="rect">
            <a:avLst/>
          </a:prstGeom>
          <a:noFill/>
        </p:spPr>
        <p:txBody>
          <a:bodyPr rtlCol="0" wrap="square">
            <a:spAutoFit/>
          </a:bodyPr>
          <a:lstStyle/>
          <a:p>
            <a:r>
              <a:rPr altLang="zh-CN" lang="en-US" smtClean="0" sz="4800">
                <a:solidFill>
                  <a:srgbClr val="DB5355"/>
                </a:solidFill>
                <a:latin charset="0" panose="04040905080b02020502" pitchFamily="82" typeface="Broadway"/>
              </a:rPr>
              <a:t>01</a:t>
            </a:r>
          </a:p>
        </p:txBody>
      </p:sp>
      <p:sp>
        <p:nvSpPr>
          <p:cNvPr id="5" name="文本框 4"/>
          <p:cNvSpPr txBox="1"/>
          <p:nvPr/>
        </p:nvSpPr>
        <p:spPr>
          <a:xfrm>
            <a:off x="3867426" y="1708773"/>
            <a:ext cx="1659467" cy="518160"/>
          </a:xfrm>
          <a:prstGeom prst="rect">
            <a:avLst/>
          </a:prstGeom>
          <a:noFill/>
        </p:spPr>
        <p:txBody>
          <a:bodyPr rtlCol="0" wrap="square">
            <a:spAutoFit/>
          </a:bodyPr>
          <a:lstStyle/>
          <a:p>
            <a:r>
              <a:rPr altLang="en-US" b="1" lang="zh-CN" sz="2800">
                <a:solidFill>
                  <a:schemeClr val="bg1"/>
                </a:solidFill>
                <a:latin charset="-122" panose="02010509060101010101" pitchFamily="49" typeface="幼圆"/>
                <a:ea charset="-122" panose="02010509060101010101" pitchFamily="49" typeface="幼圆"/>
              </a:rPr>
              <a:t>请在此处</a:t>
            </a:r>
          </a:p>
        </p:txBody>
      </p:sp>
      <p:sp>
        <p:nvSpPr>
          <p:cNvPr id="6" name="文本框 5"/>
          <p:cNvSpPr txBox="1"/>
          <p:nvPr/>
        </p:nvSpPr>
        <p:spPr>
          <a:xfrm>
            <a:off x="3850493" y="2117013"/>
            <a:ext cx="5333264" cy="762000"/>
          </a:xfrm>
          <a:prstGeom prst="rect">
            <a:avLst/>
          </a:prstGeom>
          <a:noFill/>
        </p:spPr>
        <p:txBody>
          <a:bodyPr rtlCol="0" wrap="square">
            <a:spAutoFit/>
          </a:bodyPr>
          <a:lstStyle/>
          <a:p>
            <a:r>
              <a:rPr altLang="en-US" b="1" lang="zh-CN" smtClean="0" sz="4400">
                <a:solidFill>
                  <a:schemeClr val="bg1"/>
                </a:solidFill>
                <a:latin charset="-122" panose="02010509060101010101" pitchFamily="49" typeface="幼圆"/>
                <a:ea charset="-122" panose="02010509060101010101" pitchFamily="49" typeface="幼圆"/>
              </a:rPr>
              <a:t>添加幻灯片分节标题</a:t>
            </a:r>
          </a:p>
        </p:txBody>
      </p:sp>
      <p:sp>
        <p:nvSpPr>
          <p:cNvPr id="7" name="文本框 6"/>
          <p:cNvSpPr txBox="1"/>
          <p:nvPr/>
        </p:nvSpPr>
        <p:spPr>
          <a:xfrm>
            <a:off x="3901295" y="2828744"/>
            <a:ext cx="4758267" cy="457200"/>
          </a:xfrm>
          <a:prstGeom prst="rect">
            <a:avLst/>
          </a:prstGeom>
          <a:noFill/>
        </p:spPr>
        <p:txBody>
          <a:bodyPr rtlCol="0" wrap="square">
            <a:spAutoFit/>
          </a:bodyPr>
          <a:lstStyle/>
          <a:p>
            <a:r>
              <a:rPr altLang="zh-CN" lang="en-US" smtClean="0" sz="2400">
                <a:solidFill>
                  <a:schemeClr val="bg1"/>
                </a:solidFill>
              </a:rPr>
              <a:t>Please add your slide title here</a:t>
            </a:r>
          </a:p>
        </p:txBody>
      </p:sp>
      <p:sp>
        <p:nvSpPr>
          <p:cNvPr id="8" name="矩形 7"/>
          <p:cNvSpPr/>
          <p:nvPr/>
        </p:nvSpPr>
        <p:spPr>
          <a:xfrm>
            <a:off x="0" y="5206448"/>
            <a:ext cx="12364278"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文本框 8"/>
          <p:cNvSpPr txBox="1"/>
          <p:nvPr/>
        </p:nvSpPr>
        <p:spPr>
          <a:xfrm>
            <a:off x="4610285" y="1115782"/>
            <a:ext cx="2573865" cy="579120"/>
          </a:xfrm>
          <a:prstGeom prst="rect">
            <a:avLst/>
          </a:prstGeom>
          <a:noFill/>
        </p:spPr>
        <p:txBody>
          <a:bodyPr rtlCol="0" wrap="square">
            <a:spAutoFit/>
          </a:bodyPr>
          <a:lstStyle/>
          <a:p>
            <a:r>
              <a:rPr altLang="zh-CN" lang="en-US" smtClean="0" sz="3200">
                <a:solidFill>
                  <a:schemeClr val="bg1"/>
                </a:solidFill>
              </a:rPr>
              <a:t>ADD LOGO</a:t>
            </a:r>
          </a:p>
        </p:txBody>
      </p:sp>
      <p:sp>
        <p:nvSpPr>
          <p:cNvPr id="10" name="矩形 9"/>
          <p:cNvSpPr/>
          <p:nvPr/>
        </p:nvSpPr>
        <p:spPr>
          <a:xfrm>
            <a:off x="4020562" y="1097653"/>
            <a:ext cx="508000" cy="50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Tree>
    <p:extLst>
      <p:ext uri="{BB962C8B-B14F-4D97-AF65-F5344CB8AC3E}">
        <p14:creationId val="1470087464"/>
      </p:ext>
    </p:extLst>
  </p:cSld>
  <p:clrMapOvr>
    <a:masterClrMapping/>
  </p:clrMapOvr>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矩形 5"/>
          <p:cNvSpPr/>
          <p:nvPr/>
        </p:nvSpPr>
        <p:spPr>
          <a:xfrm>
            <a:off x="0" y="0"/>
            <a:ext cx="609600" cy="620713"/>
          </a:xfrm>
          <a:prstGeom prst="rect">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文本框 6"/>
          <p:cNvSpPr txBox="1"/>
          <p:nvPr/>
        </p:nvSpPr>
        <p:spPr>
          <a:xfrm>
            <a:off x="651786" y="30480"/>
            <a:ext cx="4484094" cy="518160"/>
          </a:xfrm>
          <a:prstGeom prst="rect">
            <a:avLst/>
          </a:prstGeom>
          <a:noFill/>
        </p:spPr>
        <p:txBody>
          <a:bodyPr rtlCol="0" wrap="square">
            <a:spAutoFit/>
          </a:bodyPr>
          <a:lstStyle/>
          <a:p>
            <a:r>
              <a:rPr altLang="en-US" b="1" lang="zh-CN" sz="2800">
                <a:solidFill>
                  <a:srgbClr val="595959"/>
                </a:solidFill>
                <a:latin charset="-122" panose="02010509060101010101" pitchFamily="49" typeface="幼圆"/>
                <a:ea charset="-122" panose="02010509060101010101" pitchFamily="49" typeface="幼圆"/>
              </a:rPr>
              <a:t>请在此处添加幻灯片标题</a:t>
            </a:r>
          </a:p>
        </p:txBody>
      </p:sp>
      <p:sp>
        <p:nvSpPr>
          <p:cNvPr id="8" name="矩形 7"/>
          <p:cNvSpPr/>
          <p:nvPr/>
        </p:nvSpPr>
        <p:spPr>
          <a:xfrm>
            <a:off x="0" y="3307080"/>
            <a:ext cx="1569720" cy="106680"/>
          </a:xfrm>
          <a:prstGeom prst="rect">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矩形 8"/>
          <p:cNvSpPr/>
          <p:nvPr/>
        </p:nvSpPr>
        <p:spPr>
          <a:xfrm>
            <a:off x="1569720" y="3307080"/>
            <a:ext cx="1783080" cy="106680"/>
          </a:xfrm>
          <a:prstGeom prst="rect">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p:cNvSpPr/>
          <p:nvPr/>
        </p:nvSpPr>
        <p:spPr>
          <a:xfrm>
            <a:off x="3337560" y="3307080"/>
            <a:ext cx="1783080" cy="106680"/>
          </a:xfrm>
          <a:prstGeom prst="rect">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矩形 10"/>
          <p:cNvSpPr/>
          <p:nvPr/>
        </p:nvSpPr>
        <p:spPr>
          <a:xfrm>
            <a:off x="5120640" y="3307080"/>
            <a:ext cx="1783080" cy="106680"/>
          </a:xfrm>
          <a:prstGeom prst="rect">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矩形 11"/>
          <p:cNvSpPr/>
          <p:nvPr/>
        </p:nvSpPr>
        <p:spPr>
          <a:xfrm flipV="1">
            <a:off x="6903720" y="3307080"/>
            <a:ext cx="1783080" cy="106680"/>
          </a:xfrm>
          <a:prstGeom prst="rect">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矩形 12"/>
          <p:cNvSpPr/>
          <p:nvPr/>
        </p:nvSpPr>
        <p:spPr>
          <a:xfrm flipV="1">
            <a:off x="8671560" y="3307080"/>
            <a:ext cx="1783080" cy="106680"/>
          </a:xfrm>
          <a:prstGeom prst="rect">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矩形 13"/>
          <p:cNvSpPr/>
          <p:nvPr/>
        </p:nvSpPr>
        <p:spPr>
          <a:xfrm flipV="1">
            <a:off x="10439400" y="3307080"/>
            <a:ext cx="1783080" cy="106680"/>
          </a:xfrm>
          <a:prstGeom prst="rect">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椭圆 14"/>
          <p:cNvSpPr/>
          <p:nvPr/>
        </p:nvSpPr>
        <p:spPr>
          <a:xfrm>
            <a:off x="1463040" y="3215640"/>
            <a:ext cx="289560" cy="289560"/>
          </a:xfrm>
          <a:prstGeom prst="ellipse">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椭圆 15"/>
          <p:cNvSpPr/>
          <p:nvPr/>
        </p:nvSpPr>
        <p:spPr>
          <a:xfrm>
            <a:off x="3169920" y="3215640"/>
            <a:ext cx="289560" cy="289560"/>
          </a:xfrm>
          <a:prstGeom prst="ellipse">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椭圆 16"/>
          <p:cNvSpPr/>
          <p:nvPr/>
        </p:nvSpPr>
        <p:spPr>
          <a:xfrm>
            <a:off x="4988724" y="3215640"/>
            <a:ext cx="289560" cy="289560"/>
          </a:xfrm>
          <a:prstGeom prst="ellipse">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椭圆 17"/>
          <p:cNvSpPr/>
          <p:nvPr/>
        </p:nvSpPr>
        <p:spPr>
          <a:xfrm>
            <a:off x="6720840" y="3215640"/>
            <a:ext cx="289560" cy="289560"/>
          </a:xfrm>
          <a:prstGeom prst="ellipse">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椭圆 18"/>
          <p:cNvSpPr/>
          <p:nvPr/>
        </p:nvSpPr>
        <p:spPr>
          <a:xfrm>
            <a:off x="8539644" y="3215640"/>
            <a:ext cx="289560" cy="289560"/>
          </a:xfrm>
          <a:prstGeom prst="ellipse">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椭圆 19"/>
          <p:cNvSpPr/>
          <p:nvPr/>
        </p:nvSpPr>
        <p:spPr>
          <a:xfrm>
            <a:off x="10241280" y="3215640"/>
            <a:ext cx="289560" cy="289560"/>
          </a:xfrm>
          <a:prstGeom prst="ellipse">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文本框 20"/>
          <p:cNvSpPr txBox="1"/>
          <p:nvPr/>
        </p:nvSpPr>
        <p:spPr>
          <a:xfrm>
            <a:off x="2157095" y="4181158"/>
            <a:ext cx="2804160" cy="396240"/>
          </a:xfrm>
          <a:prstGeom prst="rect">
            <a:avLst/>
          </a:prstGeom>
          <a:noFill/>
        </p:spPr>
        <p:txBody>
          <a:bodyPr rtlCol="0" wrap="square">
            <a:spAutoFit/>
          </a:bodyPr>
          <a:lstStyle/>
          <a:p>
            <a:r>
              <a:rPr altLang="en-US" b="1" lang="zh-CN" smtClean="0" sz="2000">
                <a:solidFill>
                  <a:srgbClr val="595959"/>
                </a:solidFill>
                <a:latin charset="-122" panose="020b0503020204020204" pitchFamily="34" typeface="微软雅黑"/>
                <a:ea charset="-122" panose="020b0503020204020204" pitchFamily="34" typeface="微软雅黑"/>
              </a:rPr>
              <a:t>请在此处添加内容</a:t>
            </a:r>
          </a:p>
        </p:txBody>
      </p:sp>
      <p:sp>
        <p:nvSpPr>
          <p:cNvPr id="22" name="文本框 21"/>
          <p:cNvSpPr txBox="1"/>
          <p:nvPr/>
        </p:nvSpPr>
        <p:spPr>
          <a:xfrm>
            <a:off x="587375" y="2393951"/>
            <a:ext cx="2804160" cy="396240"/>
          </a:xfrm>
          <a:prstGeom prst="rect">
            <a:avLst/>
          </a:prstGeom>
          <a:noFill/>
        </p:spPr>
        <p:txBody>
          <a:bodyPr rtlCol="0" wrap="square">
            <a:spAutoFit/>
          </a:bodyPr>
          <a:lstStyle/>
          <a:p>
            <a:r>
              <a:rPr altLang="en-US" b="1" lang="zh-CN" smtClean="0" sz="2000">
                <a:solidFill>
                  <a:srgbClr val="595959"/>
                </a:solidFill>
                <a:latin charset="-122" panose="020b0503020204020204" pitchFamily="34" typeface="微软雅黑"/>
                <a:ea charset="-122" panose="020b0503020204020204" pitchFamily="34" typeface="微软雅黑"/>
              </a:rPr>
              <a:t>请在此处添加内容</a:t>
            </a:r>
          </a:p>
        </p:txBody>
      </p:sp>
      <p:sp>
        <p:nvSpPr>
          <p:cNvPr id="23" name="文本框 22"/>
          <p:cNvSpPr txBox="1"/>
          <p:nvPr/>
        </p:nvSpPr>
        <p:spPr>
          <a:xfrm>
            <a:off x="7619999" y="2393951"/>
            <a:ext cx="2804160" cy="396240"/>
          </a:xfrm>
          <a:prstGeom prst="rect">
            <a:avLst/>
          </a:prstGeom>
          <a:noFill/>
        </p:spPr>
        <p:txBody>
          <a:bodyPr rtlCol="0" wrap="square">
            <a:spAutoFit/>
          </a:bodyPr>
          <a:lstStyle/>
          <a:p>
            <a:r>
              <a:rPr altLang="en-US" b="1" lang="zh-CN" smtClean="0" sz="2000">
                <a:solidFill>
                  <a:srgbClr val="595959"/>
                </a:solidFill>
                <a:latin charset="-122" panose="020b0503020204020204" pitchFamily="34" typeface="微软雅黑"/>
                <a:ea charset="-122" panose="020b0503020204020204" pitchFamily="34" typeface="微软雅黑"/>
              </a:rPr>
              <a:t>请在此处添加内容</a:t>
            </a:r>
          </a:p>
        </p:txBody>
      </p:sp>
      <p:sp>
        <p:nvSpPr>
          <p:cNvPr id="24" name="文本框 23"/>
          <p:cNvSpPr txBox="1"/>
          <p:nvPr/>
        </p:nvSpPr>
        <p:spPr>
          <a:xfrm>
            <a:off x="4107815" y="2393951"/>
            <a:ext cx="2804160" cy="396240"/>
          </a:xfrm>
          <a:prstGeom prst="rect">
            <a:avLst/>
          </a:prstGeom>
          <a:noFill/>
        </p:spPr>
        <p:txBody>
          <a:bodyPr rtlCol="0" wrap="square">
            <a:spAutoFit/>
          </a:bodyPr>
          <a:lstStyle/>
          <a:p>
            <a:r>
              <a:rPr altLang="en-US" b="1" lang="zh-CN" smtClean="0" sz="2000">
                <a:solidFill>
                  <a:srgbClr val="595959"/>
                </a:solidFill>
                <a:latin charset="-122" panose="020b0503020204020204" pitchFamily="34" typeface="微软雅黑"/>
                <a:ea charset="-122" panose="020b0503020204020204" pitchFamily="34" typeface="微软雅黑"/>
              </a:rPr>
              <a:t>请在此处添加内容</a:t>
            </a:r>
          </a:p>
        </p:txBody>
      </p:sp>
      <p:sp>
        <p:nvSpPr>
          <p:cNvPr id="25" name="文本框 24"/>
          <p:cNvSpPr txBox="1"/>
          <p:nvPr/>
        </p:nvSpPr>
        <p:spPr>
          <a:xfrm>
            <a:off x="9250680" y="4181158"/>
            <a:ext cx="2804160" cy="396240"/>
          </a:xfrm>
          <a:prstGeom prst="rect">
            <a:avLst/>
          </a:prstGeom>
          <a:noFill/>
        </p:spPr>
        <p:txBody>
          <a:bodyPr rtlCol="0" wrap="square">
            <a:spAutoFit/>
          </a:bodyPr>
          <a:lstStyle/>
          <a:p>
            <a:r>
              <a:rPr altLang="en-US" b="1" lang="zh-CN" smtClean="0" sz="2000">
                <a:solidFill>
                  <a:srgbClr val="595959"/>
                </a:solidFill>
                <a:latin charset="-122" panose="020b0503020204020204" pitchFamily="34" typeface="微软雅黑"/>
                <a:ea charset="-122" panose="020b0503020204020204" pitchFamily="34" typeface="微软雅黑"/>
              </a:rPr>
              <a:t>请在此处添加内容</a:t>
            </a:r>
          </a:p>
        </p:txBody>
      </p:sp>
      <p:sp>
        <p:nvSpPr>
          <p:cNvPr id="26" name="文本框 25"/>
          <p:cNvSpPr txBox="1"/>
          <p:nvPr/>
        </p:nvSpPr>
        <p:spPr>
          <a:xfrm>
            <a:off x="5715001" y="4181158"/>
            <a:ext cx="2804160" cy="396240"/>
          </a:xfrm>
          <a:prstGeom prst="rect">
            <a:avLst/>
          </a:prstGeom>
          <a:noFill/>
        </p:spPr>
        <p:txBody>
          <a:bodyPr rtlCol="0" wrap="square">
            <a:spAutoFit/>
          </a:bodyPr>
          <a:lstStyle/>
          <a:p>
            <a:r>
              <a:rPr altLang="en-US" b="1" lang="zh-CN" smtClean="0" sz="2000">
                <a:solidFill>
                  <a:srgbClr val="595959"/>
                </a:solidFill>
                <a:latin charset="-122" panose="020b0503020204020204" pitchFamily="34" typeface="微软雅黑"/>
                <a:ea charset="-122" panose="020b0503020204020204" pitchFamily="34" typeface="微软雅黑"/>
              </a:rPr>
              <a:t>请在此处添加内容</a:t>
            </a:r>
          </a:p>
        </p:txBody>
      </p:sp>
      <p:grpSp>
        <p:nvGrpSpPr>
          <p:cNvPr id="29" name="组合 28"/>
          <p:cNvGrpSpPr/>
          <p:nvPr/>
        </p:nvGrpSpPr>
        <p:grpSpPr>
          <a:xfrm>
            <a:off x="1351603" y="3536949"/>
            <a:ext cx="492443" cy="1135381"/>
            <a:chOff x="1351603" y="3588702"/>
            <a:chExt cx="492443" cy="1135381"/>
          </a:xfrm>
        </p:grpSpPr>
        <p:sp>
          <p:nvSpPr>
            <p:cNvPr id="27" name="五边形 26"/>
            <p:cNvSpPr/>
            <p:nvPr/>
          </p:nvSpPr>
          <p:spPr>
            <a:xfrm rot="16200000">
              <a:off x="1131492" y="3859451"/>
              <a:ext cx="922337" cy="380840"/>
            </a:xfrm>
            <a:prstGeom prst="homePlate">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文本框 27"/>
            <p:cNvSpPr txBox="1"/>
            <p:nvPr/>
          </p:nvSpPr>
          <p:spPr>
            <a:xfrm>
              <a:off x="1351603" y="3748723"/>
              <a:ext cx="487680" cy="975360"/>
            </a:xfrm>
            <a:prstGeom prst="rect">
              <a:avLst/>
            </a:prstGeom>
            <a:noFill/>
          </p:spPr>
          <p:txBody>
            <a:bodyPr rtlCol="0" vert="eaVert" wrap="square">
              <a:spAutoFit/>
            </a:bodyPr>
            <a:lstStyle/>
            <a:p>
              <a:r>
                <a:rPr altLang="zh-CN" b="1" lang="en-US" smtClean="0" sz="2000">
                  <a:solidFill>
                    <a:schemeClr val="bg1"/>
                  </a:solidFill>
                  <a:latin charset="-122" panose="020b0503020204020204" pitchFamily="34" typeface="微软雅黑"/>
                  <a:ea charset="-122" panose="020b0503020204020204" pitchFamily="34" typeface="微软雅黑"/>
                </a:rPr>
                <a:t>2010</a:t>
              </a:r>
            </a:p>
          </p:txBody>
        </p:sp>
      </p:grpSp>
      <p:grpSp>
        <p:nvGrpSpPr>
          <p:cNvPr id="30" name="组合 29"/>
          <p:cNvGrpSpPr/>
          <p:nvPr/>
        </p:nvGrpSpPr>
        <p:grpSpPr>
          <a:xfrm>
            <a:off x="8438207" y="3536949"/>
            <a:ext cx="492443" cy="1135381"/>
            <a:chOff x="1351607" y="3588702"/>
            <a:chExt cx="492443" cy="1135381"/>
          </a:xfrm>
        </p:grpSpPr>
        <p:sp>
          <p:nvSpPr>
            <p:cNvPr id="31" name="五边形 30"/>
            <p:cNvSpPr/>
            <p:nvPr/>
          </p:nvSpPr>
          <p:spPr>
            <a:xfrm rot="16200000">
              <a:off x="1131492" y="3859451"/>
              <a:ext cx="922337" cy="380840"/>
            </a:xfrm>
            <a:prstGeom prst="homePlate">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文本框 31"/>
            <p:cNvSpPr txBox="1"/>
            <p:nvPr/>
          </p:nvSpPr>
          <p:spPr>
            <a:xfrm>
              <a:off x="1351607" y="3748723"/>
              <a:ext cx="487680" cy="975360"/>
            </a:xfrm>
            <a:prstGeom prst="rect">
              <a:avLst/>
            </a:prstGeom>
            <a:noFill/>
          </p:spPr>
          <p:txBody>
            <a:bodyPr rtlCol="0" vert="eaVert" wrap="square">
              <a:spAutoFit/>
            </a:bodyPr>
            <a:lstStyle/>
            <a:p>
              <a:r>
                <a:rPr altLang="zh-CN" b="1" lang="en-US" smtClean="0" sz="2000">
                  <a:solidFill>
                    <a:schemeClr val="bg1"/>
                  </a:solidFill>
                  <a:latin charset="-122" panose="020b0503020204020204" pitchFamily="34" typeface="微软雅黑"/>
                  <a:ea charset="-122" panose="020b0503020204020204" pitchFamily="34" typeface="微软雅黑"/>
                </a:rPr>
                <a:t>2014</a:t>
              </a:r>
            </a:p>
          </p:txBody>
        </p:sp>
      </p:grpSp>
      <p:grpSp>
        <p:nvGrpSpPr>
          <p:cNvPr id="33" name="组合 32"/>
          <p:cNvGrpSpPr/>
          <p:nvPr/>
        </p:nvGrpSpPr>
        <p:grpSpPr>
          <a:xfrm>
            <a:off x="4887288" y="3536949"/>
            <a:ext cx="492443" cy="1135381"/>
            <a:chOff x="1351608" y="3588702"/>
            <a:chExt cx="492443" cy="1135381"/>
          </a:xfrm>
        </p:grpSpPr>
        <p:sp>
          <p:nvSpPr>
            <p:cNvPr id="34" name="五边形 33"/>
            <p:cNvSpPr/>
            <p:nvPr/>
          </p:nvSpPr>
          <p:spPr>
            <a:xfrm rot="16200000">
              <a:off x="1131492" y="3859451"/>
              <a:ext cx="922337" cy="380840"/>
            </a:xfrm>
            <a:prstGeom prst="homePlate">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文本框 34"/>
            <p:cNvSpPr txBox="1"/>
            <p:nvPr/>
          </p:nvSpPr>
          <p:spPr>
            <a:xfrm>
              <a:off x="1351608" y="3748723"/>
              <a:ext cx="487680" cy="975360"/>
            </a:xfrm>
            <a:prstGeom prst="rect">
              <a:avLst/>
            </a:prstGeom>
            <a:noFill/>
          </p:spPr>
          <p:txBody>
            <a:bodyPr rtlCol="0" vert="eaVert" wrap="square">
              <a:spAutoFit/>
            </a:bodyPr>
            <a:lstStyle/>
            <a:p>
              <a:r>
                <a:rPr altLang="zh-CN" b="1" lang="en-US" smtClean="0" sz="2000">
                  <a:solidFill>
                    <a:schemeClr val="bg1"/>
                  </a:solidFill>
                  <a:latin charset="-122" panose="020b0503020204020204" pitchFamily="34" typeface="微软雅黑"/>
                  <a:ea charset="-122" panose="020b0503020204020204" pitchFamily="34" typeface="微软雅黑"/>
                </a:rPr>
                <a:t>2012</a:t>
              </a:r>
            </a:p>
          </p:txBody>
        </p:sp>
      </p:grpSp>
      <p:grpSp>
        <p:nvGrpSpPr>
          <p:cNvPr id="47" name="组合 46"/>
          <p:cNvGrpSpPr/>
          <p:nvPr/>
        </p:nvGrpSpPr>
        <p:grpSpPr>
          <a:xfrm rot="10800000">
            <a:off x="3073723" y="2028189"/>
            <a:ext cx="492443" cy="1135381"/>
            <a:chOff x="1351603" y="3588702"/>
            <a:chExt cx="492443" cy="1135381"/>
          </a:xfrm>
        </p:grpSpPr>
        <p:sp>
          <p:nvSpPr>
            <p:cNvPr id="48" name="五边形 47"/>
            <p:cNvSpPr/>
            <p:nvPr/>
          </p:nvSpPr>
          <p:spPr>
            <a:xfrm rot="16200000">
              <a:off x="1131492" y="3859451"/>
              <a:ext cx="922337" cy="380840"/>
            </a:xfrm>
            <a:prstGeom prst="homePlate">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文本框 48"/>
            <p:cNvSpPr txBox="1"/>
            <p:nvPr/>
          </p:nvSpPr>
          <p:spPr>
            <a:xfrm>
              <a:off x="1351603" y="3748723"/>
              <a:ext cx="487680" cy="975360"/>
            </a:xfrm>
            <a:prstGeom prst="rect">
              <a:avLst/>
            </a:prstGeom>
            <a:noFill/>
          </p:spPr>
          <p:txBody>
            <a:bodyPr rtlCol="0" vert="eaVert" wrap="square">
              <a:spAutoFit/>
            </a:bodyPr>
            <a:lstStyle/>
            <a:p>
              <a:r>
                <a:rPr altLang="zh-CN" b="1" lang="en-US" smtClean="0" sz="2000">
                  <a:solidFill>
                    <a:schemeClr val="bg1"/>
                  </a:solidFill>
                  <a:latin charset="-122" panose="020b0503020204020204" pitchFamily="34" typeface="微软雅黑"/>
                  <a:ea charset="-122" panose="020b0503020204020204" pitchFamily="34" typeface="微软雅黑"/>
                </a:rPr>
                <a:t>2011</a:t>
              </a:r>
            </a:p>
          </p:txBody>
        </p:sp>
      </p:grpSp>
      <p:grpSp>
        <p:nvGrpSpPr>
          <p:cNvPr id="50" name="组合 49"/>
          <p:cNvGrpSpPr/>
          <p:nvPr/>
        </p:nvGrpSpPr>
        <p:grpSpPr>
          <a:xfrm rot="10800000">
            <a:off x="6609403" y="2028189"/>
            <a:ext cx="492443" cy="1135381"/>
            <a:chOff x="1351603" y="3588702"/>
            <a:chExt cx="492443" cy="1135381"/>
          </a:xfrm>
        </p:grpSpPr>
        <p:sp>
          <p:nvSpPr>
            <p:cNvPr id="51" name="五边形 50"/>
            <p:cNvSpPr/>
            <p:nvPr/>
          </p:nvSpPr>
          <p:spPr>
            <a:xfrm rot="16200000">
              <a:off x="1131492" y="3859451"/>
              <a:ext cx="922337" cy="380840"/>
            </a:xfrm>
            <a:prstGeom prst="homePlate">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文本框 51"/>
            <p:cNvSpPr txBox="1"/>
            <p:nvPr/>
          </p:nvSpPr>
          <p:spPr>
            <a:xfrm>
              <a:off x="1351604" y="3748723"/>
              <a:ext cx="487680" cy="975360"/>
            </a:xfrm>
            <a:prstGeom prst="rect">
              <a:avLst/>
            </a:prstGeom>
            <a:noFill/>
          </p:spPr>
          <p:txBody>
            <a:bodyPr rtlCol="0" vert="eaVert" wrap="square">
              <a:spAutoFit/>
            </a:bodyPr>
            <a:lstStyle/>
            <a:p>
              <a:r>
                <a:rPr altLang="zh-CN" b="1" lang="en-US" smtClean="0" sz="2000">
                  <a:solidFill>
                    <a:schemeClr val="bg1"/>
                  </a:solidFill>
                  <a:latin charset="-122" panose="020b0503020204020204" pitchFamily="34" typeface="微软雅黑"/>
                  <a:ea charset="-122" panose="020b0503020204020204" pitchFamily="34" typeface="微软雅黑"/>
                </a:rPr>
                <a:t>2013</a:t>
              </a:r>
            </a:p>
          </p:txBody>
        </p:sp>
      </p:grpSp>
      <p:grpSp>
        <p:nvGrpSpPr>
          <p:cNvPr id="53" name="组合 52"/>
          <p:cNvGrpSpPr/>
          <p:nvPr/>
        </p:nvGrpSpPr>
        <p:grpSpPr>
          <a:xfrm rot="10800000">
            <a:off x="10129843" y="2028189"/>
            <a:ext cx="492443" cy="1135381"/>
            <a:chOff x="1351603" y="3588702"/>
            <a:chExt cx="492443" cy="1135381"/>
          </a:xfrm>
        </p:grpSpPr>
        <p:sp>
          <p:nvSpPr>
            <p:cNvPr id="54" name="五边形 53"/>
            <p:cNvSpPr/>
            <p:nvPr/>
          </p:nvSpPr>
          <p:spPr>
            <a:xfrm rot="16200000">
              <a:off x="1131492" y="3859451"/>
              <a:ext cx="922337" cy="380840"/>
            </a:xfrm>
            <a:prstGeom prst="homePlate">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5" name="文本框 54"/>
            <p:cNvSpPr txBox="1"/>
            <p:nvPr/>
          </p:nvSpPr>
          <p:spPr>
            <a:xfrm>
              <a:off x="1351603" y="3748723"/>
              <a:ext cx="487680" cy="975360"/>
            </a:xfrm>
            <a:prstGeom prst="rect">
              <a:avLst/>
            </a:prstGeom>
            <a:noFill/>
          </p:spPr>
          <p:txBody>
            <a:bodyPr rtlCol="0" vert="eaVert" wrap="square">
              <a:spAutoFit/>
            </a:bodyPr>
            <a:lstStyle/>
            <a:p>
              <a:r>
                <a:rPr altLang="zh-CN" b="1" lang="en-US" smtClean="0" sz="2000">
                  <a:solidFill>
                    <a:schemeClr val="bg1"/>
                  </a:solidFill>
                  <a:latin charset="-122" panose="020b0503020204020204" pitchFamily="34" typeface="微软雅黑"/>
                  <a:ea charset="-122" panose="020b0503020204020204" pitchFamily="34" typeface="微软雅黑"/>
                </a:rPr>
                <a:t>2015</a:t>
              </a:r>
            </a:p>
          </p:txBody>
        </p:sp>
      </p:grpSp>
    </p:spTree>
    <p:extLst>
      <p:ext uri="{BB962C8B-B14F-4D97-AF65-F5344CB8AC3E}">
        <p14:creationId val="572427913"/>
      </p:ext>
    </p:extLst>
  </p:cSld>
  <p:clrMapOvr>
    <a:masterClrMapping/>
  </p:clrMapOvr>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矩形 5"/>
          <p:cNvSpPr/>
          <p:nvPr/>
        </p:nvSpPr>
        <p:spPr>
          <a:xfrm>
            <a:off x="0" y="0"/>
            <a:ext cx="609600" cy="620713"/>
          </a:xfrm>
          <a:prstGeom prst="rect">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文本框 6"/>
          <p:cNvSpPr txBox="1"/>
          <p:nvPr/>
        </p:nvSpPr>
        <p:spPr>
          <a:xfrm>
            <a:off x="651786" y="30480"/>
            <a:ext cx="4484094" cy="518160"/>
          </a:xfrm>
          <a:prstGeom prst="rect">
            <a:avLst/>
          </a:prstGeom>
          <a:noFill/>
        </p:spPr>
        <p:txBody>
          <a:bodyPr rtlCol="0" wrap="square">
            <a:spAutoFit/>
          </a:bodyPr>
          <a:lstStyle/>
          <a:p>
            <a:r>
              <a:rPr altLang="en-US" b="1" lang="zh-CN" sz="2800">
                <a:solidFill>
                  <a:srgbClr val="595959"/>
                </a:solidFill>
                <a:latin charset="-122" panose="02010509060101010101" pitchFamily="49" typeface="幼圆"/>
                <a:ea charset="-122" panose="02010509060101010101" pitchFamily="49" typeface="幼圆"/>
              </a:rPr>
              <a:t>请在此处添加幻灯片标题</a:t>
            </a:r>
          </a:p>
        </p:txBody>
      </p:sp>
      <p:sp>
        <p:nvSpPr>
          <p:cNvPr id="41" name="KSO_Shape"/>
          <p:cNvSpPr/>
          <p:nvPr/>
        </p:nvSpPr>
        <p:spPr bwMode="auto">
          <a:xfrm>
            <a:off x="3512820" y="929640"/>
            <a:ext cx="1287780" cy="1210297"/>
          </a:xfrm>
          <a:custGeom>
            <a:gdLst>
              <a:gd fmla="*/ 781291 w 3494087" name="T0"/>
              <a:gd fmla="*/ 1826651 h 3372310" name="T1"/>
              <a:gd fmla="*/ 671574 w 3494087" name="T2"/>
              <a:gd fmla="*/ 1837363 h 3372310" name="T3"/>
              <a:gd fmla="*/ 713383 w 3494087" name="T4"/>
              <a:gd fmla="*/ 1734558 h 3372310" name="T5"/>
              <a:gd fmla="*/ 645188 w 3494087" name="T6"/>
              <a:gd fmla="*/ 1806659 h 3372310" name="T7"/>
              <a:gd fmla="*/ 837613 w 3494087" name="T8"/>
              <a:gd fmla="*/ 1854154 h 3372310" name="T9"/>
              <a:gd fmla="*/ 790125 w 3494087" name="T10"/>
              <a:gd fmla="*/ 1661700 h 3372310" name="T11"/>
              <a:gd fmla="*/ 2141781 w 3494087" name="T12"/>
              <a:gd fmla="*/ 1300866 h 3372310" name="T13"/>
              <a:gd fmla="*/ 2611588 w 3494087" name="T14"/>
              <a:gd fmla="*/ 1498395 h 3372310" name="T15"/>
              <a:gd fmla="*/ 2513229 w 3494087" name="T16"/>
              <a:gd fmla="*/ 1265993 h 3372310" name="T17"/>
              <a:gd fmla="*/ 1929580 w 3494087" name="T18"/>
              <a:gd fmla="*/ 1123638 h 3372310" name="T19"/>
              <a:gd fmla="*/ 1021971 w 3494087" name="T20"/>
              <a:gd fmla="*/ 847645 h 3372310" name="T21"/>
              <a:gd fmla="*/ 1424515 w 3494087" name="T22"/>
              <a:gd fmla="*/ 1021881 h 3372310" name="T23"/>
              <a:gd fmla="*/ 2167151 w 3494087" name="T24"/>
              <a:gd fmla="*/ 1025784 h 3372310" name="T25"/>
              <a:gd fmla="*/ 2802972 w 3494087" name="T26"/>
              <a:gd fmla="*/ 1298784 h 3372310" name="T27"/>
              <a:gd fmla="*/ 3181706 w 3494087" name="T28"/>
              <a:gd fmla="*/ 1768532 h 3372310" name="T29"/>
              <a:gd fmla="*/ 3350452 w 3494087" name="T30"/>
              <a:gd fmla="*/ 2238540 h 3372310" name="T31"/>
              <a:gd fmla="*/ 3489533 w 3494087" name="T32"/>
              <a:gd fmla="*/ 2655718 h 3372310" name="T33"/>
              <a:gd fmla="*/ 3302053 w 3494087" name="T34"/>
              <a:gd fmla="*/ 2323381 h 3372310" name="T35"/>
              <a:gd fmla="*/ 3101562 w 3494087" name="T36"/>
              <a:gd fmla="*/ 2549276 h 3372310" name="T37"/>
              <a:gd fmla="*/ 2813250 w 3494087" name="T38"/>
              <a:gd fmla="*/ 3259623 h 3372310" name="T39"/>
              <a:gd fmla="*/ 2695375 w 3494087" name="T40"/>
              <a:gd fmla="*/ 3371660 h 3372310" name="T41"/>
              <a:gd fmla="*/ 2178730 w 3494087" name="T42"/>
              <a:gd fmla="*/ 3288120 h 3372310" name="T43"/>
              <a:gd fmla="*/ 1637756 w 3494087" name="T44"/>
              <a:gd fmla="*/ 3167625 h 3372310" name="T45"/>
              <a:gd fmla="*/ 1336954 w 3494087" name="T46"/>
              <a:gd fmla="*/ 3353052 h 3372310" name="T47"/>
              <a:gd fmla="*/ 825253 w 3494087" name="T48"/>
              <a:gd fmla="*/ 3356305 h 3372310" name="T49"/>
              <a:gd fmla="*/ 628535 w 3494087" name="T50"/>
              <a:gd fmla="*/ 2743681 h 3372310" name="T51"/>
              <a:gd fmla="*/ 180195 w 3494087" name="T52"/>
              <a:gd fmla="*/ 2665477 h 3372310" name="T53"/>
              <a:gd fmla="*/ 69736 w 3494087" name="T54"/>
              <a:gd fmla="*/ 2001715 h 3372310" name="T55"/>
              <a:gd fmla="*/ 543577 w 3494087" name="T56"/>
              <a:gd fmla="*/ 1510366 h 3372310" name="T57"/>
              <a:gd fmla="*/ 713103 w 3494087" name="T58"/>
              <a:gd fmla="*/ 1156169 h 3372310" name="T59"/>
              <a:gd fmla="*/ 673161 w 3494087" name="T60"/>
              <a:gd fmla="*/ 806786 h 3372310" name="T61"/>
              <a:gd fmla="*/ 2513912 w 3494087" name="T62"/>
              <a:gd fmla="*/ 301721 h 3372310" name="T63"/>
              <a:gd fmla="*/ 2510401 w 3494087" name="T64"/>
              <a:gd fmla="*/ 457356 h 3372310" name="T65"/>
              <a:gd fmla="*/ 2736414 w 3494087" name="T66"/>
              <a:gd fmla="*/ 610522 h 3372310" name="T67"/>
              <a:gd fmla="*/ 2700002 w 3494087" name="T68"/>
              <a:gd fmla="*/ 702447 h 3372310" name="T69"/>
              <a:gd fmla="*/ 2498827 w 3494087" name="T70"/>
              <a:gd fmla="*/ 683984 h 3372310" name="T71"/>
              <a:gd fmla="*/ 2806116 w 3494087" name="T72"/>
              <a:gd fmla="*/ 776039 h 3372310" name="T73"/>
              <a:gd fmla="*/ 2938239 w 3494087" name="T74"/>
              <a:gd fmla="*/ 674622 h 3372310" name="T75"/>
              <a:gd fmla="*/ 2894675 w 3494087" name="T76"/>
              <a:gd fmla="*/ 507675 h 3372310" name="T77"/>
              <a:gd fmla="*/ 2675034 w 3494087" name="T78"/>
              <a:gd fmla="*/ 346578 h 3372310" name="T79"/>
              <a:gd fmla="*/ 2735894 w 3494087" name="T80"/>
              <a:gd fmla="*/ 337607 h 3372310" name="T81"/>
              <a:gd fmla="*/ 2898446 w 3494087" name="T82"/>
              <a:gd fmla="*/ 298600 h 3372310" name="T83"/>
              <a:gd fmla="*/ 2827183 w 3494087" name="T84"/>
              <a:gd fmla="*/ 125541 h 3372310" name="T85"/>
              <a:gd fmla="*/ 3107814 w 3494087" name="T86"/>
              <a:gd fmla="*/ 406128 h 3372310" name="T87"/>
              <a:gd fmla="*/ 3010673 w 3494087" name="T88"/>
              <a:gd fmla="*/ 798663 h 3372310" name="T89"/>
              <a:gd fmla="*/ 2623797 w 3494087" name="T90"/>
              <a:gd fmla="*/ 914642 h 3372310" name="T91"/>
              <a:gd fmla="*/ 2329772 w 3494087" name="T92"/>
              <a:gd fmla="*/ 648228 h 3372310" name="T93"/>
              <a:gd fmla="*/ 2407797 w 3494087" name="T94"/>
              <a:gd fmla="*/ 251012 h 3372310" name="T95"/>
              <a:gd fmla="*/ 2647016 w 3494087" name="T96"/>
              <a:gd fmla="*/ 70925 h 3372310" name="T97"/>
              <a:gd fmla="*/ 2299636 w 3494087" name="T98"/>
              <a:gd fmla="*/ 341871 h 3372310" name="T99"/>
              <a:gd fmla="*/ 2353910 w 3494087" name="T100"/>
              <a:gd fmla="*/ 787721 h 3372310" name="T101"/>
              <a:gd fmla="*/ 2761811 w 3494087" name="T102"/>
              <a:gd fmla="*/ 967050 h 3372310" name="T103"/>
              <a:gd fmla="*/ 3122988 w 3494087" name="T104"/>
              <a:gd fmla="*/ 713282 h 3372310" name="T105"/>
              <a:gd fmla="*/ 3090319 w 3494087" name="T106"/>
              <a:gd fmla="*/ 265220 h 3372310" name="T107"/>
              <a:gd fmla="*/ 2715737 w 3494087" name="T108"/>
              <a:gd fmla="*/ 0 h 3372310" name="T109"/>
              <a:gd fmla="*/ 3045026 w 3494087" name="T110"/>
              <a:gd fmla="*/ 118165 h 3372310" name="T111"/>
              <a:gd fmla="*/ 3230755 w 3494087" name="T112"/>
              <a:gd fmla="*/ 464590 h 3372310" name="T113"/>
              <a:gd fmla="*/ 3170884 w 3494087" name="T114"/>
              <a:gd fmla="*/ 764296 h 3372310" name="T115"/>
              <a:gd fmla="*/ 2819990 w 3494087" name="T116"/>
              <a:gd fmla="*/ 1024571 h 3372310" name="T117"/>
              <a:gd fmla="*/ 2549791 w 3494087" name="T118"/>
              <a:gd fmla="*/ 1007913 h 3372310" name="T119"/>
              <a:gd fmla="*/ 2221544 w 3494087" name="T120"/>
              <a:gd fmla="*/ 671508 h 3372310" name="T121"/>
              <a:gd fmla="*/ 2211522 w 3494087" name="T122"/>
              <a:gd fmla="*/ 400693 h 3372310" name="T123"/>
              <a:gd fmla="*/ 2491352 w 3494087" name="T124"/>
              <a:gd fmla="*/ 51014 h 3372310"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3372310" w="3494087">
                <a:moveTo>
                  <a:pt x="723251" y="1733774"/>
                </a:moveTo>
                <a:lnTo>
                  <a:pt x="726497" y="1733905"/>
                </a:lnTo>
                <a:lnTo>
                  <a:pt x="729743" y="1734036"/>
                </a:lnTo>
                <a:lnTo>
                  <a:pt x="732989" y="1734558"/>
                </a:lnTo>
                <a:lnTo>
                  <a:pt x="736235" y="1735081"/>
                </a:lnTo>
                <a:lnTo>
                  <a:pt x="739352" y="1735864"/>
                </a:lnTo>
                <a:lnTo>
                  <a:pt x="742338" y="1736648"/>
                </a:lnTo>
                <a:lnTo>
                  <a:pt x="745324" y="1737693"/>
                </a:lnTo>
                <a:lnTo>
                  <a:pt x="748311" y="1738869"/>
                </a:lnTo>
                <a:lnTo>
                  <a:pt x="751167" y="1740175"/>
                </a:lnTo>
                <a:lnTo>
                  <a:pt x="753894" y="1741612"/>
                </a:lnTo>
                <a:lnTo>
                  <a:pt x="756621" y="1743180"/>
                </a:lnTo>
                <a:lnTo>
                  <a:pt x="759218" y="1744878"/>
                </a:lnTo>
                <a:lnTo>
                  <a:pt x="761685" y="1746576"/>
                </a:lnTo>
                <a:lnTo>
                  <a:pt x="764152" y="1748535"/>
                </a:lnTo>
                <a:lnTo>
                  <a:pt x="766489" y="1750625"/>
                </a:lnTo>
                <a:lnTo>
                  <a:pt x="768696" y="1752715"/>
                </a:lnTo>
                <a:lnTo>
                  <a:pt x="770904" y="1754936"/>
                </a:lnTo>
                <a:lnTo>
                  <a:pt x="772851" y="1757287"/>
                </a:lnTo>
                <a:lnTo>
                  <a:pt x="774799" y="1759769"/>
                </a:lnTo>
                <a:lnTo>
                  <a:pt x="776617" y="1762382"/>
                </a:lnTo>
                <a:lnTo>
                  <a:pt x="778305" y="1764995"/>
                </a:lnTo>
                <a:lnTo>
                  <a:pt x="779863" y="1767738"/>
                </a:lnTo>
                <a:lnTo>
                  <a:pt x="781291" y="1770481"/>
                </a:lnTo>
                <a:lnTo>
                  <a:pt x="782589" y="1773355"/>
                </a:lnTo>
                <a:lnTo>
                  <a:pt x="783758" y="1776229"/>
                </a:lnTo>
                <a:lnTo>
                  <a:pt x="784667" y="1779233"/>
                </a:lnTo>
                <a:lnTo>
                  <a:pt x="785576" y="1782368"/>
                </a:lnTo>
                <a:lnTo>
                  <a:pt x="786355" y="1785503"/>
                </a:lnTo>
                <a:lnTo>
                  <a:pt x="786874" y="1788638"/>
                </a:lnTo>
                <a:lnTo>
                  <a:pt x="787264" y="1791904"/>
                </a:lnTo>
                <a:lnTo>
                  <a:pt x="787523" y="1795170"/>
                </a:lnTo>
                <a:lnTo>
                  <a:pt x="787653" y="1798566"/>
                </a:lnTo>
                <a:lnTo>
                  <a:pt x="787523" y="1801832"/>
                </a:lnTo>
                <a:lnTo>
                  <a:pt x="787264" y="1805228"/>
                </a:lnTo>
                <a:lnTo>
                  <a:pt x="786874" y="1808363"/>
                </a:lnTo>
                <a:lnTo>
                  <a:pt x="786355" y="1811629"/>
                </a:lnTo>
                <a:lnTo>
                  <a:pt x="785576" y="1814764"/>
                </a:lnTo>
                <a:lnTo>
                  <a:pt x="784667" y="1817769"/>
                </a:lnTo>
                <a:lnTo>
                  <a:pt x="783758" y="1820904"/>
                </a:lnTo>
                <a:lnTo>
                  <a:pt x="782589" y="1823778"/>
                </a:lnTo>
                <a:lnTo>
                  <a:pt x="781291" y="1826651"/>
                </a:lnTo>
                <a:lnTo>
                  <a:pt x="779863" y="1829395"/>
                </a:lnTo>
                <a:lnTo>
                  <a:pt x="778305" y="1832138"/>
                </a:lnTo>
                <a:lnTo>
                  <a:pt x="776617" y="1834750"/>
                </a:lnTo>
                <a:lnTo>
                  <a:pt x="774799" y="1837363"/>
                </a:lnTo>
                <a:lnTo>
                  <a:pt x="772851" y="1839845"/>
                </a:lnTo>
                <a:lnTo>
                  <a:pt x="770904" y="1842196"/>
                </a:lnTo>
                <a:lnTo>
                  <a:pt x="768696" y="1844417"/>
                </a:lnTo>
                <a:lnTo>
                  <a:pt x="766489" y="1846507"/>
                </a:lnTo>
                <a:lnTo>
                  <a:pt x="764152" y="1848597"/>
                </a:lnTo>
                <a:lnTo>
                  <a:pt x="761685" y="1850426"/>
                </a:lnTo>
                <a:lnTo>
                  <a:pt x="759218" y="1852255"/>
                </a:lnTo>
                <a:lnTo>
                  <a:pt x="756621" y="1853953"/>
                </a:lnTo>
                <a:lnTo>
                  <a:pt x="753894" y="1855521"/>
                </a:lnTo>
                <a:lnTo>
                  <a:pt x="751167" y="1856957"/>
                </a:lnTo>
                <a:lnTo>
                  <a:pt x="748311" y="1858264"/>
                </a:lnTo>
                <a:lnTo>
                  <a:pt x="745324" y="1859439"/>
                </a:lnTo>
                <a:lnTo>
                  <a:pt x="742338" y="1860484"/>
                </a:lnTo>
                <a:lnTo>
                  <a:pt x="739352" y="1861268"/>
                </a:lnTo>
                <a:lnTo>
                  <a:pt x="736235" y="1862052"/>
                </a:lnTo>
                <a:lnTo>
                  <a:pt x="732989" y="1862574"/>
                </a:lnTo>
                <a:lnTo>
                  <a:pt x="729743" y="1863097"/>
                </a:lnTo>
                <a:lnTo>
                  <a:pt x="726497" y="1863228"/>
                </a:lnTo>
                <a:lnTo>
                  <a:pt x="723251" y="1863358"/>
                </a:lnTo>
                <a:lnTo>
                  <a:pt x="719875" y="1863228"/>
                </a:lnTo>
                <a:lnTo>
                  <a:pt x="716629" y="1863097"/>
                </a:lnTo>
                <a:lnTo>
                  <a:pt x="713383" y="1862574"/>
                </a:lnTo>
                <a:lnTo>
                  <a:pt x="710267" y="1862052"/>
                </a:lnTo>
                <a:lnTo>
                  <a:pt x="707151" y="1861268"/>
                </a:lnTo>
                <a:lnTo>
                  <a:pt x="704034" y="1860484"/>
                </a:lnTo>
                <a:lnTo>
                  <a:pt x="701048" y="1859439"/>
                </a:lnTo>
                <a:lnTo>
                  <a:pt x="698192" y="1858264"/>
                </a:lnTo>
                <a:lnTo>
                  <a:pt x="695335" y="1856957"/>
                </a:lnTo>
                <a:lnTo>
                  <a:pt x="692478" y="1855521"/>
                </a:lnTo>
                <a:lnTo>
                  <a:pt x="689752" y="1853953"/>
                </a:lnTo>
                <a:lnTo>
                  <a:pt x="687155" y="1852255"/>
                </a:lnTo>
                <a:lnTo>
                  <a:pt x="684688" y="1850426"/>
                </a:lnTo>
                <a:lnTo>
                  <a:pt x="682221" y="1848597"/>
                </a:lnTo>
                <a:lnTo>
                  <a:pt x="679884" y="1846507"/>
                </a:lnTo>
                <a:lnTo>
                  <a:pt x="677676" y="1844417"/>
                </a:lnTo>
                <a:lnTo>
                  <a:pt x="675599" y="1842196"/>
                </a:lnTo>
                <a:lnTo>
                  <a:pt x="673521" y="1839845"/>
                </a:lnTo>
                <a:lnTo>
                  <a:pt x="671574" y="1837363"/>
                </a:lnTo>
                <a:lnTo>
                  <a:pt x="669756" y="1834750"/>
                </a:lnTo>
                <a:lnTo>
                  <a:pt x="668068" y="1832138"/>
                </a:lnTo>
                <a:lnTo>
                  <a:pt x="666640" y="1829395"/>
                </a:lnTo>
                <a:lnTo>
                  <a:pt x="665212" y="1826651"/>
                </a:lnTo>
                <a:lnTo>
                  <a:pt x="663913" y="1823778"/>
                </a:lnTo>
                <a:lnTo>
                  <a:pt x="662745" y="1820904"/>
                </a:lnTo>
                <a:lnTo>
                  <a:pt x="661706" y="1817769"/>
                </a:lnTo>
                <a:lnTo>
                  <a:pt x="660797" y="1814764"/>
                </a:lnTo>
                <a:lnTo>
                  <a:pt x="660148" y="1811629"/>
                </a:lnTo>
                <a:lnTo>
                  <a:pt x="659498" y="1808363"/>
                </a:lnTo>
                <a:lnTo>
                  <a:pt x="659109" y="1805228"/>
                </a:lnTo>
                <a:lnTo>
                  <a:pt x="658849" y="1801832"/>
                </a:lnTo>
                <a:lnTo>
                  <a:pt x="658849" y="1798566"/>
                </a:lnTo>
                <a:lnTo>
                  <a:pt x="658849" y="1795170"/>
                </a:lnTo>
                <a:lnTo>
                  <a:pt x="659109" y="1791904"/>
                </a:lnTo>
                <a:lnTo>
                  <a:pt x="659498" y="1788638"/>
                </a:lnTo>
                <a:lnTo>
                  <a:pt x="660148" y="1785503"/>
                </a:lnTo>
                <a:lnTo>
                  <a:pt x="660797" y="1782368"/>
                </a:lnTo>
                <a:lnTo>
                  <a:pt x="661706" y="1779233"/>
                </a:lnTo>
                <a:lnTo>
                  <a:pt x="662745" y="1776229"/>
                </a:lnTo>
                <a:lnTo>
                  <a:pt x="663913" y="1773355"/>
                </a:lnTo>
                <a:lnTo>
                  <a:pt x="665212" y="1770481"/>
                </a:lnTo>
                <a:lnTo>
                  <a:pt x="666640" y="1767738"/>
                </a:lnTo>
                <a:lnTo>
                  <a:pt x="668068" y="1764995"/>
                </a:lnTo>
                <a:lnTo>
                  <a:pt x="669756" y="1762382"/>
                </a:lnTo>
                <a:lnTo>
                  <a:pt x="671574" y="1759769"/>
                </a:lnTo>
                <a:lnTo>
                  <a:pt x="673521" y="1757287"/>
                </a:lnTo>
                <a:lnTo>
                  <a:pt x="675599" y="1754936"/>
                </a:lnTo>
                <a:lnTo>
                  <a:pt x="677676" y="1752715"/>
                </a:lnTo>
                <a:lnTo>
                  <a:pt x="679884" y="1750625"/>
                </a:lnTo>
                <a:lnTo>
                  <a:pt x="682221" y="1748535"/>
                </a:lnTo>
                <a:lnTo>
                  <a:pt x="684688" y="1746576"/>
                </a:lnTo>
                <a:lnTo>
                  <a:pt x="687155" y="1744878"/>
                </a:lnTo>
                <a:lnTo>
                  <a:pt x="689752" y="1743180"/>
                </a:lnTo>
                <a:lnTo>
                  <a:pt x="692478" y="1741612"/>
                </a:lnTo>
                <a:lnTo>
                  <a:pt x="695335" y="1740175"/>
                </a:lnTo>
                <a:lnTo>
                  <a:pt x="698192" y="1738869"/>
                </a:lnTo>
                <a:lnTo>
                  <a:pt x="701048" y="1737693"/>
                </a:lnTo>
                <a:lnTo>
                  <a:pt x="704034" y="1736648"/>
                </a:lnTo>
                <a:lnTo>
                  <a:pt x="707151" y="1735864"/>
                </a:lnTo>
                <a:lnTo>
                  <a:pt x="710267" y="1735081"/>
                </a:lnTo>
                <a:lnTo>
                  <a:pt x="713383" y="1734558"/>
                </a:lnTo>
                <a:lnTo>
                  <a:pt x="716629" y="1734036"/>
                </a:lnTo>
                <a:lnTo>
                  <a:pt x="719875" y="1733905"/>
                </a:lnTo>
                <a:lnTo>
                  <a:pt x="723251" y="1733774"/>
                </a:lnTo>
                <a:close/>
                <a:moveTo>
                  <a:pt x="755777" y="1656495"/>
                </a:moveTo>
                <a:lnTo>
                  <a:pt x="749792" y="1656625"/>
                </a:lnTo>
                <a:lnTo>
                  <a:pt x="743938" y="1657016"/>
                </a:lnTo>
                <a:lnTo>
                  <a:pt x="738083" y="1657796"/>
                </a:lnTo>
                <a:lnTo>
                  <a:pt x="732358" y="1658837"/>
                </a:lnTo>
                <a:lnTo>
                  <a:pt x="726764" y="1660139"/>
                </a:lnTo>
                <a:lnTo>
                  <a:pt x="721300" y="1661700"/>
                </a:lnTo>
                <a:lnTo>
                  <a:pt x="715965" y="1663522"/>
                </a:lnTo>
                <a:lnTo>
                  <a:pt x="710631" y="1665604"/>
                </a:lnTo>
                <a:lnTo>
                  <a:pt x="705557" y="1667946"/>
                </a:lnTo>
                <a:lnTo>
                  <a:pt x="700613" y="1670419"/>
                </a:lnTo>
                <a:lnTo>
                  <a:pt x="695669" y="1673281"/>
                </a:lnTo>
                <a:lnTo>
                  <a:pt x="690985" y="1676274"/>
                </a:lnTo>
                <a:lnTo>
                  <a:pt x="686432" y="1679527"/>
                </a:lnTo>
                <a:lnTo>
                  <a:pt x="682138" y="1682910"/>
                </a:lnTo>
                <a:lnTo>
                  <a:pt x="677845" y="1686554"/>
                </a:lnTo>
                <a:lnTo>
                  <a:pt x="673811" y="1690458"/>
                </a:lnTo>
                <a:lnTo>
                  <a:pt x="670038" y="1694361"/>
                </a:lnTo>
                <a:lnTo>
                  <a:pt x="666395" y="1698655"/>
                </a:lnTo>
                <a:lnTo>
                  <a:pt x="663013" y="1702949"/>
                </a:lnTo>
                <a:lnTo>
                  <a:pt x="659760" y="1707504"/>
                </a:lnTo>
                <a:lnTo>
                  <a:pt x="656768" y="1712188"/>
                </a:lnTo>
                <a:lnTo>
                  <a:pt x="653905" y="1717133"/>
                </a:lnTo>
                <a:lnTo>
                  <a:pt x="651433" y="1722078"/>
                </a:lnTo>
                <a:lnTo>
                  <a:pt x="649091" y="1727153"/>
                </a:lnTo>
                <a:lnTo>
                  <a:pt x="647010" y="1732488"/>
                </a:lnTo>
                <a:lnTo>
                  <a:pt x="645188" y="1737823"/>
                </a:lnTo>
                <a:lnTo>
                  <a:pt x="643627" y="1743288"/>
                </a:lnTo>
                <a:lnTo>
                  <a:pt x="642326" y="1748884"/>
                </a:lnTo>
                <a:lnTo>
                  <a:pt x="641285" y="1754609"/>
                </a:lnTo>
                <a:lnTo>
                  <a:pt x="640505" y="1760465"/>
                </a:lnTo>
                <a:lnTo>
                  <a:pt x="640114" y="1766320"/>
                </a:lnTo>
                <a:lnTo>
                  <a:pt x="639984" y="1772306"/>
                </a:lnTo>
                <a:lnTo>
                  <a:pt x="640114" y="1778292"/>
                </a:lnTo>
                <a:lnTo>
                  <a:pt x="640505" y="1784147"/>
                </a:lnTo>
                <a:lnTo>
                  <a:pt x="641285" y="1789873"/>
                </a:lnTo>
                <a:lnTo>
                  <a:pt x="642326" y="1795598"/>
                </a:lnTo>
                <a:lnTo>
                  <a:pt x="643627" y="1801194"/>
                </a:lnTo>
                <a:lnTo>
                  <a:pt x="645188" y="1806659"/>
                </a:lnTo>
                <a:lnTo>
                  <a:pt x="647010" y="1812124"/>
                </a:lnTo>
                <a:lnTo>
                  <a:pt x="649091" y="1817329"/>
                </a:lnTo>
                <a:lnTo>
                  <a:pt x="651433" y="1822534"/>
                </a:lnTo>
                <a:lnTo>
                  <a:pt x="653905" y="1827479"/>
                </a:lnTo>
                <a:lnTo>
                  <a:pt x="656768" y="1832293"/>
                </a:lnTo>
                <a:lnTo>
                  <a:pt x="659760" y="1836978"/>
                </a:lnTo>
                <a:lnTo>
                  <a:pt x="663013" y="1841532"/>
                </a:lnTo>
                <a:lnTo>
                  <a:pt x="666395" y="1845956"/>
                </a:lnTo>
                <a:lnTo>
                  <a:pt x="670038" y="1850120"/>
                </a:lnTo>
                <a:lnTo>
                  <a:pt x="673811" y="1854154"/>
                </a:lnTo>
                <a:lnTo>
                  <a:pt x="677845" y="1858058"/>
                </a:lnTo>
                <a:lnTo>
                  <a:pt x="682138" y="1861701"/>
                </a:lnTo>
                <a:lnTo>
                  <a:pt x="686432" y="1865084"/>
                </a:lnTo>
                <a:lnTo>
                  <a:pt x="690985" y="1868337"/>
                </a:lnTo>
                <a:lnTo>
                  <a:pt x="695669" y="1871330"/>
                </a:lnTo>
                <a:lnTo>
                  <a:pt x="700613" y="1874063"/>
                </a:lnTo>
                <a:lnTo>
                  <a:pt x="705557" y="1876665"/>
                </a:lnTo>
                <a:lnTo>
                  <a:pt x="710631" y="1879008"/>
                </a:lnTo>
                <a:lnTo>
                  <a:pt x="715965" y="1881090"/>
                </a:lnTo>
                <a:lnTo>
                  <a:pt x="721300" y="1882911"/>
                </a:lnTo>
                <a:lnTo>
                  <a:pt x="726764" y="1884473"/>
                </a:lnTo>
                <a:lnTo>
                  <a:pt x="732358" y="1885774"/>
                </a:lnTo>
                <a:lnTo>
                  <a:pt x="738083" y="1886815"/>
                </a:lnTo>
                <a:lnTo>
                  <a:pt x="743938" y="1887466"/>
                </a:lnTo>
                <a:lnTo>
                  <a:pt x="749792" y="1887986"/>
                </a:lnTo>
                <a:lnTo>
                  <a:pt x="755777" y="1888116"/>
                </a:lnTo>
                <a:lnTo>
                  <a:pt x="761762" y="1887986"/>
                </a:lnTo>
                <a:lnTo>
                  <a:pt x="767617" y="1887466"/>
                </a:lnTo>
                <a:lnTo>
                  <a:pt x="773341" y="1886815"/>
                </a:lnTo>
                <a:lnTo>
                  <a:pt x="779066" y="1885774"/>
                </a:lnTo>
                <a:lnTo>
                  <a:pt x="784660" y="1884473"/>
                </a:lnTo>
                <a:lnTo>
                  <a:pt x="790125" y="1882911"/>
                </a:lnTo>
                <a:lnTo>
                  <a:pt x="795589" y="1881090"/>
                </a:lnTo>
                <a:lnTo>
                  <a:pt x="800793" y="1879008"/>
                </a:lnTo>
                <a:lnTo>
                  <a:pt x="805998" y="1876665"/>
                </a:lnTo>
                <a:lnTo>
                  <a:pt x="810942" y="1874063"/>
                </a:lnTo>
                <a:lnTo>
                  <a:pt x="815755" y="1871330"/>
                </a:lnTo>
                <a:lnTo>
                  <a:pt x="820439" y="1868337"/>
                </a:lnTo>
                <a:lnTo>
                  <a:pt x="824993" y="1865084"/>
                </a:lnTo>
                <a:lnTo>
                  <a:pt x="829416" y="1861701"/>
                </a:lnTo>
                <a:lnTo>
                  <a:pt x="833580" y="1858058"/>
                </a:lnTo>
                <a:lnTo>
                  <a:pt x="837613" y="1854154"/>
                </a:lnTo>
                <a:lnTo>
                  <a:pt x="841516" y="1850120"/>
                </a:lnTo>
                <a:lnTo>
                  <a:pt x="845029" y="1845956"/>
                </a:lnTo>
                <a:lnTo>
                  <a:pt x="848542" y="1841532"/>
                </a:lnTo>
                <a:lnTo>
                  <a:pt x="851794" y="1836978"/>
                </a:lnTo>
                <a:lnTo>
                  <a:pt x="854787" y="1832293"/>
                </a:lnTo>
                <a:lnTo>
                  <a:pt x="857519" y="1827479"/>
                </a:lnTo>
                <a:lnTo>
                  <a:pt x="860121" y="1822534"/>
                </a:lnTo>
                <a:lnTo>
                  <a:pt x="862463" y="1817329"/>
                </a:lnTo>
                <a:lnTo>
                  <a:pt x="864545" y="1812124"/>
                </a:lnTo>
                <a:lnTo>
                  <a:pt x="866366" y="1806659"/>
                </a:lnTo>
                <a:lnTo>
                  <a:pt x="867927" y="1801194"/>
                </a:lnTo>
                <a:lnTo>
                  <a:pt x="869228" y="1795598"/>
                </a:lnTo>
                <a:lnTo>
                  <a:pt x="870139" y="1789873"/>
                </a:lnTo>
                <a:lnTo>
                  <a:pt x="870920" y="1784147"/>
                </a:lnTo>
                <a:lnTo>
                  <a:pt x="871440" y="1778292"/>
                </a:lnTo>
                <a:lnTo>
                  <a:pt x="871570" y="1772306"/>
                </a:lnTo>
                <a:lnTo>
                  <a:pt x="871440" y="1766320"/>
                </a:lnTo>
                <a:lnTo>
                  <a:pt x="870920" y="1760465"/>
                </a:lnTo>
                <a:lnTo>
                  <a:pt x="870139" y="1754609"/>
                </a:lnTo>
                <a:lnTo>
                  <a:pt x="869228" y="1748884"/>
                </a:lnTo>
                <a:lnTo>
                  <a:pt x="867927" y="1743288"/>
                </a:lnTo>
                <a:lnTo>
                  <a:pt x="866366" y="1737823"/>
                </a:lnTo>
                <a:lnTo>
                  <a:pt x="864545" y="1732488"/>
                </a:lnTo>
                <a:lnTo>
                  <a:pt x="862463" y="1727153"/>
                </a:lnTo>
                <a:lnTo>
                  <a:pt x="860121" y="1722078"/>
                </a:lnTo>
                <a:lnTo>
                  <a:pt x="857519" y="1717133"/>
                </a:lnTo>
                <a:lnTo>
                  <a:pt x="854787" y="1712188"/>
                </a:lnTo>
                <a:lnTo>
                  <a:pt x="851794" y="1707504"/>
                </a:lnTo>
                <a:lnTo>
                  <a:pt x="848542" y="1702949"/>
                </a:lnTo>
                <a:lnTo>
                  <a:pt x="845029" y="1698655"/>
                </a:lnTo>
                <a:lnTo>
                  <a:pt x="841516" y="1694361"/>
                </a:lnTo>
                <a:lnTo>
                  <a:pt x="837613" y="1690458"/>
                </a:lnTo>
                <a:lnTo>
                  <a:pt x="833580" y="1686554"/>
                </a:lnTo>
                <a:lnTo>
                  <a:pt x="829416" y="1682910"/>
                </a:lnTo>
                <a:lnTo>
                  <a:pt x="824993" y="1679527"/>
                </a:lnTo>
                <a:lnTo>
                  <a:pt x="820439" y="1676274"/>
                </a:lnTo>
                <a:lnTo>
                  <a:pt x="815755" y="1673281"/>
                </a:lnTo>
                <a:lnTo>
                  <a:pt x="810942" y="1670419"/>
                </a:lnTo>
                <a:lnTo>
                  <a:pt x="805998" y="1667946"/>
                </a:lnTo>
                <a:lnTo>
                  <a:pt x="800793" y="1665604"/>
                </a:lnTo>
                <a:lnTo>
                  <a:pt x="795589" y="1663522"/>
                </a:lnTo>
                <a:lnTo>
                  <a:pt x="790125" y="1661700"/>
                </a:lnTo>
                <a:lnTo>
                  <a:pt x="784660" y="1660139"/>
                </a:lnTo>
                <a:lnTo>
                  <a:pt x="779066" y="1658837"/>
                </a:lnTo>
                <a:lnTo>
                  <a:pt x="773341" y="1657796"/>
                </a:lnTo>
                <a:lnTo>
                  <a:pt x="767617" y="1657016"/>
                </a:lnTo>
                <a:lnTo>
                  <a:pt x="761762" y="1656625"/>
                </a:lnTo>
                <a:lnTo>
                  <a:pt x="755777" y="1656495"/>
                </a:lnTo>
                <a:close/>
                <a:moveTo>
                  <a:pt x="1850737" y="1122076"/>
                </a:moveTo>
                <a:lnTo>
                  <a:pt x="1839678" y="1122336"/>
                </a:lnTo>
                <a:lnTo>
                  <a:pt x="1829140" y="1122466"/>
                </a:lnTo>
                <a:lnTo>
                  <a:pt x="1810144" y="1123117"/>
                </a:lnTo>
                <a:lnTo>
                  <a:pt x="1793751" y="1123898"/>
                </a:lnTo>
                <a:lnTo>
                  <a:pt x="1780350" y="1124679"/>
                </a:lnTo>
                <a:lnTo>
                  <a:pt x="1769942" y="1125459"/>
                </a:lnTo>
                <a:lnTo>
                  <a:pt x="1762526" y="1126110"/>
                </a:lnTo>
                <a:lnTo>
                  <a:pt x="1758493" y="1126500"/>
                </a:lnTo>
                <a:lnTo>
                  <a:pt x="1774496" y="1275753"/>
                </a:lnTo>
                <a:lnTo>
                  <a:pt x="1781781" y="1275102"/>
                </a:lnTo>
                <a:lnTo>
                  <a:pt x="1789978" y="1274451"/>
                </a:lnTo>
                <a:lnTo>
                  <a:pt x="1801037" y="1273931"/>
                </a:lnTo>
                <a:lnTo>
                  <a:pt x="1814698" y="1273280"/>
                </a:lnTo>
                <a:lnTo>
                  <a:pt x="1830961" y="1272760"/>
                </a:lnTo>
                <a:lnTo>
                  <a:pt x="1849696" y="1272499"/>
                </a:lnTo>
                <a:lnTo>
                  <a:pt x="1859844" y="1272499"/>
                </a:lnTo>
                <a:lnTo>
                  <a:pt x="1870643" y="1272630"/>
                </a:lnTo>
                <a:lnTo>
                  <a:pt x="1881962" y="1272760"/>
                </a:lnTo>
                <a:lnTo>
                  <a:pt x="1893801" y="1273020"/>
                </a:lnTo>
                <a:lnTo>
                  <a:pt x="1906161" y="1273410"/>
                </a:lnTo>
                <a:lnTo>
                  <a:pt x="1919042" y="1273931"/>
                </a:lnTo>
                <a:lnTo>
                  <a:pt x="1932443" y="1274581"/>
                </a:lnTo>
                <a:lnTo>
                  <a:pt x="1946234" y="1275362"/>
                </a:lnTo>
                <a:lnTo>
                  <a:pt x="1960415" y="1276273"/>
                </a:lnTo>
                <a:lnTo>
                  <a:pt x="1975117" y="1277444"/>
                </a:lnTo>
                <a:lnTo>
                  <a:pt x="1990209" y="1278745"/>
                </a:lnTo>
                <a:lnTo>
                  <a:pt x="2005691" y="1280307"/>
                </a:lnTo>
                <a:lnTo>
                  <a:pt x="2021564" y="1281998"/>
                </a:lnTo>
                <a:lnTo>
                  <a:pt x="2037697" y="1283950"/>
                </a:lnTo>
                <a:lnTo>
                  <a:pt x="2054350" y="1286162"/>
                </a:lnTo>
                <a:lnTo>
                  <a:pt x="2071134" y="1288505"/>
                </a:lnTo>
                <a:lnTo>
                  <a:pt x="2088438" y="1291237"/>
                </a:lnTo>
                <a:lnTo>
                  <a:pt x="2105872" y="1294100"/>
                </a:lnTo>
                <a:lnTo>
                  <a:pt x="2123696" y="1297353"/>
                </a:lnTo>
                <a:lnTo>
                  <a:pt x="2141781" y="1300866"/>
                </a:lnTo>
                <a:lnTo>
                  <a:pt x="2159995" y="1304640"/>
                </a:lnTo>
                <a:lnTo>
                  <a:pt x="2178600" y="1308674"/>
                </a:lnTo>
                <a:lnTo>
                  <a:pt x="2197335" y="1313098"/>
                </a:lnTo>
                <a:lnTo>
                  <a:pt x="2216201" y="1317783"/>
                </a:lnTo>
                <a:lnTo>
                  <a:pt x="2235326" y="1322857"/>
                </a:lnTo>
                <a:lnTo>
                  <a:pt x="2254711" y="1328323"/>
                </a:lnTo>
                <a:lnTo>
                  <a:pt x="2264339" y="1331185"/>
                </a:lnTo>
                <a:lnTo>
                  <a:pt x="2274097" y="1334048"/>
                </a:lnTo>
                <a:lnTo>
                  <a:pt x="2283855" y="1337171"/>
                </a:lnTo>
                <a:lnTo>
                  <a:pt x="2293743" y="1340294"/>
                </a:lnTo>
                <a:lnTo>
                  <a:pt x="2303501" y="1343547"/>
                </a:lnTo>
                <a:lnTo>
                  <a:pt x="2313389" y="1346800"/>
                </a:lnTo>
                <a:lnTo>
                  <a:pt x="2323277" y="1350183"/>
                </a:lnTo>
                <a:lnTo>
                  <a:pt x="2333164" y="1353697"/>
                </a:lnTo>
                <a:lnTo>
                  <a:pt x="2343052" y="1357340"/>
                </a:lnTo>
                <a:lnTo>
                  <a:pt x="2353070" y="1361114"/>
                </a:lnTo>
                <a:lnTo>
                  <a:pt x="2363089" y="1364887"/>
                </a:lnTo>
                <a:lnTo>
                  <a:pt x="2372976" y="1368791"/>
                </a:lnTo>
                <a:lnTo>
                  <a:pt x="2382995" y="1372825"/>
                </a:lnTo>
                <a:lnTo>
                  <a:pt x="2393013" y="1376989"/>
                </a:lnTo>
                <a:lnTo>
                  <a:pt x="2403031" y="1381283"/>
                </a:lnTo>
                <a:lnTo>
                  <a:pt x="2413049" y="1385577"/>
                </a:lnTo>
                <a:lnTo>
                  <a:pt x="2423067" y="1390131"/>
                </a:lnTo>
                <a:lnTo>
                  <a:pt x="2433085" y="1394686"/>
                </a:lnTo>
                <a:lnTo>
                  <a:pt x="2443103" y="1399370"/>
                </a:lnTo>
                <a:lnTo>
                  <a:pt x="2453121" y="1404185"/>
                </a:lnTo>
                <a:lnTo>
                  <a:pt x="2463139" y="1409130"/>
                </a:lnTo>
                <a:lnTo>
                  <a:pt x="2473157" y="1414204"/>
                </a:lnTo>
                <a:lnTo>
                  <a:pt x="2483175" y="1419409"/>
                </a:lnTo>
                <a:lnTo>
                  <a:pt x="2493193" y="1424744"/>
                </a:lnTo>
                <a:lnTo>
                  <a:pt x="2503211" y="1430080"/>
                </a:lnTo>
                <a:lnTo>
                  <a:pt x="2513099" y="1435675"/>
                </a:lnTo>
                <a:lnTo>
                  <a:pt x="2523117" y="1441400"/>
                </a:lnTo>
                <a:lnTo>
                  <a:pt x="2533005" y="1447126"/>
                </a:lnTo>
                <a:lnTo>
                  <a:pt x="2542893" y="1453111"/>
                </a:lnTo>
                <a:lnTo>
                  <a:pt x="2552781" y="1459097"/>
                </a:lnTo>
                <a:lnTo>
                  <a:pt x="2562669" y="1465343"/>
                </a:lnTo>
                <a:lnTo>
                  <a:pt x="2572557" y="1471719"/>
                </a:lnTo>
                <a:lnTo>
                  <a:pt x="2582315" y="1478225"/>
                </a:lnTo>
                <a:lnTo>
                  <a:pt x="2592203" y="1484862"/>
                </a:lnTo>
                <a:lnTo>
                  <a:pt x="2601960" y="1491628"/>
                </a:lnTo>
                <a:lnTo>
                  <a:pt x="2611588" y="1498395"/>
                </a:lnTo>
                <a:lnTo>
                  <a:pt x="2621346" y="1505421"/>
                </a:lnTo>
                <a:lnTo>
                  <a:pt x="2630974" y="1512578"/>
                </a:lnTo>
                <a:lnTo>
                  <a:pt x="2640601" y="1519865"/>
                </a:lnTo>
                <a:lnTo>
                  <a:pt x="2650099" y="1527412"/>
                </a:lnTo>
                <a:lnTo>
                  <a:pt x="2659597" y="1534959"/>
                </a:lnTo>
                <a:lnTo>
                  <a:pt x="2669094" y="1542637"/>
                </a:lnTo>
                <a:lnTo>
                  <a:pt x="2678462" y="1550574"/>
                </a:lnTo>
                <a:lnTo>
                  <a:pt x="2687829" y="1558642"/>
                </a:lnTo>
                <a:lnTo>
                  <a:pt x="2697197" y="1566840"/>
                </a:lnTo>
                <a:lnTo>
                  <a:pt x="2706434" y="1575168"/>
                </a:lnTo>
                <a:lnTo>
                  <a:pt x="2715672" y="1583626"/>
                </a:lnTo>
                <a:lnTo>
                  <a:pt x="2724779" y="1592214"/>
                </a:lnTo>
                <a:lnTo>
                  <a:pt x="2828603" y="1483821"/>
                </a:lnTo>
                <a:lnTo>
                  <a:pt x="2818194" y="1473931"/>
                </a:lnTo>
                <a:lnTo>
                  <a:pt x="2807786" y="1464302"/>
                </a:lnTo>
                <a:lnTo>
                  <a:pt x="2797377" y="1454933"/>
                </a:lnTo>
                <a:lnTo>
                  <a:pt x="2786969" y="1445694"/>
                </a:lnTo>
                <a:lnTo>
                  <a:pt x="2776431" y="1436716"/>
                </a:lnTo>
                <a:lnTo>
                  <a:pt x="2765762" y="1427737"/>
                </a:lnTo>
                <a:lnTo>
                  <a:pt x="2755224" y="1419019"/>
                </a:lnTo>
                <a:lnTo>
                  <a:pt x="2744555" y="1410431"/>
                </a:lnTo>
                <a:lnTo>
                  <a:pt x="2733756" y="1402103"/>
                </a:lnTo>
                <a:lnTo>
                  <a:pt x="2722958" y="1393775"/>
                </a:lnTo>
                <a:lnTo>
                  <a:pt x="2712159" y="1385707"/>
                </a:lnTo>
                <a:lnTo>
                  <a:pt x="2701360" y="1377770"/>
                </a:lnTo>
                <a:lnTo>
                  <a:pt x="2690432" y="1370092"/>
                </a:lnTo>
                <a:lnTo>
                  <a:pt x="2679503" y="1362415"/>
                </a:lnTo>
                <a:lnTo>
                  <a:pt x="2668574" y="1354998"/>
                </a:lnTo>
                <a:lnTo>
                  <a:pt x="2657645" y="1347711"/>
                </a:lnTo>
                <a:lnTo>
                  <a:pt x="2646586" y="1340554"/>
                </a:lnTo>
                <a:lnTo>
                  <a:pt x="2635657" y="1333528"/>
                </a:lnTo>
                <a:lnTo>
                  <a:pt x="2624599" y="1326761"/>
                </a:lnTo>
                <a:lnTo>
                  <a:pt x="2613540" y="1319995"/>
                </a:lnTo>
                <a:lnTo>
                  <a:pt x="2602351" y="1313488"/>
                </a:lnTo>
                <a:lnTo>
                  <a:pt x="2591292" y="1306982"/>
                </a:lnTo>
                <a:lnTo>
                  <a:pt x="2580233" y="1300736"/>
                </a:lnTo>
                <a:lnTo>
                  <a:pt x="2569044" y="1294621"/>
                </a:lnTo>
                <a:lnTo>
                  <a:pt x="2557855" y="1288635"/>
                </a:lnTo>
                <a:lnTo>
                  <a:pt x="2546796" y="1282779"/>
                </a:lnTo>
                <a:lnTo>
                  <a:pt x="2535607" y="1277054"/>
                </a:lnTo>
                <a:lnTo>
                  <a:pt x="2524418" y="1271458"/>
                </a:lnTo>
                <a:lnTo>
                  <a:pt x="2513229" y="1265993"/>
                </a:lnTo>
                <a:lnTo>
                  <a:pt x="2502170" y="1260658"/>
                </a:lnTo>
                <a:lnTo>
                  <a:pt x="2490981" y="1255453"/>
                </a:lnTo>
                <a:lnTo>
                  <a:pt x="2479792" y="1250378"/>
                </a:lnTo>
                <a:lnTo>
                  <a:pt x="2468733" y="1245434"/>
                </a:lnTo>
                <a:lnTo>
                  <a:pt x="2457544" y="1240619"/>
                </a:lnTo>
                <a:lnTo>
                  <a:pt x="2446486" y="1235935"/>
                </a:lnTo>
                <a:lnTo>
                  <a:pt x="2435297" y="1231380"/>
                </a:lnTo>
                <a:lnTo>
                  <a:pt x="2424238" y="1226956"/>
                </a:lnTo>
                <a:lnTo>
                  <a:pt x="2413179" y="1222532"/>
                </a:lnTo>
                <a:lnTo>
                  <a:pt x="2402120" y="1218368"/>
                </a:lnTo>
                <a:lnTo>
                  <a:pt x="2391061" y="1214334"/>
                </a:lnTo>
                <a:lnTo>
                  <a:pt x="2380132" y="1210300"/>
                </a:lnTo>
                <a:lnTo>
                  <a:pt x="2369073" y="1206396"/>
                </a:lnTo>
                <a:lnTo>
                  <a:pt x="2358145" y="1202623"/>
                </a:lnTo>
                <a:lnTo>
                  <a:pt x="2347216" y="1198979"/>
                </a:lnTo>
                <a:lnTo>
                  <a:pt x="2336287" y="1195466"/>
                </a:lnTo>
                <a:lnTo>
                  <a:pt x="2325488" y="1192083"/>
                </a:lnTo>
                <a:lnTo>
                  <a:pt x="2314690" y="1188700"/>
                </a:lnTo>
                <a:lnTo>
                  <a:pt x="2303891" y="1185446"/>
                </a:lnTo>
                <a:lnTo>
                  <a:pt x="2293092" y="1182324"/>
                </a:lnTo>
                <a:lnTo>
                  <a:pt x="2282424" y="1179331"/>
                </a:lnTo>
                <a:lnTo>
                  <a:pt x="2271755" y="1176338"/>
                </a:lnTo>
                <a:lnTo>
                  <a:pt x="2261217" y="1173605"/>
                </a:lnTo>
                <a:lnTo>
                  <a:pt x="2250678" y="1170873"/>
                </a:lnTo>
                <a:lnTo>
                  <a:pt x="2240140" y="1168140"/>
                </a:lnTo>
                <a:lnTo>
                  <a:pt x="2219323" y="1163195"/>
                </a:lnTo>
                <a:lnTo>
                  <a:pt x="2198767" y="1158511"/>
                </a:lnTo>
                <a:lnTo>
                  <a:pt x="2178470" y="1154217"/>
                </a:lnTo>
                <a:lnTo>
                  <a:pt x="2158304" y="1150313"/>
                </a:lnTo>
                <a:lnTo>
                  <a:pt x="2138528" y="1146670"/>
                </a:lnTo>
                <a:lnTo>
                  <a:pt x="2119143" y="1143286"/>
                </a:lnTo>
                <a:lnTo>
                  <a:pt x="2099887" y="1140293"/>
                </a:lnTo>
                <a:lnTo>
                  <a:pt x="2081152" y="1137561"/>
                </a:lnTo>
                <a:lnTo>
                  <a:pt x="2062677" y="1135089"/>
                </a:lnTo>
                <a:lnTo>
                  <a:pt x="2044462" y="1132876"/>
                </a:lnTo>
                <a:lnTo>
                  <a:pt x="2026768" y="1130925"/>
                </a:lnTo>
                <a:lnTo>
                  <a:pt x="2009464" y="1129103"/>
                </a:lnTo>
                <a:lnTo>
                  <a:pt x="1992551" y="1127671"/>
                </a:lnTo>
                <a:lnTo>
                  <a:pt x="1976158" y="1126370"/>
                </a:lnTo>
                <a:lnTo>
                  <a:pt x="1960155" y="1125199"/>
                </a:lnTo>
                <a:lnTo>
                  <a:pt x="1944672" y="1124288"/>
                </a:lnTo>
                <a:lnTo>
                  <a:pt x="1929580" y="1123638"/>
                </a:lnTo>
                <a:lnTo>
                  <a:pt x="1915139" y="1122987"/>
                </a:lnTo>
                <a:lnTo>
                  <a:pt x="1901087" y="1122597"/>
                </a:lnTo>
                <a:lnTo>
                  <a:pt x="1887687" y="1122336"/>
                </a:lnTo>
                <a:lnTo>
                  <a:pt x="1874806" y="1122076"/>
                </a:lnTo>
                <a:lnTo>
                  <a:pt x="1862446" y="1122076"/>
                </a:lnTo>
                <a:lnTo>
                  <a:pt x="1850737" y="1122076"/>
                </a:lnTo>
                <a:close/>
                <a:moveTo>
                  <a:pt x="719088" y="759551"/>
                </a:moveTo>
                <a:lnTo>
                  <a:pt x="727805" y="759551"/>
                </a:lnTo>
                <a:lnTo>
                  <a:pt x="736392" y="759681"/>
                </a:lnTo>
                <a:lnTo>
                  <a:pt x="744979" y="759941"/>
                </a:lnTo>
                <a:lnTo>
                  <a:pt x="753696" y="760462"/>
                </a:lnTo>
                <a:lnTo>
                  <a:pt x="762413" y="761112"/>
                </a:lnTo>
                <a:lnTo>
                  <a:pt x="771130" y="761763"/>
                </a:lnTo>
                <a:lnTo>
                  <a:pt x="779847" y="762674"/>
                </a:lnTo>
                <a:lnTo>
                  <a:pt x="788564" y="763845"/>
                </a:lnTo>
                <a:lnTo>
                  <a:pt x="797281" y="765016"/>
                </a:lnTo>
                <a:lnTo>
                  <a:pt x="805998" y="766317"/>
                </a:lnTo>
                <a:lnTo>
                  <a:pt x="814845" y="767879"/>
                </a:lnTo>
                <a:lnTo>
                  <a:pt x="823562" y="769570"/>
                </a:lnTo>
                <a:lnTo>
                  <a:pt x="832409" y="771392"/>
                </a:lnTo>
                <a:lnTo>
                  <a:pt x="841126" y="773344"/>
                </a:lnTo>
                <a:lnTo>
                  <a:pt x="849843" y="775426"/>
                </a:lnTo>
                <a:lnTo>
                  <a:pt x="858690" y="777638"/>
                </a:lnTo>
                <a:lnTo>
                  <a:pt x="867407" y="779980"/>
                </a:lnTo>
                <a:lnTo>
                  <a:pt x="876124" y="782583"/>
                </a:lnTo>
                <a:lnTo>
                  <a:pt x="884841" y="785185"/>
                </a:lnTo>
                <a:lnTo>
                  <a:pt x="893558" y="788048"/>
                </a:lnTo>
                <a:lnTo>
                  <a:pt x="902275" y="791041"/>
                </a:lnTo>
                <a:lnTo>
                  <a:pt x="910992" y="794164"/>
                </a:lnTo>
                <a:lnTo>
                  <a:pt x="919709" y="797417"/>
                </a:lnTo>
                <a:lnTo>
                  <a:pt x="928426" y="800800"/>
                </a:lnTo>
                <a:lnTo>
                  <a:pt x="937013" y="804444"/>
                </a:lnTo>
                <a:lnTo>
                  <a:pt x="945600" y="808087"/>
                </a:lnTo>
                <a:lnTo>
                  <a:pt x="954317" y="811861"/>
                </a:lnTo>
                <a:lnTo>
                  <a:pt x="962773" y="815895"/>
                </a:lnTo>
                <a:lnTo>
                  <a:pt x="971360" y="820059"/>
                </a:lnTo>
                <a:lnTo>
                  <a:pt x="979947" y="824222"/>
                </a:lnTo>
                <a:lnTo>
                  <a:pt x="988404" y="828647"/>
                </a:lnTo>
                <a:lnTo>
                  <a:pt x="996861" y="833201"/>
                </a:lnTo>
                <a:lnTo>
                  <a:pt x="1005188" y="837885"/>
                </a:lnTo>
                <a:lnTo>
                  <a:pt x="1013644" y="842700"/>
                </a:lnTo>
                <a:lnTo>
                  <a:pt x="1021971" y="847645"/>
                </a:lnTo>
                <a:lnTo>
                  <a:pt x="1030298" y="852720"/>
                </a:lnTo>
                <a:lnTo>
                  <a:pt x="1038494" y="857924"/>
                </a:lnTo>
                <a:lnTo>
                  <a:pt x="1046691" y="863390"/>
                </a:lnTo>
                <a:lnTo>
                  <a:pt x="1054888" y="868855"/>
                </a:lnTo>
                <a:lnTo>
                  <a:pt x="1062954" y="874450"/>
                </a:lnTo>
                <a:lnTo>
                  <a:pt x="1071020" y="880306"/>
                </a:lnTo>
                <a:lnTo>
                  <a:pt x="1078957" y="886161"/>
                </a:lnTo>
                <a:lnTo>
                  <a:pt x="1086893" y="892277"/>
                </a:lnTo>
                <a:lnTo>
                  <a:pt x="1094830" y="898393"/>
                </a:lnTo>
                <a:lnTo>
                  <a:pt x="1102636" y="904769"/>
                </a:lnTo>
                <a:lnTo>
                  <a:pt x="1110442" y="911145"/>
                </a:lnTo>
                <a:lnTo>
                  <a:pt x="1118118" y="917781"/>
                </a:lnTo>
                <a:lnTo>
                  <a:pt x="1125794" y="924548"/>
                </a:lnTo>
                <a:lnTo>
                  <a:pt x="1133341" y="931314"/>
                </a:lnTo>
                <a:lnTo>
                  <a:pt x="1140887" y="938341"/>
                </a:lnTo>
                <a:lnTo>
                  <a:pt x="1148303" y="945368"/>
                </a:lnTo>
                <a:lnTo>
                  <a:pt x="1155719" y="952655"/>
                </a:lnTo>
                <a:lnTo>
                  <a:pt x="1163004" y="960072"/>
                </a:lnTo>
                <a:lnTo>
                  <a:pt x="1170160" y="967619"/>
                </a:lnTo>
                <a:lnTo>
                  <a:pt x="1177316" y="975166"/>
                </a:lnTo>
                <a:lnTo>
                  <a:pt x="1184342" y="982974"/>
                </a:lnTo>
                <a:lnTo>
                  <a:pt x="1191367" y="990911"/>
                </a:lnTo>
                <a:lnTo>
                  <a:pt x="1198263" y="998849"/>
                </a:lnTo>
                <a:lnTo>
                  <a:pt x="1205028" y="1007047"/>
                </a:lnTo>
                <a:lnTo>
                  <a:pt x="1211663" y="1015374"/>
                </a:lnTo>
                <a:lnTo>
                  <a:pt x="1216477" y="1021360"/>
                </a:lnTo>
                <a:lnTo>
                  <a:pt x="1221291" y="1027606"/>
                </a:lnTo>
                <a:lnTo>
                  <a:pt x="1225845" y="1033722"/>
                </a:lnTo>
                <a:lnTo>
                  <a:pt x="1230399" y="1039968"/>
                </a:lnTo>
                <a:lnTo>
                  <a:pt x="1239246" y="1052460"/>
                </a:lnTo>
                <a:lnTo>
                  <a:pt x="1247833" y="1065082"/>
                </a:lnTo>
                <a:lnTo>
                  <a:pt x="1263445" y="1060527"/>
                </a:lnTo>
                <a:lnTo>
                  <a:pt x="1279188" y="1056103"/>
                </a:lnTo>
                <a:lnTo>
                  <a:pt x="1295060" y="1051679"/>
                </a:lnTo>
                <a:lnTo>
                  <a:pt x="1310933" y="1047385"/>
                </a:lnTo>
                <a:lnTo>
                  <a:pt x="1326936" y="1043351"/>
                </a:lnTo>
                <a:lnTo>
                  <a:pt x="1343069" y="1039447"/>
                </a:lnTo>
                <a:lnTo>
                  <a:pt x="1359202" y="1035674"/>
                </a:lnTo>
                <a:lnTo>
                  <a:pt x="1375335" y="1032030"/>
                </a:lnTo>
                <a:lnTo>
                  <a:pt x="1391728" y="1028517"/>
                </a:lnTo>
                <a:lnTo>
                  <a:pt x="1408121" y="1025134"/>
                </a:lnTo>
                <a:lnTo>
                  <a:pt x="1424515" y="1021881"/>
                </a:lnTo>
                <a:lnTo>
                  <a:pt x="1441038" y="1018758"/>
                </a:lnTo>
                <a:lnTo>
                  <a:pt x="1457691" y="1015895"/>
                </a:lnTo>
                <a:lnTo>
                  <a:pt x="1474344" y="1013032"/>
                </a:lnTo>
                <a:lnTo>
                  <a:pt x="1491128" y="1010430"/>
                </a:lnTo>
                <a:lnTo>
                  <a:pt x="1507912" y="1007827"/>
                </a:lnTo>
                <a:lnTo>
                  <a:pt x="1524825" y="1005485"/>
                </a:lnTo>
                <a:lnTo>
                  <a:pt x="1541869" y="1003273"/>
                </a:lnTo>
                <a:lnTo>
                  <a:pt x="1558782" y="1001191"/>
                </a:lnTo>
                <a:lnTo>
                  <a:pt x="1575956" y="999239"/>
                </a:lnTo>
                <a:lnTo>
                  <a:pt x="1593130" y="997547"/>
                </a:lnTo>
                <a:lnTo>
                  <a:pt x="1610304" y="995856"/>
                </a:lnTo>
                <a:lnTo>
                  <a:pt x="1627608" y="994425"/>
                </a:lnTo>
                <a:lnTo>
                  <a:pt x="1644912" y="992993"/>
                </a:lnTo>
                <a:lnTo>
                  <a:pt x="1662346" y="991822"/>
                </a:lnTo>
                <a:lnTo>
                  <a:pt x="1679780" y="990911"/>
                </a:lnTo>
                <a:lnTo>
                  <a:pt x="1697344" y="990000"/>
                </a:lnTo>
                <a:lnTo>
                  <a:pt x="1714908" y="989220"/>
                </a:lnTo>
                <a:lnTo>
                  <a:pt x="1732472" y="988699"/>
                </a:lnTo>
                <a:lnTo>
                  <a:pt x="1750296" y="988309"/>
                </a:lnTo>
                <a:lnTo>
                  <a:pt x="1768120" y="988048"/>
                </a:lnTo>
                <a:lnTo>
                  <a:pt x="1785815" y="988048"/>
                </a:lnTo>
                <a:lnTo>
                  <a:pt x="1804680" y="988048"/>
                </a:lnTo>
                <a:lnTo>
                  <a:pt x="1823415" y="988309"/>
                </a:lnTo>
                <a:lnTo>
                  <a:pt x="1842150" y="988829"/>
                </a:lnTo>
                <a:lnTo>
                  <a:pt x="1860755" y="989480"/>
                </a:lnTo>
                <a:lnTo>
                  <a:pt x="1879360" y="990261"/>
                </a:lnTo>
                <a:lnTo>
                  <a:pt x="1897835" y="991171"/>
                </a:lnTo>
                <a:lnTo>
                  <a:pt x="1916310" y="992343"/>
                </a:lnTo>
                <a:lnTo>
                  <a:pt x="1934784" y="993644"/>
                </a:lnTo>
                <a:lnTo>
                  <a:pt x="1952999" y="995075"/>
                </a:lnTo>
                <a:lnTo>
                  <a:pt x="1971344" y="996767"/>
                </a:lnTo>
                <a:lnTo>
                  <a:pt x="1989428" y="998588"/>
                </a:lnTo>
                <a:lnTo>
                  <a:pt x="2007643" y="1000540"/>
                </a:lnTo>
                <a:lnTo>
                  <a:pt x="2025597" y="1002752"/>
                </a:lnTo>
                <a:lnTo>
                  <a:pt x="2043552" y="1005095"/>
                </a:lnTo>
                <a:lnTo>
                  <a:pt x="2061506" y="1007567"/>
                </a:lnTo>
                <a:lnTo>
                  <a:pt x="2079331" y="1010170"/>
                </a:lnTo>
                <a:lnTo>
                  <a:pt x="2097025" y="1013032"/>
                </a:lnTo>
                <a:lnTo>
                  <a:pt x="2114719" y="1016025"/>
                </a:lnTo>
                <a:lnTo>
                  <a:pt x="2132283" y="1019148"/>
                </a:lnTo>
                <a:lnTo>
                  <a:pt x="2149717" y="1022401"/>
                </a:lnTo>
                <a:lnTo>
                  <a:pt x="2167151" y="1025784"/>
                </a:lnTo>
                <a:lnTo>
                  <a:pt x="2184455" y="1029428"/>
                </a:lnTo>
                <a:lnTo>
                  <a:pt x="2201629" y="1033201"/>
                </a:lnTo>
                <a:lnTo>
                  <a:pt x="2218803" y="1037105"/>
                </a:lnTo>
                <a:lnTo>
                  <a:pt x="2235846" y="1041139"/>
                </a:lnTo>
                <a:lnTo>
                  <a:pt x="2252890" y="1045433"/>
                </a:lnTo>
                <a:lnTo>
                  <a:pt x="2269673" y="1049727"/>
                </a:lnTo>
                <a:lnTo>
                  <a:pt x="2286457" y="1054412"/>
                </a:lnTo>
                <a:lnTo>
                  <a:pt x="2303110" y="1059096"/>
                </a:lnTo>
                <a:lnTo>
                  <a:pt x="2319764" y="1063911"/>
                </a:lnTo>
                <a:lnTo>
                  <a:pt x="2336157" y="1068855"/>
                </a:lnTo>
                <a:lnTo>
                  <a:pt x="2352550" y="1073930"/>
                </a:lnTo>
                <a:lnTo>
                  <a:pt x="2368813" y="1079265"/>
                </a:lnTo>
                <a:lnTo>
                  <a:pt x="2385076" y="1084600"/>
                </a:lnTo>
                <a:lnTo>
                  <a:pt x="2401079" y="1090196"/>
                </a:lnTo>
                <a:lnTo>
                  <a:pt x="2417082" y="1095791"/>
                </a:lnTo>
                <a:lnTo>
                  <a:pt x="2432955" y="1101647"/>
                </a:lnTo>
                <a:lnTo>
                  <a:pt x="2448697" y="1107632"/>
                </a:lnTo>
                <a:lnTo>
                  <a:pt x="2464310" y="1113748"/>
                </a:lnTo>
                <a:lnTo>
                  <a:pt x="2479792" y="1119994"/>
                </a:lnTo>
                <a:lnTo>
                  <a:pt x="2495275" y="1126370"/>
                </a:lnTo>
                <a:lnTo>
                  <a:pt x="2510627" y="1132876"/>
                </a:lnTo>
                <a:lnTo>
                  <a:pt x="2525719" y="1139513"/>
                </a:lnTo>
                <a:lnTo>
                  <a:pt x="2540811" y="1146279"/>
                </a:lnTo>
                <a:lnTo>
                  <a:pt x="2555773" y="1153176"/>
                </a:lnTo>
                <a:lnTo>
                  <a:pt x="2570605" y="1160202"/>
                </a:lnTo>
                <a:lnTo>
                  <a:pt x="2585307" y="1167359"/>
                </a:lnTo>
                <a:lnTo>
                  <a:pt x="2599879" y="1174646"/>
                </a:lnTo>
                <a:lnTo>
                  <a:pt x="2614320" y="1182063"/>
                </a:lnTo>
                <a:lnTo>
                  <a:pt x="2628632" y="1189610"/>
                </a:lnTo>
                <a:lnTo>
                  <a:pt x="2642943" y="1197288"/>
                </a:lnTo>
                <a:lnTo>
                  <a:pt x="2656995" y="1205095"/>
                </a:lnTo>
                <a:lnTo>
                  <a:pt x="2670916" y="1213033"/>
                </a:lnTo>
                <a:lnTo>
                  <a:pt x="2684707" y="1221100"/>
                </a:lnTo>
                <a:lnTo>
                  <a:pt x="2698368" y="1229298"/>
                </a:lnTo>
                <a:lnTo>
                  <a:pt x="2712029" y="1237496"/>
                </a:lnTo>
                <a:lnTo>
                  <a:pt x="2725430" y="1245954"/>
                </a:lnTo>
                <a:lnTo>
                  <a:pt x="2738700" y="1254542"/>
                </a:lnTo>
                <a:lnTo>
                  <a:pt x="2751841" y="1263130"/>
                </a:lnTo>
                <a:lnTo>
                  <a:pt x="2764851" y="1271849"/>
                </a:lnTo>
                <a:lnTo>
                  <a:pt x="2777602" y="1280697"/>
                </a:lnTo>
                <a:lnTo>
                  <a:pt x="2790352" y="1289806"/>
                </a:lnTo>
                <a:lnTo>
                  <a:pt x="2802972" y="1298784"/>
                </a:lnTo>
                <a:lnTo>
                  <a:pt x="2815332" y="1308023"/>
                </a:lnTo>
                <a:lnTo>
                  <a:pt x="2827692" y="1317392"/>
                </a:lnTo>
                <a:lnTo>
                  <a:pt x="2839791" y="1326761"/>
                </a:lnTo>
                <a:lnTo>
                  <a:pt x="2851761" y="1336390"/>
                </a:lnTo>
                <a:lnTo>
                  <a:pt x="2863601" y="1346019"/>
                </a:lnTo>
                <a:lnTo>
                  <a:pt x="2875310" y="1355779"/>
                </a:lnTo>
                <a:lnTo>
                  <a:pt x="2886759" y="1365538"/>
                </a:lnTo>
                <a:lnTo>
                  <a:pt x="2898078" y="1375558"/>
                </a:lnTo>
                <a:lnTo>
                  <a:pt x="2909397" y="1385577"/>
                </a:lnTo>
                <a:lnTo>
                  <a:pt x="2920456" y="1395727"/>
                </a:lnTo>
                <a:lnTo>
                  <a:pt x="2931385" y="1406007"/>
                </a:lnTo>
                <a:lnTo>
                  <a:pt x="2942184" y="1416417"/>
                </a:lnTo>
                <a:lnTo>
                  <a:pt x="2952722" y="1426826"/>
                </a:lnTo>
                <a:lnTo>
                  <a:pt x="2963131" y="1437497"/>
                </a:lnTo>
                <a:lnTo>
                  <a:pt x="2973279" y="1448037"/>
                </a:lnTo>
                <a:lnTo>
                  <a:pt x="2983427" y="1458837"/>
                </a:lnTo>
                <a:lnTo>
                  <a:pt x="2993315" y="1469637"/>
                </a:lnTo>
                <a:lnTo>
                  <a:pt x="3002943" y="1480828"/>
                </a:lnTo>
                <a:lnTo>
                  <a:pt x="3012570" y="1491758"/>
                </a:lnTo>
                <a:lnTo>
                  <a:pt x="3021938" y="1502949"/>
                </a:lnTo>
                <a:lnTo>
                  <a:pt x="3031175" y="1514140"/>
                </a:lnTo>
                <a:lnTo>
                  <a:pt x="3040152" y="1525460"/>
                </a:lnTo>
                <a:lnTo>
                  <a:pt x="3049000" y="1536781"/>
                </a:lnTo>
                <a:lnTo>
                  <a:pt x="3057717" y="1548362"/>
                </a:lnTo>
                <a:lnTo>
                  <a:pt x="3066173" y="1559943"/>
                </a:lnTo>
                <a:lnTo>
                  <a:pt x="3074500" y="1571524"/>
                </a:lnTo>
                <a:lnTo>
                  <a:pt x="3082697" y="1583235"/>
                </a:lnTo>
                <a:lnTo>
                  <a:pt x="3090633" y="1595077"/>
                </a:lnTo>
                <a:lnTo>
                  <a:pt x="3098309" y="1606918"/>
                </a:lnTo>
                <a:lnTo>
                  <a:pt x="3105985" y="1619020"/>
                </a:lnTo>
                <a:lnTo>
                  <a:pt x="3113271" y="1630991"/>
                </a:lnTo>
                <a:lnTo>
                  <a:pt x="3120557" y="1643092"/>
                </a:lnTo>
                <a:lnTo>
                  <a:pt x="3127453" y="1655324"/>
                </a:lnTo>
                <a:lnTo>
                  <a:pt x="3134348" y="1667686"/>
                </a:lnTo>
                <a:lnTo>
                  <a:pt x="3140983" y="1680048"/>
                </a:lnTo>
                <a:lnTo>
                  <a:pt x="3147359" y="1692409"/>
                </a:lnTo>
                <a:lnTo>
                  <a:pt x="3153604" y="1704901"/>
                </a:lnTo>
                <a:lnTo>
                  <a:pt x="3159588" y="1717523"/>
                </a:lnTo>
                <a:lnTo>
                  <a:pt x="3165443" y="1730145"/>
                </a:lnTo>
                <a:lnTo>
                  <a:pt x="3171038" y="1742898"/>
                </a:lnTo>
                <a:lnTo>
                  <a:pt x="3176502" y="1755650"/>
                </a:lnTo>
                <a:lnTo>
                  <a:pt x="3181706" y="1768532"/>
                </a:lnTo>
                <a:lnTo>
                  <a:pt x="3186650" y="1781545"/>
                </a:lnTo>
                <a:lnTo>
                  <a:pt x="3191464" y="1794427"/>
                </a:lnTo>
                <a:lnTo>
                  <a:pt x="3196148" y="1807570"/>
                </a:lnTo>
                <a:lnTo>
                  <a:pt x="3200441" y="1820712"/>
                </a:lnTo>
                <a:lnTo>
                  <a:pt x="3204605" y="1833855"/>
                </a:lnTo>
                <a:lnTo>
                  <a:pt x="3208638" y="1847127"/>
                </a:lnTo>
                <a:lnTo>
                  <a:pt x="3212411" y="1860400"/>
                </a:lnTo>
                <a:lnTo>
                  <a:pt x="3215924" y="1873803"/>
                </a:lnTo>
                <a:lnTo>
                  <a:pt x="3219176" y="1887205"/>
                </a:lnTo>
                <a:lnTo>
                  <a:pt x="3222299" y="1900738"/>
                </a:lnTo>
                <a:lnTo>
                  <a:pt x="3225161" y="1914271"/>
                </a:lnTo>
                <a:lnTo>
                  <a:pt x="3227763" y="1927934"/>
                </a:lnTo>
                <a:lnTo>
                  <a:pt x="3230235" y="1941467"/>
                </a:lnTo>
                <a:lnTo>
                  <a:pt x="3232447" y="1955260"/>
                </a:lnTo>
                <a:lnTo>
                  <a:pt x="3234399" y="1968923"/>
                </a:lnTo>
                <a:lnTo>
                  <a:pt x="3236220" y="1982716"/>
                </a:lnTo>
                <a:lnTo>
                  <a:pt x="3237651" y="1996640"/>
                </a:lnTo>
                <a:lnTo>
                  <a:pt x="3238952" y="2010433"/>
                </a:lnTo>
                <a:lnTo>
                  <a:pt x="3239993" y="2024486"/>
                </a:lnTo>
                <a:lnTo>
                  <a:pt x="3240904" y="2038409"/>
                </a:lnTo>
                <a:lnTo>
                  <a:pt x="3241424" y="2052463"/>
                </a:lnTo>
                <a:lnTo>
                  <a:pt x="3241814" y="2066516"/>
                </a:lnTo>
                <a:lnTo>
                  <a:pt x="3241945" y="2080700"/>
                </a:lnTo>
                <a:lnTo>
                  <a:pt x="3241814" y="2092151"/>
                </a:lnTo>
                <a:lnTo>
                  <a:pt x="3241554" y="2103732"/>
                </a:lnTo>
                <a:lnTo>
                  <a:pt x="3248840" y="2111019"/>
                </a:lnTo>
                <a:lnTo>
                  <a:pt x="3255996" y="2118436"/>
                </a:lnTo>
                <a:lnTo>
                  <a:pt x="3263021" y="2125983"/>
                </a:lnTo>
                <a:lnTo>
                  <a:pt x="3269917" y="2133530"/>
                </a:lnTo>
                <a:lnTo>
                  <a:pt x="3276813" y="2141207"/>
                </a:lnTo>
                <a:lnTo>
                  <a:pt x="3283578" y="2149015"/>
                </a:lnTo>
                <a:lnTo>
                  <a:pt x="3290213" y="2156692"/>
                </a:lnTo>
                <a:lnTo>
                  <a:pt x="3296719" y="2164630"/>
                </a:lnTo>
                <a:lnTo>
                  <a:pt x="3303094" y="2172567"/>
                </a:lnTo>
                <a:lnTo>
                  <a:pt x="3309339" y="2180505"/>
                </a:lnTo>
                <a:lnTo>
                  <a:pt x="3315584" y="2188573"/>
                </a:lnTo>
                <a:lnTo>
                  <a:pt x="3321699" y="2196770"/>
                </a:lnTo>
                <a:lnTo>
                  <a:pt x="3327683" y="2204968"/>
                </a:lnTo>
                <a:lnTo>
                  <a:pt x="3333538" y="2213296"/>
                </a:lnTo>
                <a:lnTo>
                  <a:pt x="3339263" y="2221624"/>
                </a:lnTo>
                <a:lnTo>
                  <a:pt x="3344987" y="2230082"/>
                </a:lnTo>
                <a:lnTo>
                  <a:pt x="3350452" y="2238540"/>
                </a:lnTo>
                <a:lnTo>
                  <a:pt x="3355916" y="2247128"/>
                </a:lnTo>
                <a:lnTo>
                  <a:pt x="3361250" y="2255716"/>
                </a:lnTo>
                <a:lnTo>
                  <a:pt x="3366585" y="2264435"/>
                </a:lnTo>
                <a:lnTo>
                  <a:pt x="3371659" y="2273283"/>
                </a:lnTo>
                <a:lnTo>
                  <a:pt x="3376733" y="2282002"/>
                </a:lnTo>
                <a:lnTo>
                  <a:pt x="3381677" y="2290980"/>
                </a:lnTo>
                <a:lnTo>
                  <a:pt x="3386491" y="2299959"/>
                </a:lnTo>
                <a:lnTo>
                  <a:pt x="3391174" y="2308937"/>
                </a:lnTo>
                <a:lnTo>
                  <a:pt x="3395728" y="2318046"/>
                </a:lnTo>
                <a:lnTo>
                  <a:pt x="3400282" y="2327415"/>
                </a:lnTo>
                <a:lnTo>
                  <a:pt x="3404705" y="2336654"/>
                </a:lnTo>
                <a:lnTo>
                  <a:pt x="3408999" y="2345892"/>
                </a:lnTo>
                <a:lnTo>
                  <a:pt x="3413162" y="2355391"/>
                </a:lnTo>
                <a:lnTo>
                  <a:pt x="3417195" y="2364760"/>
                </a:lnTo>
                <a:lnTo>
                  <a:pt x="3421229" y="2374259"/>
                </a:lnTo>
                <a:lnTo>
                  <a:pt x="3425132" y="2383889"/>
                </a:lnTo>
                <a:lnTo>
                  <a:pt x="3428905" y="2393518"/>
                </a:lnTo>
                <a:lnTo>
                  <a:pt x="3432548" y="2403277"/>
                </a:lnTo>
                <a:lnTo>
                  <a:pt x="3436061" y="2413036"/>
                </a:lnTo>
                <a:lnTo>
                  <a:pt x="3439573" y="2422796"/>
                </a:lnTo>
                <a:lnTo>
                  <a:pt x="3442826" y="2432685"/>
                </a:lnTo>
                <a:lnTo>
                  <a:pt x="3446079" y="2442705"/>
                </a:lnTo>
                <a:lnTo>
                  <a:pt x="3449331" y="2452724"/>
                </a:lnTo>
                <a:lnTo>
                  <a:pt x="3452324" y="2462874"/>
                </a:lnTo>
                <a:lnTo>
                  <a:pt x="3455316" y="2473023"/>
                </a:lnTo>
                <a:lnTo>
                  <a:pt x="3458048" y="2483303"/>
                </a:lnTo>
                <a:lnTo>
                  <a:pt x="3460780" y="2493583"/>
                </a:lnTo>
                <a:lnTo>
                  <a:pt x="3463513" y="2503993"/>
                </a:lnTo>
                <a:lnTo>
                  <a:pt x="3465985" y="2514403"/>
                </a:lnTo>
                <a:lnTo>
                  <a:pt x="3468457" y="2524813"/>
                </a:lnTo>
                <a:lnTo>
                  <a:pt x="3470798" y="2535353"/>
                </a:lnTo>
                <a:lnTo>
                  <a:pt x="3473010" y="2546023"/>
                </a:lnTo>
                <a:lnTo>
                  <a:pt x="3475092" y="2556693"/>
                </a:lnTo>
                <a:lnTo>
                  <a:pt x="3477174" y="2567493"/>
                </a:lnTo>
                <a:lnTo>
                  <a:pt x="3478995" y="2578294"/>
                </a:lnTo>
                <a:lnTo>
                  <a:pt x="3480816" y="2589094"/>
                </a:lnTo>
                <a:lnTo>
                  <a:pt x="3482508" y="2600024"/>
                </a:lnTo>
                <a:lnTo>
                  <a:pt x="3484199" y="2611085"/>
                </a:lnTo>
                <a:lnTo>
                  <a:pt x="3485630" y="2622146"/>
                </a:lnTo>
                <a:lnTo>
                  <a:pt x="3487061" y="2633206"/>
                </a:lnTo>
                <a:lnTo>
                  <a:pt x="3488363" y="2644397"/>
                </a:lnTo>
                <a:lnTo>
                  <a:pt x="3489533" y="2655718"/>
                </a:lnTo>
                <a:lnTo>
                  <a:pt x="3490704" y="2667038"/>
                </a:lnTo>
                <a:lnTo>
                  <a:pt x="3491745" y="2678359"/>
                </a:lnTo>
                <a:lnTo>
                  <a:pt x="3492526" y="2689810"/>
                </a:lnTo>
                <a:lnTo>
                  <a:pt x="3493437" y="2701261"/>
                </a:lnTo>
                <a:lnTo>
                  <a:pt x="3494087" y="2712842"/>
                </a:lnTo>
                <a:lnTo>
                  <a:pt x="3489533" y="2695796"/>
                </a:lnTo>
                <a:lnTo>
                  <a:pt x="3484850" y="2678880"/>
                </a:lnTo>
                <a:lnTo>
                  <a:pt x="3479906" y="2662094"/>
                </a:lnTo>
                <a:lnTo>
                  <a:pt x="3474702" y="2645308"/>
                </a:lnTo>
                <a:lnTo>
                  <a:pt x="3469237" y="2628782"/>
                </a:lnTo>
                <a:lnTo>
                  <a:pt x="3463513" y="2612256"/>
                </a:lnTo>
                <a:lnTo>
                  <a:pt x="3457658" y="2595861"/>
                </a:lnTo>
                <a:lnTo>
                  <a:pt x="3451413" y="2579595"/>
                </a:lnTo>
                <a:lnTo>
                  <a:pt x="3445038" y="2563330"/>
                </a:lnTo>
                <a:lnTo>
                  <a:pt x="3438402" y="2547324"/>
                </a:lnTo>
                <a:lnTo>
                  <a:pt x="3431507" y="2531579"/>
                </a:lnTo>
                <a:lnTo>
                  <a:pt x="3424351" y="2515834"/>
                </a:lnTo>
                <a:lnTo>
                  <a:pt x="3416935" y="2500350"/>
                </a:lnTo>
                <a:lnTo>
                  <a:pt x="3409259" y="2484995"/>
                </a:lnTo>
                <a:lnTo>
                  <a:pt x="3405356" y="2477318"/>
                </a:lnTo>
                <a:lnTo>
                  <a:pt x="3401323" y="2469770"/>
                </a:lnTo>
                <a:lnTo>
                  <a:pt x="3397289" y="2462223"/>
                </a:lnTo>
                <a:lnTo>
                  <a:pt x="3393126" y="2454806"/>
                </a:lnTo>
                <a:lnTo>
                  <a:pt x="3388963" y="2447389"/>
                </a:lnTo>
                <a:lnTo>
                  <a:pt x="3384669" y="2439972"/>
                </a:lnTo>
                <a:lnTo>
                  <a:pt x="3380376" y="2432685"/>
                </a:lnTo>
                <a:lnTo>
                  <a:pt x="3375952" y="2425398"/>
                </a:lnTo>
                <a:lnTo>
                  <a:pt x="3371529" y="2418241"/>
                </a:lnTo>
                <a:lnTo>
                  <a:pt x="3366975" y="2411084"/>
                </a:lnTo>
                <a:lnTo>
                  <a:pt x="3362421" y="2403928"/>
                </a:lnTo>
                <a:lnTo>
                  <a:pt x="3357738" y="2396901"/>
                </a:lnTo>
                <a:lnTo>
                  <a:pt x="3353054" y="2389874"/>
                </a:lnTo>
                <a:lnTo>
                  <a:pt x="3348240" y="2382978"/>
                </a:lnTo>
                <a:lnTo>
                  <a:pt x="3343426" y="2376081"/>
                </a:lnTo>
                <a:lnTo>
                  <a:pt x="3338482" y="2369315"/>
                </a:lnTo>
                <a:lnTo>
                  <a:pt x="3333538" y="2362548"/>
                </a:lnTo>
                <a:lnTo>
                  <a:pt x="3328464" y="2355782"/>
                </a:lnTo>
                <a:lnTo>
                  <a:pt x="3323260" y="2349145"/>
                </a:lnTo>
                <a:lnTo>
                  <a:pt x="3318056" y="2342639"/>
                </a:lnTo>
                <a:lnTo>
                  <a:pt x="3312852" y="2336133"/>
                </a:lnTo>
                <a:lnTo>
                  <a:pt x="3307517" y="2329627"/>
                </a:lnTo>
                <a:lnTo>
                  <a:pt x="3302053" y="2323381"/>
                </a:lnTo>
                <a:lnTo>
                  <a:pt x="3296588" y="2316875"/>
                </a:lnTo>
                <a:lnTo>
                  <a:pt x="3290994" y="2310629"/>
                </a:lnTo>
                <a:lnTo>
                  <a:pt x="3285399" y="2304513"/>
                </a:lnTo>
                <a:lnTo>
                  <a:pt x="3279675" y="2298397"/>
                </a:lnTo>
                <a:lnTo>
                  <a:pt x="3273950" y="2292411"/>
                </a:lnTo>
                <a:lnTo>
                  <a:pt x="3268096" y="2286426"/>
                </a:lnTo>
                <a:lnTo>
                  <a:pt x="3262111" y="2280570"/>
                </a:lnTo>
                <a:lnTo>
                  <a:pt x="3256126" y="2274715"/>
                </a:lnTo>
                <a:lnTo>
                  <a:pt x="3250141" y="2268989"/>
                </a:lnTo>
                <a:lnTo>
                  <a:pt x="3244026" y="2263394"/>
                </a:lnTo>
                <a:lnTo>
                  <a:pt x="3237781" y="2257798"/>
                </a:lnTo>
                <a:lnTo>
                  <a:pt x="3231536" y="2252333"/>
                </a:lnTo>
                <a:lnTo>
                  <a:pt x="3225161" y="2246868"/>
                </a:lnTo>
                <a:lnTo>
                  <a:pt x="3222819" y="2257929"/>
                </a:lnTo>
                <a:lnTo>
                  <a:pt x="3220347" y="2268859"/>
                </a:lnTo>
                <a:lnTo>
                  <a:pt x="3217745" y="2279789"/>
                </a:lnTo>
                <a:lnTo>
                  <a:pt x="3215013" y="2290720"/>
                </a:lnTo>
                <a:lnTo>
                  <a:pt x="3212151" y="2301650"/>
                </a:lnTo>
                <a:lnTo>
                  <a:pt x="3209028" y="2312451"/>
                </a:lnTo>
                <a:lnTo>
                  <a:pt x="3205906" y="2323381"/>
                </a:lnTo>
                <a:lnTo>
                  <a:pt x="3202523" y="2334051"/>
                </a:lnTo>
                <a:lnTo>
                  <a:pt x="3199140" y="2344721"/>
                </a:lnTo>
                <a:lnTo>
                  <a:pt x="3195497" y="2355391"/>
                </a:lnTo>
                <a:lnTo>
                  <a:pt x="3191724" y="2366062"/>
                </a:lnTo>
                <a:lnTo>
                  <a:pt x="3187821" y="2376602"/>
                </a:lnTo>
                <a:lnTo>
                  <a:pt x="3183918" y="2387142"/>
                </a:lnTo>
                <a:lnTo>
                  <a:pt x="3179755" y="2397682"/>
                </a:lnTo>
                <a:lnTo>
                  <a:pt x="3175461" y="2408092"/>
                </a:lnTo>
                <a:lnTo>
                  <a:pt x="3171038" y="2418502"/>
                </a:lnTo>
                <a:lnTo>
                  <a:pt x="3166484" y="2428781"/>
                </a:lnTo>
                <a:lnTo>
                  <a:pt x="3161800" y="2439191"/>
                </a:lnTo>
                <a:lnTo>
                  <a:pt x="3156856" y="2449341"/>
                </a:lnTo>
                <a:lnTo>
                  <a:pt x="3151912" y="2459621"/>
                </a:lnTo>
                <a:lnTo>
                  <a:pt x="3146838" y="2469770"/>
                </a:lnTo>
                <a:lnTo>
                  <a:pt x="3141634" y="2479920"/>
                </a:lnTo>
                <a:lnTo>
                  <a:pt x="3136300" y="2489940"/>
                </a:lnTo>
                <a:lnTo>
                  <a:pt x="3130835" y="2499959"/>
                </a:lnTo>
                <a:lnTo>
                  <a:pt x="3125241" y="2509979"/>
                </a:lnTo>
                <a:lnTo>
                  <a:pt x="3119516" y="2519868"/>
                </a:lnTo>
                <a:lnTo>
                  <a:pt x="3113662" y="2529758"/>
                </a:lnTo>
                <a:lnTo>
                  <a:pt x="3107677" y="2539517"/>
                </a:lnTo>
                <a:lnTo>
                  <a:pt x="3101562" y="2549276"/>
                </a:lnTo>
                <a:lnTo>
                  <a:pt x="3095317" y="2559035"/>
                </a:lnTo>
                <a:lnTo>
                  <a:pt x="3088942" y="2568665"/>
                </a:lnTo>
                <a:lnTo>
                  <a:pt x="3082436" y="2578294"/>
                </a:lnTo>
                <a:lnTo>
                  <a:pt x="3075801" y="2587793"/>
                </a:lnTo>
                <a:lnTo>
                  <a:pt x="3069166" y="2597292"/>
                </a:lnTo>
                <a:lnTo>
                  <a:pt x="3062270" y="2606791"/>
                </a:lnTo>
                <a:lnTo>
                  <a:pt x="3055375" y="2616160"/>
                </a:lnTo>
                <a:lnTo>
                  <a:pt x="3048219" y="2625529"/>
                </a:lnTo>
                <a:lnTo>
                  <a:pt x="3041063" y="2634768"/>
                </a:lnTo>
                <a:lnTo>
                  <a:pt x="3033647" y="2643876"/>
                </a:lnTo>
                <a:lnTo>
                  <a:pt x="3026231" y="2653115"/>
                </a:lnTo>
                <a:lnTo>
                  <a:pt x="3018685" y="2662224"/>
                </a:lnTo>
                <a:lnTo>
                  <a:pt x="3011009" y="2671202"/>
                </a:lnTo>
                <a:lnTo>
                  <a:pt x="3003333" y="2680181"/>
                </a:lnTo>
                <a:lnTo>
                  <a:pt x="2995396" y="2689029"/>
                </a:lnTo>
                <a:lnTo>
                  <a:pt x="2987330" y="2697878"/>
                </a:lnTo>
                <a:lnTo>
                  <a:pt x="2979264" y="2706726"/>
                </a:lnTo>
                <a:lnTo>
                  <a:pt x="2971067" y="2715444"/>
                </a:lnTo>
                <a:lnTo>
                  <a:pt x="2962740" y="2724163"/>
                </a:lnTo>
                <a:lnTo>
                  <a:pt x="2954283" y="2732751"/>
                </a:lnTo>
                <a:lnTo>
                  <a:pt x="2945697" y="2741339"/>
                </a:lnTo>
                <a:lnTo>
                  <a:pt x="2936980" y="2749797"/>
                </a:lnTo>
                <a:lnTo>
                  <a:pt x="2928263" y="2758255"/>
                </a:lnTo>
                <a:lnTo>
                  <a:pt x="2919415" y="2766583"/>
                </a:lnTo>
                <a:lnTo>
                  <a:pt x="2910308" y="2774781"/>
                </a:lnTo>
                <a:lnTo>
                  <a:pt x="2901201" y="2782979"/>
                </a:lnTo>
                <a:lnTo>
                  <a:pt x="2891963" y="2791177"/>
                </a:lnTo>
                <a:lnTo>
                  <a:pt x="2882596" y="2799244"/>
                </a:lnTo>
                <a:lnTo>
                  <a:pt x="2873228" y="2807182"/>
                </a:lnTo>
                <a:lnTo>
                  <a:pt x="2863731" y="2815119"/>
                </a:lnTo>
                <a:lnTo>
                  <a:pt x="2854103" y="2822927"/>
                </a:lnTo>
                <a:lnTo>
                  <a:pt x="2844475" y="2830734"/>
                </a:lnTo>
                <a:lnTo>
                  <a:pt x="2834587" y="2838542"/>
                </a:lnTo>
                <a:lnTo>
                  <a:pt x="2824699" y="2846089"/>
                </a:lnTo>
                <a:lnTo>
                  <a:pt x="2814681" y="2853636"/>
                </a:lnTo>
                <a:lnTo>
                  <a:pt x="2814681" y="3239454"/>
                </a:lnTo>
                <a:lnTo>
                  <a:pt x="2814681" y="3242837"/>
                </a:lnTo>
                <a:lnTo>
                  <a:pt x="2814551" y="3246220"/>
                </a:lnTo>
                <a:lnTo>
                  <a:pt x="2814291" y="3249603"/>
                </a:lnTo>
                <a:lnTo>
                  <a:pt x="2814031" y="3252986"/>
                </a:lnTo>
                <a:lnTo>
                  <a:pt x="2813640" y="3256370"/>
                </a:lnTo>
                <a:lnTo>
                  <a:pt x="2813250" y="3259623"/>
                </a:lnTo>
                <a:lnTo>
                  <a:pt x="2812600" y="3262876"/>
                </a:lnTo>
                <a:lnTo>
                  <a:pt x="2812079" y="3266129"/>
                </a:lnTo>
                <a:lnTo>
                  <a:pt x="2811299" y="3269382"/>
                </a:lnTo>
                <a:lnTo>
                  <a:pt x="2810518" y="3272635"/>
                </a:lnTo>
                <a:lnTo>
                  <a:pt x="2809737" y="3275758"/>
                </a:lnTo>
                <a:lnTo>
                  <a:pt x="2808697" y="3278881"/>
                </a:lnTo>
                <a:lnTo>
                  <a:pt x="2807786" y="3282004"/>
                </a:lnTo>
                <a:lnTo>
                  <a:pt x="2806615" y="3285127"/>
                </a:lnTo>
                <a:lnTo>
                  <a:pt x="2805574" y="3288120"/>
                </a:lnTo>
                <a:lnTo>
                  <a:pt x="2804273" y="3291113"/>
                </a:lnTo>
                <a:lnTo>
                  <a:pt x="2802972" y="3294106"/>
                </a:lnTo>
                <a:lnTo>
                  <a:pt x="2801671" y="3296968"/>
                </a:lnTo>
                <a:lnTo>
                  <a:pt x="2800240" y="3299961"/>
                </a:lnTo>
                <a:lnTo>
                  <a:pt x="2798678" y="3302694"/>
                </a:lnTo>
                <a:lnTo>
                  <a:pt x="2795556" y="3308289"/>
                </a:lnTo>
                <a:lnTo>
                  <a:pt x="2792043" y="3313754"/>
                </a:lnTo>
                <a:lnTo>
                  <a:pt x="2788270" y="3318959"/>
                </a:lnTo>
                <a:lnTo>
                  <a:pt x="2784367" y="3323904"/>
                </a:lnTo>
                <a:lnTo>
                  <a:pt x="2780204" y="3328719"/>
                </a:lnTo>
                <a:lnTo>
                  <a:pt x="2775780" y="3333403"/>
                </a:lnTo>
                <a:lnTo>
                  <a:pt x="2771226" y="3337827"/>
                </a:lnTo>
                <a:lnTo>
                  <a:pt x="2766413" y="3341991"/>
                </a:lnTo>
                <a:lnTo>
                  <a:pt x="2761338" y="3345895"/>
                </a:lnTo>
                <a:lnTo>
                  <a:pt x="2756134" y="3349669"/>
                </a:lnTo>
                <a:lnTo>
                  <a:pt x="2750800" y="3353052"/>
                </a:lnTo>
                <a:lnTo>
                  <a:pt x="2745206" y="3356305"/>
                </a:lnTo>
                <a:lnTo>
                  <a:pt x="2742343" y="3357736"/>
                </a:lnTo>
                <a:lnTo>
                  <a:pt x="2739481" y="3359168"/>
                </a:lnTo>
                <a:lnTo>
                  <a:pt x="2736489" y="3360599"/>
                </a:lnTo>
                <a:lnTo>
                  <a:pt x="2733496" y="3361900"/>
                </a:lnTo>
                <a:lnTo>
                  <a:pt x="2730504" y="3363071"/>
                </a:lnTo>
                <a:lnTo>
                  <a:pt x="2727511" y="3364242"/>
                </a:lnTo>
                <a:lnTo>
                  <a:pt x="2724389" y="3365414"/>
                </a:lnTo>
                <a:lnTo>
                  <a:pt x="2721396" y="3366324"/>
                </a:lnTo>
                <a:lnTo>
                  <a:pt x="2718144" y="3367235"/>
                </a:lnTo>
                <a:lnTo>
                  <a:pt x="2715021" y="3368146"/>
                </a:lnTo>
                <a:lnTo>
                  <a:pt x="2711769" y="3368927"/>
                </a:lnTo>
                <a:lnTo>
                  <a:pt x="2708646" y="3369578"/>
                </a:lnTo>
                <a:lnTo>
                  <a:pt x="2705394" y="3370228"/>
                </a:lnTo>
                <a:lnTo>
                  <a:pt x="2702011" y="3370749"/>
                </a:lnTo>
                <a:lnTo>
                  <a:pt x="2698758" y="3371269"/>
                </a:lnTo>
                <a:lnTo>
                  <a:pt x="2695375" y="3371660"/>
                </a:lnTo>
                <a:lnTo>
                  <a:pt x="2691993" y="3371920"/>
                </a:lnTo>
                <a:lnTo>
                  <a:pt x="2688610" y="3372180"/>
                </a:lnTo>
                <a:lnTo>
                  <a:pt x="2685227" y="3372310"/>
                </a:lnTo>
                <a:lnTo>
                  <a:pt x="2681845" y="3372310"/>
                </a:lnTo>
                <a:lnTo>
                  <a:pt x="2302460" y="3372310"/>
                </a:lnTo>
                <a:lnTo>
                  <a:pt x="2299077" y="3372310"/>
                </a:lnTo>
                <a:lnTo>
                  <a:pt x="2295694" y="3372180"/>
                </a:lnTo>
                <a:lnTo>
                  <a:pt x="2292312" y="3371920"/>
                </a:lnTo>
                <a:lnTo>
                  <a:pt x="2288929" y="3371660"/>
                </a:lnTo>
                <a:lnTo>
                  <a:pt x="2285546" y="3371269"/>
                </a:lnTo>
                <a:lnTo>
                  <a:pt x="2282294" y="3370749"/>
                </a:lnTo>
                <a:lnTo>
                  <a:pt x="2278911" y="3370228"/>
                </a:lnTo>
                <a:lnTo>
                  <a:pt x="2275658" y="3369578"/>
                </a:lnTo>
                <a:lnTo>
                  <a:pt x="2272406" y="3368927"/>
                </a:lnTo>
                <a:lnTo>
                  <a:pt x="2269283" y="3368146"/>
                </a:lnTo>
                <a:lnTo>
                  <a:pt x="2266031" y="3367235"/>
                </a:lnTo>
                <a:lnTo>
                  <a:pt x="2262908" y="3366324"/>
                </a:lnTo>
                <a:lnTo>
                  <a:pt x="2259786" y="3365414"/>
                </a:lnTo>
                <a:lnTo>
                  <a:pt x="2256793" y="3364242"/>
                </a:lnTo>
                <a:lnTo>
                  <a:pt x="2253801" y="3363071"/>
                </a:lnTo>
                <a:lnTo>
                  <a:pt x="2250678" y="3361900"/>
                </a:lnTo>
                <a:lnTo>
                  <a:pt x="2247816" y="3360599"/>
                </a:lnTo>
                <a:lnTo>
                  <a:pt x="2244824" y="3359168"/>
                </a:lnTo>
                <a:lnTo>
                  <a:pt x="2241961" y="3357736"/>
                </a:lnTo>
                <a:lnTo>
                  <a:pt x="2239099" y="3356305"/>
                </a:lnTo>
                <a:lnTo>
                  <a:pt x="2233504" y="3353052"/>
                </a:lnTo>
                <a:lnTo>
                  <a:pt x="2228170" y="3349669"/>
                </a:lnTo>
                <a:lnTo>
                  <a:pt x="2222966" y="3345895"/>
                </a:lnTo>
                <a:lnTo>
                  <a:pt x="2217892" y="3341991"/>
                </a:lnTo>
                <a:lnTo>
                  <a:pt x="2213078" y="3337827"/>
                </a:lnTo>
                <a:lnTo>
                  <a:pt x="2208524" y="3333403"/>
                </a:lnTo>
                <a:lnTo>
                  <a:pt x="2204101" y="3328719"/>
                </a:lnTo>
                <a:lnTo>
                  <a:pt x="2199937" y="3323904"/>
                </a:lnTo>
                <a:lnTo>
                  <a:pt x="2195904" y="3318959"/>
                </a:lnTo>
                <a:lnTo>
                  <a:pt x="2192261" y="3313754"/>
                </a:lnTo>
                <a:lnTo>
                  <a:pt x="2188748" y="3308289"/>
                </a:lnTo>
                <a:lnTo>
                  <a:pt x="2185626" y="3302694"/>
                </a:lnTo>
                <a:lnTo>
                  <a:pt x="2184065" y="3299961"/>
                </a:lnTo>
                <a:lnTo>
                  <a:pt x="2182634" y="3296968"/>
                </a:lnTo>
                <a:lnTo>
                  <a:pt x="2181333" y="3294106"/>
                </a:lnTo>
                <a:lnTo>
                  <a:pt x="2180031" y="3291113"/>
                </a:lnTo>
                <a:lnTo>
                  <a:pt x="2178730" y="3288120"/>
                </a:lnTo>
                <a:lnTo>
                  <a:pt x="2177690" y="3285127"/>
                </a:lnTo>
                <a:lnTo>
                  <a:pt x="2176519" y="3282004"/>
                </a:lnTo>
                <a:lnTo>
                  <a:pt x="2175478" y="3278881"/>
                </a:lnTo>
                <a:lnTo>
                  <a:pt x="2174567" y="3275758"/>
                </a:lnTo>
                <a:lnTo>
                  <a:pt x="2173786" y="3272635"/>
                </a:lnTo>
                <a:lnTo>
                  <a:pt x="2173006" y="3269382"/>
                </a:lnTo>
                <a:lnTo>
                  <a:pt x="2172225" y="3266129"/>
                </a:lnTo>
                <a:lnTo>
                  <a:pt x="2171705" y="3262876"/>
                </a:lnTo>
                <a:lnTo>
                  <a:pt x="2171054" y="3259623"/>
                </a:lnTo>
                <a:lnTo>
                  <a:pt x="2170664" y="3256370"/>
                </a:lnTo>
                <a:lnTo>
                  <a:pt x="2170274" y="3252986"/>
                </a:lnTo>
                <a:lnTo>
                  <a:pt x="2170013" y="3249603"/>
                </a:lnTo>
                <a:lnTo>
                  <a:pt x="2169753" y="3246220"/>
                </a:lnTo>
                <a:lnTo>
                  <a:pt x="2169623" y="3242837"/>
                </a:lnTo>
                <a:lnTo>
                  <a:pt x="2169623" y="3239454"/>
                </a:lnTo>
                <a:lnTo>
                  <a:pt x="2169623" y="3134704"/>
                </a:lnTo>
                <a:lnTo>
                  <a:pt x="2146595" y="3139258"/>
                </a:lnTo>
                <a:lnTo>
                  <a:pt x="2123436" y="3143552"/>
                </a:lnTo>
                <a:lnTo>
                  <a:pt x="2100147" y="3147586"/>
                </a:lnTo>
                <a:lnTo>
                  <a:pt x="2076728" y="3151230"/>
                </a:lnTo>
                <a:lnTo>
                  <a:pt x="2053179" y="3154743"/>
                </a:lnTo>
                <a:lnTo>
                  <a:pt x="2029500" y="3157866"/>
                </a:lnTo>
                <a:lnTo>
                  <a:pt x="2005561" y="3160729"/>
                </a:lnTo>
                <a:lnTo>
                  <a:pt x="1981622" y="3163461"/>
                </a:lnTo>
                <a:lnTo>
                  <a:pt x="1957553" y="3165673"/>
                </a:lnTo>
                <a:lnTo>
                  <a:pt x="1933353" y="3167755"/>
                </a:lnTo>
                <a:lnTo>
                  <a:pt x="1909024" y="3169447"/>
                </a:lnTo>
                <a:lnTo>
                  <a:pt x="1884694" y="3170748"/>
                </a:lnTo>
                <a:lnTo>
                  <a:pt x="1860104" y="3171919"/>
                </a:lnTo>
                <a:lnTo>
                  <a:pt x="1835515" y="3172700"/>
                </a:lnTo>
                <a:lnTo>
                  <a:pt x="1810665" y="3173090"/>
                </a:lnTo>
                <a:lnTo>
                  <a:pt x="1798305" y="3173220"/>
                </a:lnTo>
                <a:lnTo>
                  <a:pt x="1785815" y="3173220"/>
                </a:lnTo>
                <a:lnTo>
                  <a:pt x="1773325" y="3173220"/>
                </a:lnTo>
                <a:lnTo>
                  <a:pt x="1760965" y="3173090"/>
                </a:lnTo>
                <a:lnTo>
                  <a:pt x="1748475" y="3172960"/>
                </a:lnTo>
                <a:lnTo>
                  <a:pt x="1735985" y="3172700"/>
                </a:lnTo>
                <a:lnTo>
                  <a:pt x="1723625" y="3172310"/>
                </a:lnTo>
                <a:lnTo>
                  <a:pt x="1711265" y="3171919"/>
                </a:lnTo>
                <a:lnTo>
                  <a:pt x="1686675" y="3170748"/>
                </a:lnTo>
                <a:lnTo>
                  <a:pt x="1662085" y="3169317"/>
                </a:lnTo>
                <a:lnTo>
                  <a:pt x="1637756" y="3167625"/>
                </a:lnTo>
                <a:lnTo>
                  <a:pt x="1613426" y="3165673"/>
                </a:lnTo>
                <a:lnTo>
                  <a:pt x="1589357" y="3163331"/>
                </a:lnTo>
                <a:lnTo>
                  <a:pt x="1565288" y="3160598"/>
                </a:lnTo>
                <a:lnTo>
                  <a:pt x="1541478" y="3157736"/>
                </a:lnTo>
                <a:lnTo>
                  <a:pt x="1517669" y="3154613"/>
                </a:lnTo>
                <a:lnTo>
                  <a:pt x="1493990" y="3151099"/>
                </a:lnTo>
                <a:lnTo>
                  <a:pt x="1470571" y="3147456"/>
                </a:lnTo>
                <a:lnTo>
                  <a:pt x="1447153" y="3143422"/>
                </a:lnTo>
                <a:lnTo>
                  <a:pt x="1423994" y="3139128"/>
                </a:lnTo>
                <a:lnTo>
                  <a:pt x="1400966" y="3134444"/>
                </a:lnTo>
                <a:lnTo>
                  <a:pt x="1400966" y="3239454"/>
                </a:lnTo>
                <a:lnTo>
                  <a:pt x="1400835" y="3242837"/>
                </a:lnTo>
                <a:lnTo>
                  <a:pt x="1400705" y="3246220"/>
                </a:lnTo>
                <a:lnTo>
                  <a:pt x="1400575" y="3249603"/>
                </a:lnTo>
                <a:lnTo>
                  <a:pt x="1400185" y="3252986"/>
                </a:lnTo>
                <a:lnTo>
                  <a:pt x="1399795" y="3256370"/>
                </a:lnTo>
                <a:lnTo>
                  <a:pt x="1399404" y="3259623"/>
                </a:lnTo>
                <a:lnTo>
                  <a:pt x="1398884" y="3262876"/>
                </a:lnTo>
                <a:lnTo>
                  <a:pt x="1398233" y="3266129"/>
                </a:lnTo>
                <a:lnTo>
                  <a:pt x="1397453" y="3269382"/>
                </a:lnTo>
                <a:lnTo>
                  <a:pt x="1396672" y="3272635"/>
                </a:lnTo>
                <a:lnTo>
                  <a:pt x="1395892" y="3275758"/>
                </a:lnTo>
                <a:lnTo>
                  <a:pt x="1394981" y="3278881"/>
                </a:lnTo>
                <a:lnTo>
                  <a:pt x="1393940" y="3282004"/>
                </a:lnTo>
                <a:lnTo>
                  <a:pt x="1392899" y="3285127"/>
                </a:lnTo>
                <a:lnTo>
                  <a:pt x="1391728" y="3288120"/>
                </a:lnTo>
                <a:lnTo>
                  <a:pt x="1390427" y="3291113"/>
                </a:lnTo>
                <a:lnTo>
                  <a:pt x="1389126" y="3294106"/>
                </a:lnTo>
                <a:lnTo>
                  <a:pt x="1387825" y="3296968"/>
                </a:lnTo>
                <a:lnTo>
                  <a:pt x="1386394" y="3299961"/>
                </a:lnTo>
                <a:lnTo>
                  <a:pt x="1384833" y="3302694"/>
                </a:lnTo>
                <a:lnTo>
                  <a:pt x="1381710" y="3308289"/>
                </a:lnTo>
                <a:lnTo>
                  <a:pt x="1378197" y="3313754"/>
                </a:lnTo>
                <a:lnTo>
                  <a:pt x="1374554" y="3318959"/>
                </a:lnTo>
                <a:lnTo>
                  <a:pt x="1370521" y="3323904"/>
                </a:lnTo>
                <a:lnTo>
                  <a:pt x="1366358" y="3328719"/>
                </a:lnTo>
                <a:lnTo>
                  <a:pt x="1361934" y="3333403"/>
                </a:lnTo>
                <a:lnTo>
                  <a:pt x="1357381" y="3337827"/>
                </a:lnTo>
                <a:lnTo>
                  <a:pt x="1352567" y="3341991"/>
                </a:lnTo>
                <a:lnTo>
                  <a:pt x="1347493" y="3345895"/>
                </a:lnTo>
                <a:lnTo>
                  <a:pt x="1342289" y="3349669"/>
                </a:lnTo>
                <a:lnTo>
                  <a:pt x="1336954" y="3353052"/>
                </a:lnTo>
                <a:lnTo>
                  <a:pt x="1331360" y="3356305"/>
                </a:lnTo>
                <a:lnTo>
                  <a:pt x="1328497" y="3357736"/>
                </a:lnTo>
                <a:lnTo>
                  <a:pt x="1325635" y="3359168"/>
                </a:lnTo>
                <a:lnTo>
                  <a:pt x="1322643" y="3360599"/>
                </a:lnTo>
                <a:lnTo>
                  <a:pt x="1319780" y="3361900"/>
                </a:lnTo>
                <a:lnTo>
                  <a:pt x="1316788" y="3363071"/>
                </a:lnTo>
                <a:lnTo>
                  <a:pt x="1313665" y="3364242"/>
                </a:lnTo>
                <a:lnTo>
                  <a:pt x="1310673" y="3365414"/>
                </a:lnTo>
                <a:lnTo>
                  <a:pt x="1307550" y="3366324"/>
                </a:lnTo>
                <a:lnTo>
                  <a:pt x="1304428" y="3367235"/>
                </a:lnTo>
                <a:lnTo>
                  <a:pt x="1301175" y="3368146"/>
                </a:lnTo>
                <a:lnTo>
                  <a:pt x="1298053" y="3368927"/>
                </a:lnTo>
                <a:lnTo>
                  <a:pt x="1294800" y="3369578"/>
                </a:lnTo>
                <a:lnTo>
                  <a:pt x="1291548" y="3370228"/>
                </a:lnTo>
                <a:lnTo>
                  <a:pt x="1288295" y="3370749"/>
                </a:lnTo>
                <a:lnTo>
                  <a:pt x="1284912" y="3371269"/>
                </a:lnTo>
                <a:lnTo>
                  <a:pt x="1281530" y="3371660"/>
                </a:lnTo>
                <a:lnTo>
                  <a:pt x="1278277" y="3371920"/>
                </a:lnTo>
                <a:lnTo>
                  <a:pt x="1274894" y="3372180"/>
                </a:lnTo>
                <a:lnTo>
                  <a:pt x="1271382" y="3372310"/>
                </a:lnTo>
                <a:lnTo>
                  <a:pt x="1267999" y="3372310"/>
                </a:lnTo>
                <a:lnTo>
                  <a:pt x="888614" y="3372310"/>
                </a:lnTo>
                <a:lnTo>
                  <a:pt x="885231" y="3372310"/>
                </a:lnTo>
                <a:lnTo>
                  <a:pt x="881849" y="3372180"/>
                </a:lnTo>
                <a:lnTo>
                  <a:pt x="878466" y="3371920"/>
                </a:lnTo>
                <a:lnTo>
                  <a:pt x="875083" y="3371660"/>
                </a:lnTo>
                <a:lnTo>
                  <a:pt x="871700" y="3371269"/>
                </a:lnTo>
                <a:lnTo>
                  <a:pt x="868448" y="3370749"/>
                </a:lnTo>
                <a:lnTo>
                  <a:pt x="865195" y="3370228"/>
                </a:lnTo>
                <a:lnTo>
                  <a:pt x="861812" y="3369578"/>
                </a:lnTo>
                <a:lnTo>
                  <a:pt x="858690" y="3368927"/>
                </a:lnTo>
                <a:lnTo>
                  <a:pt x="855437" y="3368146"/>
                </a:lnTo>
                <a:lnTo>
                  <a:pt x="852315" y="3367235"/>
                </a:lnTo>
                <a:lnTo>
                  <a:pt x="849192" y="3366324"/>
                </a:lnTo>
                <a:lnTo>
                  <a:pt x="846070" y="3365414"/>
                </a:lnTo>
                <a:lnTo>
                  <a:pt x="842947" y="3364242"/>
                </a:lnTo>
                <a:lnTo>
                  <a:pt x="839955" y="3363071"/>
                </a:lnTo>
                <a:lnTo>
                  <a:pt x="836962" y="3361900"/>
                </a:lnTo>
                <a:lnTo>
                  <a:pt x="833970" y="3360599"/>
                </a:lnTo>
                <a:lnTo>
                  <a:pt x="830978" y="3359168"/>
                </a:lnTo>
                <a:lnTo>
                  <a:pt x="828115" y="3357736"/>
                </a:lnTo>
                <a:lnTo>
                  <a:pt x="825253" y="3356305"/>
                </a:lnTo>
                <a:lnTo>
                  <a:pt x="819789" y="3353052"/>
                </a:lnTo>
                <a:lnTo>
                  <a:pt x="814324" y="3349669"/>
                </a:lnTo>
                <a:lnTo>
                  <a:pt x="809120" y="3345895"/>
                </a:lnTo>
                <a:lnTo>
                  <a:pt x="804046" y="3341991"/>
                </a:lnTo>
                <a:lnTo>
                  <a:pt x="799232" y="3337827"/>
                </a:lnTo>
                <a:lnTo>
                  <a:pt x="794679" y="3333403"/>
                </a:lnTo>
                <a:lnTo>
                  <a:pt x="790255" y="3328719"/>
                </a:lnTo>
                <a:lnTo>
                  <a:pt x="786092" y="3323904"/>
                </a:lnTo>
                <a:lnTo>
                  <a:pt x="782188" y="3318959"/>
                </a:lnTo>
                <a:lnTo>
                  <a:pt x="778415" y="3313754"/>
                </a:lnTo>
                <a:lnTo>
                  <a:pt x="775033" y="3308289"/>
                </a:lnTo>
                <a:lnTo>
                  <a:pt x="771780" y="3302694"/>
                </a:lnTo>
                <a:lnTo>
                  <a:pt x="770219" y="3299961"/>
                </a:lnTo>
                <a:lnTo>
                  <a:pt x="768788" y="3296968"/>
                </a:lnTo>
                <a:lnTo>
                  <a:pt x="767487" y="3294106"/>
                </a:lnTo>
                <a:lnTo>
                  <a:pt x="766186" y="3291113"/>
                </a:lnTo>
                <a:lnTo>
                  <a:pt x="765015" y="3288120"/>
                </a:lnTo>
                <a:lnTo>
                  <a:pt x="763844" y="3285127"/>
                </a:lnTo>
                <a:lnTo>
                  <a:pt x="762673" y="3282004"/>
                </a:lnTo>
                <a:lnTo>
                  <a:pt x="761762" y="3278881"/>
                </a:lnTo>
                <a:lnTo>
                  <a:pt x="760721" y="3275758"/>
                </a:lnTo>
                <a:lnTo>
                  <a:pt x="759941" y="3272635"/>
                </a:lnTo>
                <a:lnTo>
                  <a:pt x="759160" y="3269382"/>
                </a:lnTo>
                <a:lnTo>
                  <a:pt x="758379" y="3266129"/>
                </a:lnTo>
                <a:lnTo>
                  <a:pt x="757859" y="3262876"/>
                </a:lnTo>
                <a:lnTo>
                  <a:pt x="757208" y="3259623"/>
                </a:lnTo>
                <a:lnTo>
                  <a:pt x="756818" y="3256370"/>
                </a:lnTo>
                <a:lnTo>
                  <a:pt x="756428" y="3252986"/>
                </a:lnTo>
                <a:lnTo>
                  <a:pt x="756168" y="3249603"/>
                </a:lnTo>
                <a:lnTo>
                  <a:pt x="755907" y="3246220"/>
                </a:lnTo>
                <a:lnTo>
                  <a:pt x="755777" y="3242837"/>
                </a:lnTo>
                <a:lnTo>
                  <a:pt x="755777" y="3239454"/>
                </a:lnTo>
                <a:lnTo>
                  <a:pt x="755777" y="2852855"/>
                </a:lnTo>
                <a:lnTo>
                  <a:pt x="739774" y="2840624"/>
                </a:lnTo>
                <a:lnTo>
                  <a:pt x="724032" y="2828392"/>
                </a:lnTo>
                <a:lnTo>
                  <a:pt x="708679" y="2815770"/>
                </a:lnTo>
                <a:lnTo>
                  <a:pt x="693457" y="2803148"/>
                </a:lnTo>
                <a:lnTo>
                  <a:pt x="678625" y="2790136"/>
                </a:lnTo>
                <a:lnTo>
                  <a:pt x="663923" y="2777123"/>
                </a:lnTo>
                <a:lnTo>
                  <a:pt x="649482" y="2763851"/>
                </a:lnTo>
                <a:lnTo>
                  <a:pt x="635431" y="2750448"/>
                </a:lnTo>
                <a:lnTo>
                  <a:pt x="628535" y="2743681"/>
                </a:lnTo>
                <a:lnTo>
                  <a:pt x="621639" y="2736785"/>
                </a:lnTo>
                <a:lnTo>
                  <a:pt x="614744" y="2729888"/>
                </a:lnTo>
                <a:lnTo>
                  <a:pt x="608109" y="2722992"/>
                </a:lnTo>
                <a:lnTo>
                  <a:pt x="601343" y="2716095"/>
                </a:lnTo>
                <a:lnTo>
                  <a:pt x="594838" y="2709068"/>
                </a:lnTo>
                <a:lnTo>
                  <a:pt x="588203" y="2702042"/>
                </a:lnTo>
                <a:lnTo>
                  <a:pt x="581697" y="2695015"/>
                </a:lnTo>
                <a:lnTo>
                  <a:pt x="575322" y="2687988"/>
                </a:lnTo>
                <a:lnTo>
                  <a:pt x="568947" y="2680831"/>
                </a:lnTo>
                <a:lnTo>
                  <a:pt x="562702" y="2673675"/>
                </a:lnTo>
                <a:lnTo>
                  <a:pt x="556587" y="2666388"/>
                </a:lnTo>
                <a:lnTo>
                  <a:pt x="550472" y="2659231"/>
                </a:lnTo>
                <a:lnTo>
                  <a:pt x="544487" y="2651944"/>
                </a:lnTo>
                <a:lnTo>
                  <a:pt x="538503" y="2644527"/>
                </a:lnTo>
                <a:lnTo>
                  <a:pt x="532648" y="2637240"/>
                </a:lnTo>
                <a:lnTo>
                  <a:pt x="317715" y="2706856"/>
                </a:lnTo>
                <a:lnTo>
                  <a:pt x="311600" y="2708548"/>
                </a:lnTo>
                <a:lnTo>
                  <a:pt x="305485" y="2710109"/>
                </a:lnTo>
                <a:lnTo>
                  <a:pt x="299371" y="2711280"/>
                </a:lnTo>
                <a:lnTo>
                  <a:pt x="293256" y="2712191"/>
                </a:lnTo>
                <a:lnTo>
                  <a:pt x="287141" y="2712842"/>
                </a:lnTo>
                <a:lnTo>
                  <a:pt x="281156" y="2713102"/>
                </a:lnTo>
                <a:lnTo>
                  <a:pt x="275041" y="2713232"/>
                </a:lnTo>
                <a:lnTo>
                  <a:pt x="269056" y="2712972"/>
                </a:lnTo>
                <a:lnTo>
                  <a:pt x="263201" y="2712452"/>
                </a:lnTo>
                <a:lnTo>
                  <a:pt x="257347" y="2711541"/>
                </a:lnTo>
                <a:lnTo>
                  <a:pt x="251492" y="2710500"/>
                </a:lnTo>
                <a:lnTo>
                  <a:pt x="245767" y="2709198"/>
                </a:lnTo>
                <a:lnTo>
                  <a:pt x="240173" y="2707637"/>
                </a:lnTo>
                <a:lnTo>
                  <a:pt x="234709" y="2705815"/>
                </a:lnTo>
                <a:lnTo>
                  <a:pt x="229374" y="2703603"/>
                </a:lnTo>
                <a:lnTo>
                  <a:pt x="224040" y="2701261"/>
                </a:lnTo>
                <a:lnTo>
                  <a:pt x="218966" y="2698789"/>
                </a:lnTo>
                <a:lnTo>
                  <a:pt x="213892" y="2695926"/>
                </a:lnTo>
                <a:lnTo>
                  <a:pt x="209078" y="2692933"/>
                </a:lnTo>
                <a:lnTo>
                  <a:pt x="204394" y="2689550"/>
                </a:lnTo>
                <a:lnTo>
                  <a:pt x="199841" y="2686167"/>
                </a:lnTo>
                <a:lnTo>
                  <a:pt x="195547" y="2682393"/>
                </a:lnTo>
                <a:lnTo>
                  <a:pt x="191384" y="2678489"/>
                </a:lnTo>
                <a:lnTo>
                  <a:pt x="187481" y="2674325"/>
                </a:lnTo>
                <a:lnTo>
                  <a:pt x="183708" y="2670031"/>
                </a:lnTo>
                <a:lnTo>
                  <a:pt x="180195" y="2665477"/>
                </a:lnTo>
                <a:lnTo>
                  <a:pt x="176942" y="2660792"/>
                </a:lnTo>
                <a:lnTo>
                  <a:pt x="173950" y="2655848"/>
                </a:lnTo>
                <a:lnTo>
                  <a:pt x="171087" y="2650643"/>
                </a:lnTo>
                <a:lnTo>
                  <a:pt x="169786" y="2648040"/>
                </a:lnTo>
                <a:lnTo>
                  <a:pt x="168615" y="2645438"/>
                </a:lnTo>
                <a:lnTo>
                  <a:pt x="167445" y="2642705"/>
                </a:lnTo>
                <a:lnTo>
                  <a:pt x="166274" y="2639973"/>
                </a:lnTo>
                <a:lnTo>
                  <a:pt x="165233" y="2637110"/>
                </a:lnTo>
                <a:lnTo>
                  <a:pt x="164322" y="2634247"/>
                </a:lnTo>
                <a:lnTo>
                  <a:pt x="5334" y="2143159"/>
                </a:lnTo>
                <a:lnTo>
                  <a:pt x="4554" y="2140297"/>
                </a:lnTo>
                <a:lnTo>
                  <a:pt x="3643" y="2137434"/>
                </a:lnTo>
                <a:lnTo>
                  <a:pt x="2992" y="2134571"/>
                </a:lnTo>
                <a:lnTo>
                  <a:pt x="2342" y="2131708"/>
                </a:lnTo>
                <a:lnTo>
                  <a:pt x="1821" y="2128846"/>
                </a:lnTo>
                <a:lnTo>
                  <a:pt x="1301" y="2125983"/>
                </a:lnTo>
                <a:lnTo>
                  <a:pt x="520" y="2120127"/>
                </a:lnTo>
                <a:lnTo>
                  <a:pt x="130" y="2114402"/>
                </a:lnTo>
                <a:lnTo>
                  <a:pt x="0" y="2108676"/>
                </a:lnTo>
                <a:lnTo>
                  <a:pt x="260" y="2102821"/>
                </a:lnTo>
                <a:lnTo>
                  <a:pt x="651" y="2097225"/>
                </a:lnTo>
                <a:lnTo>
                  <a:pt x="1431" y="2091500"/>
                </a:lnTo>
                <a:lnTo>
                  <a:pt x="2472" y="2085905"/>
                </a:lnTo>
                <a:lnTo>
                  <a:pt x="3903" y="2080309"/>
                </a:lnTo>
                <a:lnTo>
                  <a:pt x="5464" y="2074844"/>
                </a:lnTo>
                <a:lnTo>
                  <a:pt x="7286" y="2069509"/>
                </a:lnTo>
                <a:lnTo>
                  <a:pt x="9498" y="2064174"/>
                </a:lnTo>
                <a:lnTo>
                  <a:pt x="11840" y="2058969"/>
                </a:lnTo>
                <a:lnTo>
                  <a:pt x="14572" y="2053894"/>
                </a:lnTo>
                <a:lnTo>
                  <a:pt x="17434" y="2048950"/>
                </a:lnTo>
                <a:lnTo>
                  <a:pt x="20557" y="2044005"/>
                </a:lnTo>
                <a:lnTo>
                  <a:pt x="23939" y="2039320"/>
                </a:lnTo>
                <a:lnTo>
                  <a:pt x="27582" y="2034766"/>
                </a:lnTo>
                <a:lnTo>
                  <a:pt x="31355" y="2030342"/>
                </a:lnTo>
                <a:lnTo>
                  <a:pt x="35519" y="2026048"/>
                </a:lnTo>
                <a:lnTo>
                  <a:pt x="39682" y="2022014"/>
                </a:lnTo>
                <a:lnTo>
                  <a:pt x="44236" y="2018110"/>
                </a:lnTo>
                <a:lnTo>
                  <a:pt x="48919" y="2014337"/>
                </a:lnTo>
                <a:lnTo>
                  <a:pt x="53863" y="2010823"/>
                </a:lnTo>
                <a:lnTo>
                  <a:pt x="58937" y="2007570"/>
                </a:lnTo>
                <a:lnTo>
                  <a:pt x="64272" y="2004447"/>
                </a:lnTo>
                <a:lnTo>
                  <a:pt x="69736" y="2001715"/>
                </a:lnTo>
                <a:lnTo>
                  <a:pt x="75331" y="1999112"/>
                </a:lnTo>
                <a:lnTo>
                  <a:pt x="81185" y="1996640"/>
                </a:lnTo>
                <a:lnTo>
                  <a:pt x="87170" y="1994558"/>
                </a:lnTo>
                <a:lnTo>
                  <a:pt x="347249" y="1910367"/>
                </a:lnTo>
                <a:lnTo>
                  <a:pt x="349721" y="1898917"/>
                </a:lnTo>
                <a:lnTo>
                  <a:pt x="352323" y="1887466"/>
                </a:lnTo>
                <a:lnTo>
                  <a:pt x="355185" y="1876145"/>
                </a:lnTo>
                <a:lnTo>
                  <a:pt x="358048" y="1864824"/>
                </a:lnTo>
                <a:lnTo>
                  <a:pt x="361170" y="1853633"/>
                </a:lnTo>
                <a:lnTo>
                  <a:pt x="364423" y="1842443"/>
                </a:lnTo>
                <a:lnTo>
                  <a:pt x="367805" y="1831252"/>
                </a:lnTo>
                <a:lnTo>
                  <a:pt x="371318" y="1820192"/>
                </a:lnTo>
                <a:lnTo>
                  <a:pt x="375091" y="1809131"/>
                </a:lnTo>
                <a:lnTo>
                  <a:pt x="378864" y="1798071"/>
                </a:lnTo>
                <a:lnTo>
                  <a:pt x="382898" y="1787140"/>
                </a:lnTo>
                <a:lnTo>
                  <a:pt x="386931" y="1776210"/>
                </a:lnTo>
                <a:lnTo>
                  <a:pt x="391224" y="1765279"/>
                </a:lnTo>
                <a:lnTo>
                  <a:pt x="395648" y="1754479"/>
                </a:lnTo>
                <a:lnTo>
                  <a:pt x="400332" y="1743679"/>
                </a:lnTo>
                <a:lnTo>
                  <a:pt x="405015" y="1732878"/>
                </a:lnTo>
                <a:lnTo>
                  <a:pt x="409829" y="1722208"/>
                </a:lnTo>
                <a:lnTo>
                  <a:pt x="414903" y="1711538"/>
                </a:lnTo>
                <a:lnTo>
                  <a:pt x="419977" y="1700998"/>
                </a:lnTo>
                <a:lnTo>
                  <a:pt x="425312" y="1690458"/>
                </a:lnTo>
                <a:lnTo>
                  <a:pt x="430776" y="1679918"/>
                </a:lnTo>
                <a:lnTo>
                  <a:pt x="436241" y="1669508"/>
                </a:lnTo>
                <a:lnTo>
                  <a:pt x="441965" y="1659098"/>
                </a:lnTo>
                <a:lnTo>
                  <a:pt x="447820" y="1648818"/>
                </a:lnTo>
                <a:lnTo>
                  <a:pt x="453805" y="1638538"/>
                </a:lnTo>
                <a:lnTo>
                  <a:pt x="459919" y="1628388"/>
                </a:lnTo>
                <a:lnTo>
                  <a:pt x="466165" y="1618239"/>
                </a:lnTo>
                <a:lnTo>
                  <a:pt x="472540" y="1608089"/>
                </a:lnTo>
                <a:lnTo>
                  <a:pt x="479045" y="1598070"/>
                </a:lnTo>
                <a:lnTo>
                  <a:pt x="485810" y="1588050"/>
                </a:lnTo>
                <a:lnTo>
                  <a:pt x="492576" y="1578161"/>
                </a:lnTo>
                <a:lnTo>
                  <a:pt x="499471" y="1568271"/>
                </a:lnTo>
                <a:lnTo>
                  <a:pt x="506497" y="1558382"/>
                </a:lnTo>
                <a:lnTo>
                  <a:pt x="513653" y="1548622"/>
                </a:lnTo>
                <a:lnTo>
                  <a:pt x="520939" y="1538993"/>
                </a:lnTo>
                <a:lnTo>
                  <a:pt x="528354" y="1529364"/>
                </a:lnTo>
                <a:lnTo>
                  <a:pt x="535901" y="1519865"/>
                </a:lnTo>
                <a:lnTo>
                  <a:pt x="543577" y="1510366"/>
                </a:lnTo>
                <a:lnTo>
                  <a:pt x="551383" y="1500867"/>
                </a:lnTo>
                <a:lnTo>
                  <a:pt x="559319" y="1491498"/>
                </a:lnTo>
                <a:lnTo>
                  <a:pt x="567386" y="1482129"/>
                </a:lnTo>
                <a:lnTo>
                  <a:pt x="575582" y="1472760"/>
                </a:lnTo>
                <a:lnTo>
                  <a:pt x="584039" y="1463652"/>
                </a:lnTo>
                <a:lnTo>
                  <a:pt x="592366" y="1454543"/>
                </a:lnTo>
                <a:lnTo>
                  <a:pt x="600953" y="1445434"/>
                </a:lnTo>
                <a:lnTo>
                  <a:pt x="609670" y="1436456"/>
                </a:lnTo>
                <a:lnTo>
                  <a:pt x="618387" y="1427607"/>
                </a:lnTo>
                <a:lnTo>
                  <a:pt x="627234" y="1418759"/>
                </a:lnTo>
                <a:lnTo>
                  <a:pt x="636211" y="1410040"/>
                </a:lnTo>
                <a:lnTo>
                  <a:pt x="645449" y="1401322"/>
                </a:lnTo>
                <a:lnTo>
                  <a:pt x="654686" y="1392604"/>
                </a:lnTo>
                <a:lnTo>
                  <a:pt x="663923" y="1384146"/>
                </a:lnTo>
                <a:lnTo>
                  <a:pt x="673421" y="1375688"/>
                </a:lnTo>
                <a:lnTo>
                  <a:pt x="683049" y="1367230"/>
                </a:lnTo>
                <a:lnTo>
                  <a:pt x="692677" y="1358902"/>
                </a:lnTo>
                <a:lnTo>
                  <a:pt x="702434" y="1350574"/>
                </a:lnTo>
                <a:lnTo>
                  <a:pt x="712452" y="1342376"/>
                </a:lnTo>
                <a:lnTo>
                  <a:pt x="722340" y="1334308"/>
                </a:lnTo>
                <a:lnTo>
                  <a:pt x="732489" y="1326241"/>
                </a:lnTo>
                <a:lnTo>
                  <a:pt x="742767" y="1318303"/>
                </a:lnTo>
                <a:lnTo>
                  <a:pt x="753045" y="1310496"/>
                </a:lnTo>
                <a:lnTo>
                  <a:pt x="763453" y="1302688"/>
                </a:lnTo>
                <a:lnTo>
                  <a:pt x="774122" y="1295011"/>
                </a:lnTo>
                <a:lnTo>
                  <a:pt x="784660" y="1287334"/>
                </a:lnTo>
                <a:lnTo>
                  <a:pt x="779326" y="1279396"/>
                </a:lnTo>
                <a:lnTo>
                  <a:pt x="773992" y="1271328"/>
                </a:lnTo>
                <a:lnTo>
                  <a:pt x="768918" y="1263391"/>
                </a:lnTo>
                <a:lnTo>
                  <a:pt x="763844" y="1255323"/>
                </a:lnTo>
                <a:lnTo>
                  <a:pt x="759030" y="1247125"/>
                </a:lnTo>
                <a:lnTo>
                  <a:pt x="754216" y="1239058"/>
                </a:lnTo>
                <a:lnTo>
                  <a:pt x="749532" y="1230860"/>
                </a:lnTo>
                <a:lnTo>
                  <a:pt x="744979" y="1222662"/>
                </a:lnTo>
                <a:lnTo>
                  <a:pt x="740555" y="1214464"/>
                </a:lnTo>
                <a:lnTo>
                  <a:pt x="736262" y="1206136"/>
                </a:lnTo>
                <a:lnTo>
                  <a:pt x="732098" y="1197938"/>
                </a:lnTo>
                <a:lnTo>
                  <a:pt x="728065" y="1189610"/>
                </a:lnTo>
                <a:lnTo>
                  <a:pt x="724162" y="1181283"/>
                </a:lnTo>
                <a:lnTo>
                  <a:pt x="720259" y="1172824"/>
                </a:lnTo>
                <a:lnTo>
                  <a:pt x="716616" y="1164497"/>
                </a:lnTo>
                <a:lnTo>
                  <a:pt x="713103" y="1156169"/>
                </a:lnTo>
                <a:lnTo>
                  <a:pt x="709590" y="1147711"/>
                </a:lnTo>
                <a:lnTo>
                  <a:pt x="706338" y="1139252"/>
                </a:lnTo>
                <a:lnTo>
                  <a:pt x="703085" y="1130794"/>
                </a:lnTo>
                <a:lnTo>
                  <a:pt x="699962" y="1122336"/>
                </a:lnTo>
                <a:lnTo>
                  <a:pt x="697100" y="1113878"/>
                </a:lnTo>
                <a:lnTo>
                  <a:pt x="694238" y="1105420"/>
                </a:lnTo>
                <a:lnTo>
                  <a:pt x="691506" y="1096962"/>
                </a:lnTo>
                <a:lnTo>
                  <a:pt x="688904" y="1088504"/>
                </a:lnTo>
                <a:lnTo>
                  <a:pt x="686432" y="1080046"/>
                </a:lnTo>
                <a:lnTo>
                  <a:pt x="684090" y="1071458"/>
                </a:lnTo>
                <a:lnTo>
                  <a:pt x="681878" y="1063000"/>
                </a:lnTo>
                <a:lnTo>
                  <a:pt x="679796" y="1054542"/>
                </a:lnTo>
                <a:lnTo>
                  <a:pt x="677715" y="1045823"/>
                </a:lnTo>
                <a:lnTo>
                  <a:pt x="675893" y="1037365"/>
                </a:lnTo>
                <a:lnTo>
                  <a:pt x="674202" y="1028907"/>
                </a:lnTo>
                <a:lnTo>
                  <a:pt x="672510" y="1020449"/>
                </a:lnTo>
                <a:lnTo>
                  <a:pt x="671079" y="1011861"/>
                </a:lnTo>
                <a:lnTo>
                  <a:pt x="669648" y="1003403"/>
                </a:lnTo>
                <a:lnTo>
                  <a:pt x="668347" y="994945"/>
                </a:lnTo>
                <a:lnTo>
                  <a:pt x="667306" y="986487"/>
                </a:lnTo>
                <a:lnTo>
                  <a:pt x="666265" y="978159"/>
                </a:lnTo>
                <a:lnTo>
                  <a:pt x="665355" y="969701"/>
                </a:lnTo>
                <a:lnTo>
                  <a:pt x="664574" y="961243"/>
                </a:lnTo>
                <a:lnTo>
                  <a:pt x="663923" y="952915"/>
                </a:lnTo>
                <a:lnTo>
                  <a:pt x="663403" y="944587"/>
                </a:lnTo>
                <a:lnTo>
                  <a:pt x="663013" y="936259"/>
                </a:lnTo>
                <a:lnTo>
                  <a:pt x="662753" y="927931"/>
                </a:lnTo>
                <a:lnTo>
                  <a:pt x="662622" y="919603"/>
                </a:lnTo>
                <a:lnTo>
                  <a:pt x="662492" y="911275"/>
                </a:lnTo>
                <a:lnTo>
                  <a:pt x="662622" y="903077"/>
                </a:lnTo>
                <a:lnTo>
                  <a:pt x="662883" y="894880"/>
                </a:lnTo>
                <a:lnTo>
                  <a:pt x="663143" y="886682"/>
                </a:lnTo>
                <a:lnTo>
                  <a:pt x="663663" y="878484"/>
                </a:lnTo>
                <a:lnTo>
                  <a:pt x="664184" y="870416"/>
                </a:lnTo>
                <a:lnTo>
                  <a:pt x="664834" y="862349"/>
                </a:lnTo>
                <a:lnTo>
                  <a:pt x="665745" y="854281"/>
                </a:lnTo>
                <a:lnTo>
                  <a:pt x="666656" y="846213"/>
                </a:lnTo>
                <a:lnTo>
                  <a:pt x="667696" y="838276"/>
                </a:lnTo>
                <a:lnTo>
                  <a:pt x="668867" y="830338"/>
                </a:lnTo>
                <a:lnTo>
                  <a:pt x="670168" y="822401"/>
                </a:lnTo>
                <a:lnTo>
                  <a:pt x="671600" y="814593"/>
                </a:lnTo>
                <a:lnTo>
                  <a:pt x="673161" y="806786"/>
                </a:lnTo>
                <a:lnTo>
                  <a:pt x="674852" y="799109"/>
                </a:lnTo>
                <a:lnTo>
                  <a:pt x="676544" y="791301"/>
                </a:lnTo>
                <a:lnTo>
                  <a:pt x="678495" y="783754"/>
                </a:lnTo>
                <a:lnTo>
                  <a:pt x="680577" y="776077"/>
                </a:lnTo>
                <a:lnTo>
                  <a:pt x="682659" y="768529"/>
                </a:lnTo>
                <a:lnTo>
                  <a:pt x="685000" y="761112"/>
                </a:lnTo>
                <a:lnTo>
                  <a:pt x="693457" y="760462"/>
                </a:lnTo>
                <a:lnTo>
                  <a:pt x="702044" y="759941"/>
                </a:lnTo>
                <a:lnTo>
                  <a:pt x="710501" y="759681"/>
                </a:lnTo>
                <a:lnTo>
                  <a:pt x="719088" y="759551"/>
                </a:lnTo>
                <a:close/>
                <a:moveTo>
                  <a:pt x="2672043" y="201084"/>
                </a:moveTo>
                <a:lnTo>
                  <a:pt x="2672043" y="243731"/>
                </a:lnTo>
                <a:lnTo>
                  <a:pt x="2660599" y="244901"/>
                </a:lnTo>
                <a:lnTo>
                  <a:pt x="2649416" y="246071"/>
                </a:lnTo>
                <a:lnTo>
                  <a:pt x="2638752" y="247632"/>
                </a:lnTo>
                <a:lnTo>
                  <a:pt x="2628349" y="249322"/>
                </a:lnTo>
                <a:lnTo>
                  <a:pt x="2618336" y="251272"/>
                </a:lnTo>
                <a:lnTo>
                  <a:pt x="2608712" y="253353"/>
                </a:lnTo>
                <a:lnTo>
                  <a:pt x="2599349" y="255693"/>
                </a:lnTo>
                <a:lnTo>
                  <a:pt x="2590377" y="258163"/>
                </a:lnTo>
                <a:lnTo>
                  <a:pt x="2581924" y="260894"/>
                </a:lnTo>
                <a:lnTo>
                  <a:pt x="2577762" y="262324"/>
                </a:lnTo>
                <a:lnTo>
                  <a:pt x="2573731" y="263884"/>
                </a:lnTo>
                <a:lnTo>
                  <a:pt x="2569700" y="265445"/>
                </a:lnTo>
                <a:lnTo>
                  <a:pt x="2565799" y="267005"/>
                </a:lnTo>
                <a:lnTo>
                  <a:pt x="2562027" y="268565"/>
                </a:lnTo>
                <a:lnTo>
                  <a:pt x="2558386" y="270255"/>
                </a:lnTo>
                <a:lnTo>
                  <a:pt x="2554745" y="272076"/>
                </a:lnTo>
                <a:lnTo>
                  <a:pt x="2551234" y="273896"/>
                </a:lnTo>
                <a:lnTo>
                  <a:pt x="2547853" y="275716"/>
                </a:lnTo>
                <a:lnTo>
                  <a:pt x="2544472" y="277537"/>
                </a:lnTo>
                <a:lnTo>
                  <a:pt x="2541351" y="279487"/>
                </a:lnTo>
                <a:lnTo>
                  <a:pt x="2538100" y="281567"/>
                </a:lnTo>
                <a:lnTo>
                  <a:pt x="2535109" y="283518"/>
                </a:lnTo>
                <a:lnTo>
                  <a:pt x="2532118" y="285728"/>
                </a:lnTo>
                <a:lnTo>
                  <a:pt x="2529257" y="287808"/>
                </a:lnTo>
                <a:lnTo>
                  <a:pt x="2526526" y="290019"/>
                </a:lnTo>
                <a:lnTo>
                  <a:pt x="2523795" y="292229"/>
                </a:lnTo>
                <a:lnTo>
                  <a:pt x="2521194" y="294569"/>
                </a:lnTo>
                <a:lnTo>
                  <a:pt x="2518723" y="296910"/>
                </a:lnTo>
                <a:lnTo>
                  <a:pt x="2516252" y="299380"/>
                </a:lnTo>
                <a:lnTo>
                  <a:pt x="2513912" y="301721"/>
                </a:lnTo>
                <a:lnTo>
                  <a:pt x="2511701" y="304321"/>
                </a:lnTo>
                <a:lnTo>
                  <a:pt x="2509620" y="306791"/>
                </a:lnTo>
                <a:lnTo>
                  <a:pt x="2507540" y="309392"/>
                </a:lnTo>
                <a:lnTo>
                  <a:pt x="2505589" y="312122"/>
                </a:lnTo>
                <a:lnTo>
                  <a:pt x="2503768" y="314853"/>
                </a:lnTo>
                <a:lnTo>
                  <a:pt x="2501948" y="317583"/>
                </a:lnTo>
                <a:lnTo>
                  <a:pt x="2500257" y="320314"/>
                </a:lnTo>
                <a:lnTo>
                  <a:pt x="2498697" y="323174"/>
                </a:lnTo>
                <a:lnTo>
                  <a:pt x="2497136" y="326165"/>
                </a:lnTo>
                <a:lnTo>
                  <a:pt x="2495706" y="329025"/>
                </a:lnTo>
                <a:lnTo>
                  <a:pt x="2494405" y="332016"/>
                </a:lnTo>
                <a:lnTo>
                  <a:pt x="2493235" y="335136"/>
                </a:lnTo>
                <a:lnTo>
                  <a:pt x="2492065" y="338257"/>
                </a:lnTo>
                <a:lnTo>
                  <a:pt x="2491024" y="341377"/>
                </a:lnTo>
                <a:lnTo>
                  <a:pt x="2490114" y="344628"/>
                </a:lnTo>
                <a:lnTo>
                  <a:pt x="2489204" y="347878"/>
                </a:lnTo>
                <a:lnTo>
                  <a:pt x="2488423" y="351129"/>
                </a:lnTo>
                <a:lnTo>
                  <a:pt x="2487773" y="354509"/>
                </a:lnTo>
                <a:lnTo>
                  <a:pt x="2487123" y="357890"/>
                </a:lnTo>
                <a:lnTo>
                  <a:pt x="2486603" y="361401"/>
                </a:lnTo>
                <a:lnTo>
                  <a:pt x="2486213" y="364911"/>
                </a:lnTo>
                <a:lnTo>
                  <a:pt x="2485953" y="368422"/>
                </a:lnTo>
                <a:lnTo>
                  <a:pt x="2485693" y="372062"/>
                </a:lnTo>
                <a:lnTo>
                  <a:pt x="2485563" y="375703"/>
                </a:lnTo>
                <a:lnTo>
                  <a:pt x="2485563" y="379343"/>
                </a:lnTo>
                <a:lnTo>
                  <a:pt x="2485563" y="384544"/>
                </a:lnTo>
                <a:lnTo>
                  <a:pt x="2485823" y="389615"/>
                </a:lnTo>
                <a:lnTo>
                  <a:pt x="2486343" y="394556"/>
                </a:lnTo>
                <a:lnTo>
                  <a:pt x="2486863" y="399497"/>
                </a:lnTo>
                <a:lnTo>
                  <a:pt x="2487643" y="404308"/>
                </a:lnTo>
                <a:lnTo>
                  <a:pt x="2488684" y="409118"/>
                </a:lnTo>
                <a:lnTo>
                  <a:pt x="2489724" y="413929"/>
                </a:lnTo>
                <a:lnTo>
                  <a:pt x="2491024" y="418480"/>
                </a:lnTo>
                <a:lnTo>
                  <a:pt x="2492455" y="423161"/>
                </a:lnTo>
                <a:lnTo>
                  <a:pt x="2494145" y="427581"/>
                </a:lnTo>
                <a:lnTo>
                  <a:pt x="2495966" y="432132"/>
                </a:lnTo>
                <a:lnTo>
                  <a:pt x="2497917" y="436423"/>
                </a:lnTo>
                <a:lnTo>
                  <a:pt x="2500127" y="440844"/>
                </a:lnTo>
                <a:lnTo>
                  <a:pt x="2502338" y="445004"/>
                </a:lnTo>
                <a:lnTo>
                  <a:pt x="2504939" y="449295"/>
                </a:lnTo>
                <a:lnTo>
                  <a:pt x="2507540" y="453326"/>
                </a:lnTo>
                <a:lnTo>
                  <a:pt x="2510401" y="457356"/>
                </a:lnTo>
                <a:lnTo>
                  <a:pt x="2513262" y="461257"/>
                </a:lnTo>
                <a:lnTo>
                  <a:pt x="2516122" y="465028"/>
                </a:lnTo>
                <a:lnTo>
                  <a:pt x="2519113" y="468798"/>
                </a:lnTo>
                <a:lnTo>
                  <a:pt x="2522104" y="472309"/>
                </a:lnTo>
                <a:lnTo>
                  <a:pt x="2525225" y="475819"/>
                </a:lnTo>
                <a:lnTo>
                  <a:pt x="2528476" y="479070"/>
                </a:lnTo>
                <a:lnTo>
                  <a:pt x="2531728" y="482321"/>
                </a:lnTo>
                <a:lnTo>
                  <a:pt x="2534979" y="485441"/>
                </a:lnTo>
                <a:lnTo>
                  <a:pt x="2538360" y="488432"/>
                </a:lnTo>
                <a:lnTo>
                  <a:pt x="2541741" y="491292"/>
                </a:lnTo>
                <a:lnTo>
                  <a:pt x="2545252" y="494152"/>
                </a:lnTo>
                <a:lnTo>
                  <a:pt x="2548893" y="496753"/>
                </a:lnTo>
                <a:lnTo>
                  <a:pt x="2552404" y="499353"/>
                </a:lnTo>
                <a:lnTo>
                  <a:pt x="2556175" y="501694"/>
                </a:lnTo>
                <a:lnTo>
                  <a:pt x="2559947" y="504034"/>
                </a:lnTo>
                <a:lnTo>
                  <a:pt x="2568269" y="508845"/>
                </a:lnTo>
                <a:lnTo>
                  <a:pt x="2578413" y="514306"/>
                </a:lnTo>
                <a:lnTo>
                  <a:pt x="2590116" y="520417"/>
                </a:lnTo>
                <a:lnTo>
                  <a:pt x="2603641" y="527048"/>
                </a:lnTo>
                <a:lnTo>
                  <a:pt x="2618726" y="534459"/>
                </a:lnTo>
                <a:lnTo>
                  <a:pt x="2635631" y="542390"/>
                </a:lnTo>
                <a:lnTo>
                  <a:pt x="2654097" y="551102"/>
                </a:lnTo>
                <a:lnTo>
                  <a:pt x="2674384" y="560333"/>
                </a:lnTo>
                <a:lnTo>
                  <a:pt x="2680496" y="563064"/>
                </a:lnTo>
                <a:lnTo>
                  <a:pt x="2686348" y="565924"/>
                </a:lnTo>
                <a:lnTo>
                  <a:pt x="2691809" y="568655"/>
                </a:lnTo>
                <a:lnTo>
                  <a:pt x="2697011" y="571515"/>
                </a:lnTo>
                <a:lnTo>
                  <a:pt x="2701823" y="574246"/>
                </a:lnTo>
                <a:lnTo>
                  <a:pt x="2706374" y="576846"/>
                </a:lnTo>
                <a:lnTo>
                  <a:pt x="2710535" y="579577"/>
                </a:lnTo>
                <a:lnTo>
                  <a:pt x="2714437" y="582177"/>
                </a:lnTo>
                <a:lnTo>
                  <a:pt x="2717948" y="584777"/>
                </a:lnTo>
                <a:lnTo>
                  <a:pt x="2721069" y="587378"/>
                </a:lnTo>
                <a:lnTo>
                  <a:pt x="2723930" y="589978"/>
                </a:lnTo>
                <a:lnTo>
                  <a:pt x="2726531" y="592449"/>
                </a:lnTo>
                <a:lnTo>
                  <a:pt x="2728741" y="595049"/>
                </a:lnTo>
                <a:lnTo>
                  <a:pt x="2730692" y="597520"/>
                </a:lnTo>
                <a:lnTo>
                  <a:pt x="2732252" y="599990"/>
                </a:lnTo>
                <a:lnTo>
                  <a:pt x="2733423" y="602330"/>
                </a:lnTo>
                <a:lnTo>
                  <a:pt x="2734463" y="604931"/>
                </a:lnTo>
                <a:lnTo>
                  <a:pt x="2735504" y="607661"/>
                </a:lnTo>
                <a:lnTo>
                  <a:pt x="2736414" y="610522"/>
                </a:lnTo>
                <a:lnTo>
                  <a:pt x="2737324" y="613642"/>
                </a:lnTo>
                <a:lnTo>
                  <a:pt x="2737974" y="616893"/>
                </a:lnTo>
                <a:lnTo>
                  <a:pt x="2738755" y="620403"/>
                </a:lnTo>
                <a:lnTo>
                  <a:pt x="2739405" y="624174"/>
                </a:lnTo>
                <a:lnTo>
                  <a:pt x="2739925" y="628075"/>
                </a:lnTo>
                <a:lnTo>
                  <a:pt x="2740445" y="632235"/>
                </a:lnTo>
                <a:lnTo>
                  <a:pt x="2740965" y="636656"/>
                </a:lnTo>
                <a:lnTo>
                  <a:pt x="2741225" y="641207"/>
                </a:lnTo>
                <a:lnTo>
                  <a:pt x="2741616" y="645888"/>
                </a:lnTo>
                <a:lnTo>
                  <a:pt x="2742006" y="655899"/>
                </a:lnTo>
                <a:lnTo>
                  <a:pt x="2742136" y="666691"/>
                </a:lnTo>
                <a:lnTo>
                  <a:pt x="2742006" y="670982"/>
                </a:lnTo>
                <a:lnTo>
                  <a:pt x="2741616" y="675012"/>
                </a:lnTo>
                <a:lnTo>
                  <a:pt x="2741225" y="676963"/>
                </a:lnTo>
                <a:lnTo>
                  <a:pt x="2740835" y="678783"/>
                </a:lnTo>
                <a:lnTo>
                  <a:pt x="2740445" y="680603"/>
                </a:lnTo>
                <a:lnTo>
                  <a:pt x="2739925" y="682294"/>
                </a:lnTo>
                <a:lnTo>
                  <a:pt x="2739275" y="683984"/>
                </a:lnTo>
                <a:lnTo>
                  <a:pt x="2738625" y="685544"/>
                </a:lnTo>
                <a:lnTo>
                  <a:pt x="2737844" y="687104"/>
                </a:lnTo>
                <a:lnTo>
                  <a:pt x="2737064" y="688535"/>
                </a:lnTo>
                <a:lnTo>
                  <a:pt x="2736154" y="689835"/>
                </a:lnTo>
                <a:lnTo>
                  <a:pt x="2735113" y="691135"/>
                </a:lnTo>
                <a:lnTo>
                  <a:pt x="2734073" y="692435"/>
                </a:lnTo>
                <a:lnTo>
                  <a:pt x="2733033" y="693606"/>
                </a:lnTo>
                <a:lnTo>
                  <a:pt x="2731862" y="694646"/>
                </a:lnTo>
                <a:lnTo>
                  <a:pt x="2730562" y="695686"/>
                </a:lnTo>
                <a:lnTo>
                  <a:pt x="2729262" y="696726"/>
                </a:lnTo>
                <a:lnTo>
                  <a:pt x="2727831" y="697636"/>
                </a:lnTo>
                <a:lnTo>
                  <a:pt x="2726401" y="698416"/>
                </a:lnTo>
                <a:lnTo>
                  <a:pt x="2724840" y="699196"/>
                </a:lnTo>
                <a:lnTo>
                  <a:pt x="2723280" y="699847"/>
                </a:lnTo>
                <a:lnTo>
                  <a:pt x="2721589" y="700367"/>
                </a:lnTo>
                <a:lnTo>
                  <a:pt x="2719768" y="701017"/>
                </a:lnTo>
                <a:lnTo>
                  <a:pt x="2717948" y="701407"/>
                </a:lnTo>
                <a:lnTo>
                  <a:pt x="2715997" y="701797"/>
                </a:lnTo>
                <a:lnTo>
                  <a:pt x="2714047" y="702187"/>
                </a:lnTo>
                <a:lnTo>
                  <a:pt x="2711966" y="702447"/>
                </a:lnTo>
                <a:lnTo>
                  <a:pt x="2709755" y="702577"/>
                </a:lnTo>
                <a:lnTo>
                  <a:pt x="2705334" y="702707"/>
                </a:lnTo>
                <a:lnTo>
                  <a:pt x="2702603" y="702707"/>
                </a:lnTo>
                <a:lnTo>
                  <a:pt x="2700002" y="702447"/>
                </a:lnTo>
                <a:lnTo>
                  <a:pt x="2697661" y="702187"/>
                </a:lnTo>
                <a:lnTo>
                  <a:pt x="2695321" y="701927"/>
                </a:lnTo>
                <a:lnTo>
                  <a:pt x="2693240" y="701407"/>
                </a:lnTo>
                <a:lnTo>
                  <a:pt x="2691159" y="700887"/>
                </a:lnTo>
                <a:lnTo>
                  <a:pt x="2689209" y="700237"/>
                </a:lnTo>
                <a:lnTo>
                  <a:pt x="2687518" y="699456"/>
                </a:lnTo>
                <a:lnTo>
                  <a:pt x="2685827" y="698546"/>
                </a:lnTo>
                <a:lnTo>
                  <a:pt x="2684267" y="697636"/>
                </a:lnTo>
                <a:lnTo>
                  <a:pt x="2682836" y="696466"/>
                </a:lnTo>
                <a:lnTo>
                  <a:pt x="2681536" y="695296"/>
                </a:lnTo>
                <a:lnTo>
                  <a:pt x="2680496" y="694126"/>
                </a:lnTo>
                <a:lnTo>
                  <a:pt x="2679455" y="692695"/>
                </a:lnTo>
                <a:lnTo>
                  <a:pt x="2678545" y="691265"/>
                </a:lnTo>
                <a:lnTo>
                  <a:pt x="2677765" y="689705"/>
                </a:lnTo>
                <a:lnTo>
                  <a:pt x="2676985" y="687885"/>
                </a:lnTo>
                <a:lnTo>
                  <a:pt x="2676464" y="685804"/>
                </a:lnTo>
                <a:lnTo>
                  <a:pt x="2675814" y="683334"/>
                </a:lnTo>
                <a:lnTo>
                  <a:pt x="2675294" y="680603"/>
                </a:lnTo>
                <a:lnTo>
                  <a:pt x="2674774" y="677483"/>
                </a:lnTo>
                <a:lnTo>
                  <a:pt x="2674254" y="674102"/>
                </a:lnTo>
                <a:lnTo>
                  <a:pt x="2673473" y="666431"/>
                </a:lnTo>
                <a:lnTo>
                  <a:pt x="2672823" y="657460"/>
                </a:lnTo>
                <a:lnTo>
                  <a:pt x="2672433" y="647188"/>
                </a:lnTo>
                <a:lnTo>
                  <a:pt x="2672173" y="635616"/>
                </a:lnTo>
                <a:lnTo>
                  <a:pt x="2672043" y="622614"/>
                </a:lnTo>
                <a:lnTo>
                  <a:pt x="2672043" y="589978"/>
                </a:lnTo>
                <a:lnTo>
                  <a:pt x="2488293" y="589978"/>
                </a:lnTo>
                <a:lnTo>
                  <a:pt x="2488293" y="616113"/>
                </a:lnTo>
                <a:lnTo>
                  <a:pt x="2488293" y="621574"/>
                </a:lnTo>
                <a:lnTo>
                  <a:pt x="2488423" y="627034"/>
                </a:lnTo>
                <a:lnTo>
                  <a:pt x="2488684" y="632495"/>
                </a:lnTo>
                <a:lnTo>
                  <a:pt x="2489074" y="637696"/>
                </a:lnTo>
                <a:lnTo>
                  <a:pt x="2489594" y="642767"/>
                </a:lnTo>
                <a:lnTo>
                  <a:pt x="2490244" y="647708"/>
                </a:lnTo>
                <a:lnTo>
                  <a:pt x="2490894" y="652649"/>
                </a:lnTo>
                <a:lnTo>
                  <a:pt x="2491675" y="657460"/>
                </a:lnTo>
                <a:lnTo>
                  <a:pt x="2492585" y="662140"/>
                </a:lnTo>
                <a:lnTo>
                  <a:pt x="2493625" y="666691"/>
                </a:lnTo>
                <a:lnTo>
                  <a:pt x="2494796" y="671242"/>
                </a:lnTo>
                <a:lnTo>
                  <a:pt x="2495966" y="675533"/>
                </a:lnTo>
                <a:lnTo>
                  <a:pt x="2497266" y="679823"/>
                </a:lnTo>
                <a:lnTo>
                  <a:pt x="2498827" y="683984"/>
                </a:lnTo>
                <a:lnTo>
                  <a:pt x="2500387" y="688015"/>
                </a:lnTo>
                <a:lnTo>
                  <a:pt x="2501948" y="692045"/>
                </a:lnTo>
                <a:lnTo>
                  <a:pt x="2503768" y="695816"/>
                </a:lnTo>
                <a:lnTo>
                  <a:pt x="2505719" y="699586"/>
                </a:lnTo>
                <a:lnTo>
                  <a:pt x="2507670" y="703227"/>
                </a:lnTo>
                <a:lnTo>
                  <a:pt x="2509750" y="706738"/>
                </a:lnTo>
                <a:lnTo>
                  <a:pt x="2511961" y="710248"/>
                </a:lnTo>
                <a:lnTo>
                  <a:pt x="2514302" y="713499"/>
                </a:lnTo>
                <a:lnTo>
                  <a:pt x="2516643" y="716749"/>
                </a:lnTo>
                <a:lnTo>
                  <a:pt x="2519243" y="719870"/>
                </a:lnTo>
                <a:lnTo>
                  <a:pt x="2521844" y="722860"/>
                </a:lnTo>
                <a:lnTo>
                  <a:pt x="2524575" y="725851"/>
                </a:lnTo>
                <a:lnTo>
                  <a:pt x="2527436" y="728581"/>
                </a:lnTo>
                <a:lnTo>
                  <a:pt x="2530427" y="731312"/>
                </a:lnTo>
                <a:lnTo>
                  <a:pt x="2533418" y="733912"/>
                </a:lnTo>
                <a:lnTo>
                  <a:pt x="2536669" y="736513"/>
                </a:lnTo>
                <a:lnTo>
                  <a:pt x="2539920" y="738853"/>
                </a:lnTo>
                <a:lnTo>
                  <a:pt x="2543301" y="741193"/>
                </a:lnTo>
                <a:lnTo>
                  <a:pt x="2550193" y="745484"/>
                </a:lnTo>
                <a:lnTo>
                  <a:pt x="2557346" y="749645"/>
                </a:lnTo>
                <a:lnTo>
                  <a:pt x="2564628" y="753545"/>
                </a:lnTo>
                <a:lnTo>
                  <a:pt x="2572041" y="757186"/>
                </a:lnTo>
                <a:lnTo>
                  <a:pt x="2579583" y="760567"/>
                </a:lnTo>
                <a:lnTo>
                  <a:pt x="2587255" y="763687"/>
                </a:lnTo>
                <a:lnTo>
                  <a:pt x="2595058" y="766678"/>
                </a:lnTo>
                <a:lnTo>
                  <a:pt x="2602991" y="769278"/>
                </a:lnTo>
                <a:lnTo>
                  <a:pt x="2611183" y="771748"/>
                </a:lnTo>
                <a:lnTo>
                  <a:pt x="2619376" y="773959"/>
                </a:lnTo>
                <a:lnTo>
                  <a:pt x="2627829" y="775909"/>
                </a:lnTo>
                <a:lnTo>
                  <a:pt x="2636411" y="777729"/>
                </a:lnTo>
                <a:lnTo>
                  <a:pt x="2645124" y="779160"/>
                </a:lnTo>
                <a:lnTo>
                  <a:pt x="2653967" y="780460"/>
                </a:lnTo>
                <a:lnTo>
                  <a:pt x="2662940" y="781500"/>
                </a:lnTo>
                <a:lnTo>
                  <a:pt x="2672043" y="782280"/>
                </a:lnTo>
                <a:lnTo>
                  <a:pt x="2672043" y="834029"/>
                </a:lnTo>
                <a:lnTo>
                  <a:pt x="2756700" y="834029"/>
                </a:lnTo>
                <a:lnTo>
                  <a:pt x="2756700" y="783840"/>
                </a:lnTo>
                <a:lnTo>
                  <a:pt x="2768274" y="782540"/>
                </a:lnTo>
                <a:lnTo>
                  <a:pt x="2779588" y="780980"/>
                </a:lnTo>
                <a:lnTo>
                  <a:pt x="2790511" y="779160"/>
                </a:lnTo>
                <a:lnTo>
                  <a:pt x="2801045" y="777209"/>
                </a:lnTo>
                <a:lnTo>
                  <a:pt x="2806116" y="776039"/>
                </a:lnTo>
                <a:lnTo>
                  <a:pt x="2811188" y="774869"/>
                </a:lnTo>
                <a:lnTo>
                  <a:pt x="2816130" y="773699"/>
                </a:lnTo>
                <a:lnTo>
                  <a:pt x="2820941" y="772399"/>
                </a:lnTo>
                <a:lnTo>
                  <a:pt x="2825753" y="770968"/>
                </a:lnTo>
                <a:lnTo>
                  <a:pt x="2830434" y="769538"/>
                </a:lnTo>
                <a:lnTo>
                  <a:pt x="2834986" y="768108"/>
                </a:lnTo>
                <a:lnTo>
                  <a:pt x="2839537" y="766548"/>
                </a:lnTo>
                <a:lnTo>
                  <a:pt x="2843829" y="764987"/>
                </a:lnTo>
                <a:lnTo>
                  <a:pt x="2848120" y="763297"/>
                </a:lnTo>
                <a:lnTo>
                  <a:pt x="2852411" y="761607"/>
                </a:lnTo>
                <a:lnTo>
                  <a:pt x="2856443" y="759786"/>
                </a:lnTo>
                <a:lnTo>
                  <a:pt x="2860474" y="757966"/>
                </a:lnTo>
                <a:lnTo>
                  <a:pt x="2864375" y="756016"/>
                </a:lnTo>
                <a:lnTo>
                  <a:pt x="2868277" y="754066"/>
                </a:lnTo>
                <a:lnTo>
                  <a:pt x="2872048" y="752115"/>
                </a:lnTo>
                <a:lnTo>
                  <a:pt x="2875689" y="750035"/>
                </a:lnTo>
                <a:lnTo>
                  <a:pt x="2879200" y="747824"/>
                </a:lnTo>
                <a:lnTo>
                  <a:pt x="2882711" y="745614"/>
                </a:lnTo>
                <a:lnTo>
                  <a:pt x="2886092" y="743404"/>
                </a:lnTo>
                <a:lnTo>
                  <a:pt x="2889343" y="741063"/>
                </a:lnTo>
                <a:lnTo>
                  <a:pt x="2892594" y="738723"/>
                </a:lnTo>
                <a:lnTo>
                  <a:pt x="2895585" y="736253"/>
                </a:lnTo>
                <a:lnTo>
                  <a:pt x="2898706" y="733782"/>
                </a:lnTo>
                <a:lnTo>
                  <a:pt x="2901567" y="731182"/>
                </a:lnTo>
                <a:lnTo>
                  <a:pt x="2904428" y="728581"/>
                </a:lnTo>
                <a:lnTo>
                  <a:pt x="2907159" y="725851"/>
                </a:lnTo>
                <a:lnTo>
                  <a:pt x="2909760" y="723120"/>
                </a:lnTo>
                <a:lnTo>
                  <a:pt x="2912361" y="720260"/>
                </a:lnTo>
                <a:lnTo>
                  <a:pt x="2914832" y="717399"/>
                </a:lnTo>
                <a:lnTo>
                  <a:pt x="2917172" y="714539"/>
                </a:lnTo>
                <a:lnTo>
                  <a:pt x="2919513" y="711548"/>
                </a:lnTo>
                <a:lnTo>
                  <a:pt x="2921594" y="708428"/>
                </a:lnTo>
                <a:lnTo>
                  <a:pt x="2923674" y="705307"/>
                </a:lnTo>
                <a:lnTo>
                  <a:pt x="2925755" y="702187"/>
                </a:lnTo>
                <a:lnTo>
                  <a:pt x="2927576" y="698936"/>
                </a:lnTo>
                <a:lnTo>
                  <a:pt x="2929396" y="695686"/>
                </a:lnTo>
                <a:lnTo>
                  <a:pt x="2931087" y="692305"/>
                </a:lnTo>
                <a:lnTo>
                  <a:pt x="2932777" y="688925"/>
                </a:lnTo>
                <a:lnTo>
                  <a:pt x="2934208" y="685414"/>
                </a:lnTo>
                <a:lnTo>
                  <a:pt x="2935638" y="681904"/>
                </a:lnTo>
                <a:lnTo>
                  <a:pt x="2937069" y="678263"/>
                </a:lnTo>
                <a:lnTo>
                  <a:pt x="2938239" y="674622"/>
                </a:lnTo>
                <a:lnTo>
                  <a:pt x="2939410" y="670982"/>
                </a:lnTo>
                <a:lnTo>
                  <a:pt x="2940450" y="667211"/>
                </a:lnTo>
                <a:lnTo>
                  <a:pt x="2941490" y="663441"/>
                </a:lnTo>
                <a:lnTo>
                  <a:pt x="2942401" y="659540"/>
                </a:lnTo>
                <a:lnTo>
                  <a:pt x="2943181" y="655509"/>
                </a:lnTo>
                <a:lnTo>
                  <a:pt x="2943831" y="651479"/>
                </a:lnTo>
                <a:lnTo>
                  <a:pt x="2944481" y="647448"/>
                </a:lnTo>
                <a:lnTo>
                  <a:pt x="2944871" y="643287"/>
                </a:lnTo>
                <a:lnTo>
                  <a:pt x="2945392" y="639126"/>
                </a:lnTo>
                <a:lnTo>
                  <a:pt x="2945652" y="634966"/>
                </a:lnTo>
                <a:lnTo>
                  <a:pt x="2945912" y="630415"/>
                </a:lnTo>
                <a:lnTo>
                  <a:pt x="2946042" y="626124"/>
                </a:lnTo>
                <a:lnTo>
                  <a:pt x="2946042" y="621704"/>
                </a:lnTo>
                <a:lnTo>
                  <a:pt x="2946042" y="616113"/>
                </a:lnTo>
                <a:lnTo>
                  <a:pt x="2945782" y="610782"/>
                </a:lnTo>
                <a:lnTo>
                  <a:pt x="2945522" y="605451"/>
                </a:lnTo>
                <a:lnTo>
                  <a:pt x="2945001" y="600380"/>
                </a:lnTo>
                <a:lnTo>
                  <a:pt x="2944351" y="595309"/>
                </a:lnTo>
                <a:lnTo>
                  <a:pt x="2943571" y="590368"/>
                </a:lnTo>
                <a:lnTo>
                  <a:pt x="2942791" y="585558"/>
                </a:lnTo>
                <a:lnTo>
                  <a:pt x="2941750" y="580747"/>
                </a:lnTo>
                <a:lnTo>
                  <a:pt x="2940580" y="576196"/>
                </a:lnTo>
                <a:lnTo>
                  <a:pt x="2939280" y="571775"/>
                </a:lnTo>
                <a:lnTo>
                  <a:pt x="2937849" y="567355"/>
                </a:lnTo>
                <a:lnTo>
                  <a:pt x="2936289" y="563064"/>
                </a:lnTo>
                <a:lnTo>
                  <a:pt x="2934598" y="559033"/>
                </a:lnTo>
                <a:lnTo>
                  <a:pt x="2932647" y="555003"/>
                </a:lnTo>
                <a:lnTo>
                  <a:pt x="2930697" y="551102"/>
                </a:lnTo>
                <a:lnTo>
                  <a:pt x="2928616" y="547201"/>
                </a:lnTo>
                <a:lnTo>
                  <a:pt x="2926405" y="543561"/>
                </a:lnTo>
                <a:lnTo>
                  <a:pt x="2924065" y="540050"/>
                </a:lnTo>
                <a:lnTo>
                  <a:pt x="2921724" y="536540"/>
                </a:lnTo>
                <a:lnTo>
                  <a:pt x="2919383" y="533159"/>
                </a:lnTo>
                <a:lnTo>
                  <a:pt x="2916912" y="529908"/>
                </a:lnTo>
                <a:lnTo>
                  <a:pt x="2914311" y="526788"/>
                </a:lnTo>
                <a:lnTo>
                  <a:pt x="2911711" y="523667"/>
                </a:lnTo>
                <a:lnTo>
                  <a:pt x="2908980" y="520807"/>
                </a:lnTo>
                <a:lnTo>
                  <a:pt x="2906249" y="517946"/>
                </a:lnTo>
                <a:lnTo>
                  <a:pt x="2903388" y="515216"/>
                </a:lnTo>
                <a:lnTo>
                  <a:pt x="2900657" y="512616"/>
                </a:lnTo>
                <a:lnTo>
                  <a:pt x="2897666" y="510015"/>
                </a:lnTo>
                <a:lnTo>
                  <a:pt x="2894675" y="507675"/>
                </a:lnTo>
                <a:lnTo>
                  <a:pt x="2891684" y="505334"/>
                </a:lnTo>
                <a:lnTo>
                  <a:pt x="2888563" y="503124"/>
                </a:lnTo>
                <a:lnTo>
                  <a:pt x="2885442" y="501044"/>
                </a:lnTo>
                <a:lnTo>
                  <a:pt x="2882061" y="498963"/>
                </a:lnTo>
                <a:lnTo>
                  <a:pt x="2878420" y="496753"/>
                </a:lnTo>
                <a:lnTo>
                  <a:pt x="2869967" y="491942"/>
                </a:lnTo>
                <a:lnTo>
                  <a:pt x="2860084" y="486741"/>
                </a:lnTo>
                <a:lnTo>
                  <a:pt x="2848770" y="481150"/>
                </a:lnTo>
                <a:lnTo>
                  <a:pt x="2836156" y="475039"/>
                </a:lnTo>
                <a:lnTo>
                  <a:pt x="2822112" y="468408"/>
                </a:lnTo>
                <a:lnTo>
                  <a:pt x="2806767" y="461517"/>
                </a:lnTo>
                <a:lnTo>
                  <a:pt x="2789861" y="453976"/>
                </a:lnTo>
                <a:lnTo>
                  <a:pt x="2770355" y="445264"/>
                </a:lnTo>
                <a:lnTo>
                  <a:pt x="2752799" y="437333"/>
                </a:lnTo>
                <a:lnTo>
                  <a:pt x="2737324" y="430182"/>
                </a:lnTo>
                <a:lnTo>
                  <a:pt x="2723930" y="423681"/>
                </a:lnTo>
                <a:lnTo>
                  <a:pt x="2712486" y="417960"/>
                </a:lnTo>
                <a:lnTo>
                  <a:pt x="2703253" y="412889"/>
                </a:lnTo>
                <a:lnTo>
                  <a:pt x="2699352" y="410679"/>
                </a:lnTo>
                <a:lnTo>
                  <a:pt x="2695971" y="408728"/>
                </a:lnTo>
                <a:lnTo>
                  <a:pt x="2693110" y="406778"/>
                </a:lnTo>
                <a:lnTo>
                  <a:pt x="2690769" y="405218"/>
                </a:lnTo>
                <a:lnTo>
                  <a:pt x="2688558" y="403527"/>
                </a:lnTo>
                <a:lnTo>
                  <a:pt x="2686608" y="401707"/>
                </a:lnTo>
                <a:lnTo>
                  <a:pt x="2684787" y="399757"/>
                </a:lnTo>
                <a:lnTo>
                  <a:pt x="2683097" y="397677"/>
                </a:lnTo>
                <a:lnTo>
                  <a:pt x="2681536" y="395466"/>
                </a:lnTo>
                <a:lnTo>
                  <a:pt x="2680236" y="393126"/>
                </a:lnTo>
                <a:lnTo>
                  <a:pt x="2678935" y="390525"/>
                </a:lnTo>
                <a:lnTo>
                  <a:pt x="2677765" y="387925"/>
                </a:lnTo>
                <a:lnTo>
                  <a:pt x="2676724" y="385064"/>
                </a:lnTo>
                <a:lnTo>
                  <a:pt x="2675814" y="382074"/>
                </a:lnTo>
                <a:lnTo>
                  <a:pt x="2675164" y="379083"/>
                </a:lnTo>
                <a:lnTo>
                  <a:pt x="2674514" y="375703"/>
                </a:lnTo>
                <a:lnTo>
                  <a:pt x="2673994" y="372322"/>
                </a:lnTo>
                <a:lnTo>
                  <a:pt x="2673734" y="368812"/>
                </a:lnTo>
                <a:lnTo>
                  <a:pt x="2673473" y="365041"/>
                </a:lnTo>
                <a:lnTo>
                  <a:pt x="2673473" y="361270"/>
                </a:lnTo>
                <a:lnTo>
                  <a:pt x="2673603" y="356720"/>
                </a:lnTo>
                <a:lnTo>
                  <a:pt x="2673994" y="352429"/>
                </a:lnTo>
                <a:lnTo>
                  <a:pt x="2674644" y="348528"/>
                </a:lnTo>
                <a:lnTo>
                  <a:pt x="2675034" y="346578"/>
                </a:lnTo>
                <a:lnTo>
                  <a:pt x="2675554" y="344758"/>
                </a:lnTo>
                <a:lnTo>
                  <a:pt x="2676074" y="343067"/>
                </a:lnTo>
                <a:lnTo>
                  <a:pt x="2676724" y="341377"/>
                </a:lnTo>
                <a:lnTo>
                  <a:pt x="2677375" y="339817"/>
                </a:lnTo>
                <a:lnTo>
                  <a:pt x="2678155" y="338387"/>
                </a:lnTo>
                <a:lnTo>
                  <a:pt x="2678935" y="336956"/>
                </a:lnTo>
                <a:lnTo>
                  <a:pt x="2679845" y="335526"/>
                </a:lnTo>
                <a:lnTo>
                  <a:pt x="2680756" y="334226"/>
                </a:lnTo>
                <a:lnTo>
                  <a:pt x="2681796" y="333056"/>
                </a:lnTo>
                <a:lnTo>
                  <a:pt x="2682967" y="331886"/>
                </a:lnTo>
                <a:lnTo>
                  <a:pt x="2684137" y="330845"/>
                </a:lnTo>
                <a:lnTo>
                  <a:pt x="2685307" y="329805"/>
                </a:lnTo>
                <a:lnTo>
                  <a:pt x="2686608" y="328895"/>
                </a:lnTo>
                <a:lnTo>
                  <a:pt x="2687908" y="328115"/>
                </a:lnTo>
                <a:lnTo>
                  <a:pt x="2689339" y="327335"/>
                </a:lnTo>
                <a:lnTo>
                  <a:pt x="2690769" y="326555"/>
                </a:lnTo>
                <a:lnTo>
                  <a:pt x="2692330" y="326035"/>
                </a:lnTo>
                <a:lnTo>
                  <a:pt x="2694020" y="325385"/>
                </a:lnTo>
                <a:lnTo>
                  <a:pt x="2695711" y="324994"/>
                </a:lnTo>
                <a:lnTo>
                  <a:pt x="2697401" y="324604"/>
                </a:lnTo>
                <a:lnTo>
                  <a:pt x="2699222" y="324214"/>
                </a:lnTo>
                <a:lnTo>
                  <a:pt x="2701042" y="323954"/>
                </a:lnTo>
                <a:lnTo>
                  <a:pt x="2702993" y="323824"/>
                </a:lnTo>
                <a:lnTo>
                  <a:pt x="2707154" y="323694"/>
                </a:lnTo>
                <a:lnTo>
                  <a:pt x="2709625" y="323694"/>
                </a:lnTo>
                <a:lnTo>
                  <a:pt x="2712096" y="323824"/>
                </a:lnTo>
                <a:lnTo>
                  <a:pt x="2714437" y="323954"/>
                </a:lnTo>
                <a:lnTo>
                  <a:pt x="2716647" y="324344"/>
                </a:lnTo>
                <a:lnTo>
                  <a:pt x="2718728" y="324734"/>
                </a:lnTo>
                <a:lnTo>
                  <a:pt x="2720679" y="325124"/>
                </a:lnTo>
                <a:lnTo>
                  <a:pt x="2722629" y="325775"/>
                </a:lnTo>
                <a:lnTo>
                  <a:pt x="2724320" y="326295"/>
                </a:lnTo>
                <a:lnTo>
                  <a:pt x="2726010" y="327075"/>
                </a:lnTo>
                <a:lnTo>
                  <a:pt x="2727571" y="327855"/>
                </a:lnTo>
                <a:lnTo>
                  <a:pt x="2729001" y="328765"/>
                </a:lnTo>
                <a:lnTo>
                  <a:pt x="2730302" y="329805"/>
                </a:lnTo>
                <a:lnTo>
                  <a:pt x="2731472" y="330845"/>
                </a:lnTo>
                <a:lnTo>
                  <a:pt x="2732513" y="332016"/>
                </a:lnTo>
                <a:lnTo>
                  <a:pt x="2733553" y="333186"/>
                </a:lnTo>
                <a:lnTo>
                  <a:pt x="2734333" y="334486"/>
                </a:lnTo>
                <a:lnTo>
                  <a:pt x="2735113" y="335916"/>
                </a:lnTo>
                <a:lnTo>
                  <a:pt x="2735894" y="337607"/>
                </a:lnTo>
                <a:lnTo>
                  <a:pt x="2736544" y="339427"/>
                </a:lnTo>
                <a:lnTo>
                  <a:pt x="2737194" y="341507"/>
                </a:lnTo>
                <a:lnTo>
                  <a:pt x="2737714" y="343718"/>
                </a:lnTo>
                <a:lnTo>
                  <a:pt x="2738234" y="346188"/>
                </a:lnTo>
                <a:lnTo>
                  <a:pt x="2738755" y="348788"/>
                </a:lnTo>
                <a:lnTo>
                  <a:pt x="2739145" y="351519"/>
                </a:lnTo>
                <a:lnTo>
                  <a:pt x="2739925" y="357630"/>
                </a:lnTo>
                <a:lnTo>
                  <a:pt x="2740315" y="364651"/>
                </a:lnTo>
                <a:lnTo>
                  <a:pt x="2740705" y="372322"/>
                </a:lnTo>
                <a:lnTo>
                  <a:pt x="2740705" y="380774"/>
                </a:lnTo>
                <a:lnTo>
                  <a:pt x="2740705" y="402877"/>
                </a:lnTo>
                <a:lnTo>
                  <a:pt x="2924715" y="402877"/>
                </a:lnTo>
                <a:lnTo>
                  <a:pt x="2925495" y="394946"/>
                </a:lnTo>
                <a:lnTo>
                  <a:pt x="2926015" y="388185"/>
                </a:lnTo>
                <a:lnTo>
                  <a:pt x="2926405" y="382464"/>
                </a:lnTo>
                <a:lnTo>
                  <a:pt x="2926535" y="377783"/>
                </a:lnTo>
                <a:lnTo>
                  <a:pt x="2926535" y="374143"/>
                </a:lnTo>
                <a:lnTo>
                  <a:pt x="2926405" y="370502"/>
                </a:lnTo>
                <a:lnTo>
                  <a:pt x="2926145" y="366861"/>
                </a:lnTo>
                <a:lnTo>
                  <a:pt x="2925885" y="363351"/>
                </a:lnTo>
                <a:lnTo>
                  <a:pt x="2925495" y="359970"/>
                </a:lnTo>
                <a:lnTo>
                  <a:pt x="2924975" y="356460"/>
                </a:lnTo>
                <a:lnTo>
                  <a:pt x="2924455" y="353079"/>
                </a:lnTo>
                <a:lnTo>
                  <a:pt x="2923935" y="349829"/>
                </a:lnTo>
                <a:lnTo>
                  <a:pt x="2923154" y="346578"/>
                </a:lnTo>
                <a:lnTo>
                  <a:pt x="2922374" y="343328"/>
                </a:lnTo>
                <a:lnTo>
                  <a:pt x="2921464" y="340207"/>
                </a:lnTo>
                <a:lnTo>
                  <a:pt x="2920553" y="337086"/>
                </a:lnTo>
                <a:lnTo>
                  <a:pt x="2919513" y="333966"/>
                </a:lnTo>
                <a:lnTo>
                  <a:pt x="2918473" y="330975"/>
                </a:lnTo>
                <a:lnTo>
                  <a:pt x="2917172" y="327985"/>
                </a:lnTo>
                <a:lnTo>
                  <a:pt x="2916002" y="325124"/>
                </a:lnTo>
                <a:lnTo>
                  <a:pt x="2914572" y="322264"/>
                </a:lnTo>
                <a:lnTo>
                  <a:pt x="2913141" y="319404"/>
                </a:lnTo>
                <a:lnTo>
                  <a:pt x="2911581" y="316673"/>
                </a:lnTo>
                <a:lnTo>
                  <a:pt x="2909890" y="313943"/>
                </a:lnTo>
                <a:lnTo>
                  <a:pt x="2908199" y="311212"/>
                </a:lnTo>
                <a:lnTo>
                  <a:pt x="2906379" y="308612"/>
                </a:lnTo>
                <a:lnTo>
                  <a:pt x="2904558" y="306011"/>
                </a:lnTo>
                <a:lnTo>
                  <a:pt x="2902608" y="303541"/>
                </a:lnTo>
                <a:lnTo>
                  <a:pt x="2900527" y="301071"/>
                </a:lnTo>
                <a:lnTo>
                  <a:pt x="2898446" y="298600"/>
                </a:lnTo>
                <a:lnTo>
                  <a:pt x="2896236" y="296260"/>
                </a:lnTo>
                <a:lnTo>
                  <a:pt x="2894025" y="293919"/>
                </a:lnTo>
                <a:lnTo>
                  <a:pt x="2891684" y="291709"/>
                </a:lnTo>
                <a:lnTo>
                  <a:pt x="2889213" y="289499"/>
                </a:lnTo>
                <a:lnTo>
                  <a:pt x="2886743" y="287288"/>
                </a:lnTo>
                <a:lnTo>
                  <a:pt x="2884142" y="285208"/>
                </a:lnTo>
                <a:lnTo>
                  <a:pt x="2881411" y="283128"/>
                </a:lnTo>
                <a:lnTo>
                  <a:pt x="2878680" y="281047"/>
                </a:lnTo>
                <a:lnTo>
                  <a:pt x="2875819" y="279097"/>
                </a:lnTo>
                <a:lnTo>
                  <a:pt x="2872828" y="277147"/>
                </a:lnTo>
                <a:lnTo>
                  <a:pt x="2869837" y="275326"/>
                </a:lnTo>
                <a:lnTo>
                  <a:pt x="2866716" y="273506"/>
                </a:lnTo>
                <a:lnTo>
                  <a:pt x="2863465" y="271686"/>
                </a:lnTo>
                <a:lnTo>
                  <a:pt x="2860214" y="269995"/>
                </a:lnTo>
                <a:lnTo>
                  <a:pt x="2856963" y="268305"/>
                </a:lnTo>
                <a:lnTo>
                  <a:pt x="2853452" y="266745"/>
                </a:lnTo>
                <a:lnTo>
                  <a:pt x="2849941" y="265185"/>
                </a:lnTo>
                <a:lnTo>
                  <a:pt x="2846299" y="263624"/>
                </a:lnTo>
                <a:lnTo>
                  <a:pt x="2838887" y="260764"/>
                </a:lnTo>
                <a:lnTo>
                  <a:pt x="2831084" y="258033"/>
                </a:lnTo>
                <a:lnTo>
                  <a:pt x="2822892" y="255563"/>
                </a:lnTo>
                <a:lnTo>
                  <a:pt x="2814439" y="253353"/>
                </a:lnTo>
                <a:lnTo>
                  <a:pt x="2805726" y="251142"/>
                </a:lnTo>
                <a:lnTo>
                  <a:pt x="2796493" y="249322"/>
                </a:lnTo>
                <a:lnTo>
                  <a:pt x="2787130" y="247632"/>
                </a:lnTo>
                <a:lnTo>
                  <a:pt x="2777247" y="246071"/>
                </a:lnTo>
                <a:lnTo>
                  <a:pt x="2767104" y="244901"/>
                </a:lnTo>
                <a:lnTo>
                  <a:pt x="2756700" y="243731"/>
                </a:lnTo>
                <a:lnTo>
                  <a:pt x="2756700" y="201084"/>
                </a:lnTo>
                <a:lnTo>
                  <a:pt x="2672043" y="201084"/>
                </a:lnTo>
                <a:close/>
                <a:moveTo>
                  <a:pt x="2715737" y="110069"/>
                </a:moveTo>
                <a:lnTo>
                  <a:pt x="2726271" y="110199"/>
                </a:lnTo>
                <a:lnTo>
                  <a:pt x="2736674" y="110589"/>
                </a:lnTo>
                <a:lnTo>
                  <a:pt x="2747077" y="111239"/>
                </a:lnTo>
                <a:lnTo>
                  <a:pt x="2757351" y="112149"/>
                </a:lnTo>
                <a:lnTo>
                  <a:pt x="2767494" y="113319"/>
                </a:lnTo>
                <a:lnTo>
                  <a:pt x="2777767" y="114750"/>
                </a:lnTo>
                <a:lnTo>
                  <a:pt x="2787780" y="116440"/>
                </a:lnTo>
                <a:lnTo>
                  <a:pt x="2797794" y="118260"/>
                </a:lnTo>
                <a:lnTo>
                  <a:pt x="2807677" y="120471"/>
                </a:lnTo>
                <a:lnTo>
                  <a:pt x="2817430" y="122811"/>
                </a:lnTo>
                <a:lnTo>
                  <a:pt x="2827183" y="125541"/>
                </a:lnTo>
                <a:lnTo>
                  <a:pt x="2836806" y="128402"/>
                </a:lnTo>
                <a:lnTo>
                  <a:pt x="2846299" y="131392"/>
                </a:lnTo>
                <a:lnTo>
                  <a:pt x="2855662" y="134773"/>
                </a:lnTo>
                <a:lnTo>
                  <a:pt x="2865025" y="138284"/>
                </a:lnTo>
                <a:lnTo>
                  <a:pt x="2874128" y="142054"/>
                </a:lnTo>
                <a:lnTo>
                  <a:pt x="2883231" y="146085"/>
                </a:lnTo>
                <a:lnTo>
                  <a:pt x="2892204" y="150246"/>
                </a:lnTo>
                <a:lnTo>
                  <a:pt x="2901047" y="154666"/>
                </a:lnTo>
                <a:lnTo>
                  <a:pt x="2909760" y="159217"/>
                </a:lnTo>
                <a:lnTo>
                  <a:pt x="2918473" y="164028"/>
                </a:lnTo>
                <a:lnTo>
                  <a:pt x="2927056" y="169099"/>
                </a:lnTo>
                <a:lnTo>
                  <a:pt x="2935378" y="174300"/>
                </a:lnTo>
                <a:lnTo>
                  <a:pt x="2943571" y="179630"/>
                </a:lnTo>
                <a:lnTo>
                  <a:pt x="2951634" y="185221"/>
                </a:lnTo>
                <a:lnTo>
                  <a:pt x="2959566" y="191072"/>
                </a:lnTo>
                <a:lnTo>
                  <a:pt x="2967239" y="197053"/>
                </a:lnTo>
                <a:lnTo>
                  <a:pt x="2974911" y="203164"/>
                </a:lnTo>
                <a:lnTo>
                  <a:pt x="2982323" y="209535"/>
                </a:lnTo>
                <a:lnTo>
                  <a:pt x="2989736" y="216166"/>
                </a:lnTo>
                <a:lnTo>
                  <a:pt x="2996888" y="222798"/>
                </a:lnTo>
                <a:lnTo>
                  <a:pt x="3003910" y="229559"/>
                </a:lnTo>
                <a:lnTo>
                  <a:pt x="3010673" y="236580"/>
                </a:lnTo>
                <a:lnTo>
                  <a:pt x="3017305" y="243731"/>
                </a:lnTo>
                <a:lnTo>
                  <a:pt x="3023807" y="251012"/>
                </a:lnTo>
                <a:lnTo>
                  <a:pt x="3030179" y="258553"/>
                </a:lnTo>
                <a:lnTo>
                  <a:pt x="3036291" y="266225"/>
                </a:lnTo>
                <a:lnTo>
                  <a:pt x="3042273" y="273896"/>
                </a:lnTo>
                <a:lnTo>
                  <a:pt x="3048125" y="281827"/>
                </a:lnTo>
                <a:lnTo>
                  <a:pt x="3053717" y="289889"/>
                </a:lnTo>
                <a:lnTo>
                  <a:pt x="3059048" y="298080"/>
                </a:lnTo>
                <a:lnTo>
                  <a:pt x="3064250" y="306401"/>
                </a:lnTo>
                <a:lnTo>
                  <a:pt x="3069322" y="314983"/>
                </a:lnTo>
                <a:lnTo>
                  <a:pt x="3074133" y="323564"/>
                </a:lnTo>
                <a:lnTo>
                  <a:pt x="3078685" y="332276"/>
                </a:lnTo>
                <a:lnTo>
                  <a:pt x="3083106" y="341117"/>
                </a:lnTo>
                <a:lnTo>
                  <a:pt x="3087267" y="350089"/>
                </a:lnTo>
                <a:lnTo>
                  <a:pt x="3091299" y="359060"/>
                </a:lnTo>
                <a:lnTo>
                  <a:pt x="3095070" y="368292"/>
                </a:lnTo>
                <a:lnTo>
                  <a:pt x="3098581" y="377653"/>
                </a:lnTo>
                <a:lnTo>
                  <a:pt x="3101962" y="387015"/>
                </a:lnTo>
                <a:lnTo>
                  <a:pt x="3104953" y="396506"/>
                </a:lnTo>
                <a:lnTo>
                  <a:pt x="3107814" y="406128"/>
                </a:lnTo>
                <a:lnTo>
                  <a:pt x="3110545" y="415880"/>
                </a:lnTo>
                <a:lnTo>
                  <a:pt x="3112886" y="425631"/>
                </a:lnTo>
                <a:lnTo>
                  <a:pt x="3115097" y="435513"/>
                </a:lnTo>
                <a:lnTo>
                  <a:pt x="3116917" y="445524"/>
                </a:lnTo>
                <a:lnTo>
                  <a:pt x="3118608" y="455536"/>
                </a:lnTo>
                <a:lnTo>
                  <a:pt x="3120038" y="465678"/>
                </a:lnTo>
                <a:lnTo>
                  <a:pt x="3121208" y="475949"/>
                </a:lnTo>
                <a:lnTo>
                  <a:pt x="3122119" y="486221"/>
                </a:lnTo>
                <a:lnTo>
                  <a:pt x="3122769" y="496623"/>
                </a:lnTo>
                <a:lnTo>
                  <a:pt x="3123159" y="507025"/>
                </a:lnTo>
                <a:lnTo>
                  <a:pt x="3123289" y="517556"/>
                </a:lnTo>
                <a:lnTo>
                  <a:pt x="3123159" y="528088"/>
                </a:lnTo>
                <a:lnTo>
                  <a:pt x="3122769" y="538490"/>
                </a:lnTo>
                <a:lnTo>
                  <a:pt x="3122119" y="548892"/>
                </a:lnTo>
                <a:lnTo>
                  <a:pt x="3121208" y="559163"/>
                </a:lnTo>
                <a:lnTo>
                  <a:pt x="3120038" y="569435"/>
                </a:lnTo>
                <a:lnTo>
                  <a:pt x="3118608" y="579577"/>
                </a:lnTo>
                <a:lnTo>
                  <a:pt x="3116917" y="589588"/>
                </a:lnTo>
                <a:lnTo>
                  <a:pt x="3115097" y="599600"/>
                </a:lnTo>
                <a:lnTo>
                  <a:pt x="3112886" y="609482"/>
                </a:lnTo>
                <a:lnTo>
                  <a:pt x="3110545" y="619233"/>
                </a:lnTo>
                <a:lnTo>
                  <a:pt x="3107814" y="628985"/>
                </a:lnTo>
                <a:lnTo>
                  <a:pt x="3104953" y="638736"/>
                </a:lnTo>
                <a:lnTo>
                  <a:pt x="3101962" y="648228"/>
                </a:lnTo>
                <a:lnTo>
                  <a:pt x="3098581" y="657590"/>
                </a:lnTo>
                <a:lnTo>
                  <a:pt x="3095070" y="666951"/>
                </a:lnTo>
                <a:lnTo>
                  <a:pt x="3091299" y="676053"/>
                </a:lnTo>
                <a:lnTo>
                  <a:pt x="3087267" y="685154"/>
                </a:lnTo>
                <a:lnTo>
                  <a:pt x="3083106" y="694126"/>
                </a:lnTo>
                <a:lnTo>
                  <a:pt x="3078685" y="702967"/>
                </a:lnTo>
                <a:lnTo>
                  <a:pt x="3074133" y="711678"/>
                </a:lnTo>
                <a:lnTo>
                  <a:pt x="3069322" y="720260"/>
                </a:lnTo>
                <a:lnTo>
                  <a:pt x="3064250" y="728711"/>
                </a:lnTo>
                <a:lnTo>
                  <a:pt x="3059048" y="737163"/>
                </a:lnTo>
                <a:lnTo>
                  <a:pt x="3053717" y="745354"/>
                </a:lnTo>
                <a:lnTo>
                  <a:pt x="3048125" y="753415"/>
                </a:lnTo>
                <a:lnTo>
                  <a:pt x="3042273" y="761347"/>
                </a:lnTo>
                <a:lnTo>
                  <a:pt x="3036291" y="769018"/>
                </a:lnTo>
                <a:lnTo>
                  <a:pt x="3030179" y="776689"/>
                </a:lnTo>
                <a:lnTo>
                  <a:pt x="3023807" y="784100"/>
                </a:lnTo>
                <a:lnTo>
                  <a:pt x="3017305" y="791512"/>
                </a:lnTo>
                <a:lnTo>
                  <a:pt x="3010673" y="798663"/>
                </a:lnTo>
                <a:lnTo>
                  <a:pt x="3003910" y="805684"/>
                </a:lnTo>
                <a:lnTo>
                  <a:pt x="2996888" y="812445"/>
                </a:lnTo>
                <a:lnTo>
                  <a:pt x="2989736" y="819076"/>
                </a:lnTo>
                <a:lnTo>
                  <a:pt x="2982323" y="825577"/>
                </a:lnTo>
                <a:lnTo>
                  <a:pt x="2974911" y="831948"/>
                </a:lnTo>
                <a:lnTo>
                  <a:pt x="2967239" y="838059"/>
                </a:lnTo>
                <a:lnTo>
                  <a:pt x="2959566" y="844040"/>
                </a:lnTo>
                <a:lnTo>
                  <a:pt x="2951634" y="849761"/>
                </a:lnTo>
                <a:lnTo>
                  <a:pt x="2943571" y="855352"/>
                </a:lnTo>
                <a:lnTo>
                  <a:pt x="2935378" y="860813"/>
                </a:lnTo>
                <a:lnTo>
                  <a:pt x="2927056" y="866014"/>
                </a:lnTo>
                <a:lnTo>
                  <a:pt x="2918473" y="871085"/>
                </a:lnTo>
                <a:lnTo>
                  <a:pt x="2909760" y="875896"/>
                </a:lnTo>
                <a:lnTo>
                  <a:pt x="2901047" y="880446"/>
                </a:lnTo>
                <a:lnTo>
                  <a:pt x="2892204" y="884867"/>
                </a:lnTo>
                <a:lnTo>
                  <a:pt x="2883231" y="889028"/>
                </a:lnTo>
                <a:lnTo>
                  <a:pt x="2874128" y="893058"/>
                </a:lnTo>
                <a:lnTo>
                  <a:pt x="2865025" y="896829"/>
                </a:lnTo>
                <a:lnTo>
                  <a:pt x="2855662" y="900340"/>
                </a:lnTo>
                <a:lnTo>
                  <a:pt x="2846299" y="903590"/>
                </a:lnTo>
                <a:lnTo>
                  <a:pt x="2836806" y="906711"/>
                </a:lnTo>
                <a:lnTo>
                  <a:pt x="2827183" y="909571"/>
                </a:lnTo>
                <a:lnTo>
                  <a:pt x="2817430" y="912302"/>
                </a:lnTo>
                <a:lnTo>
                  <a:pt x="2807677" y="914642"/>
                </a:lnTo>
                <a:lnTo>
                  <a:pt x="2797794" y="916852"/>
                </a:lnTo>
                <a:lnTo>
                  <a:pt x="2787780" y="918673"/>
                </a:lnTo>
                <a:lnTo>
                  <a:pt x="2777767" y="920363"/>
                </a:lnTo>
                <a:lnTo>
                  <a:pt x="2767494" y="921793"/>
                </a:lnTo>
                <a:lnTo>
                  <a:pt x="2757351" y="922963"/>
                </a:lnTo>
                <a:lnTo>
                  <a:pt x="2747077" y="923874"/>
                </a:lnTo>
                <a:lnTo>
                  <a:pt x="2736674" y="924524"/>
                </a:lnTo>
                <a:lnTo>
                  <a:pt x="2726271" y="924914"/>
                </a:lnTo>
                <a:lnTo>
                  <a:pt x="2715737" y="925044"/>
                </a:lnTo>
                <a:lnTo>
                  <a:pt x="2705204" y="924914"/>
                </a:lnTo>
                <a:lnTo>
                  <a:pt x="2694800" y="924524"/>
                </a:lnTo>
                <a:lnTo>
                  <a:pt x="2684397" y="923874"/>
                </a:lnTo>
                <a:lnTo>
                  <a:pt x="2674124" y="922963"/>
                </a:lnTo>
                <a:lnTo>
                  <a:pt x="2663850" y="921793"/>
                </a:lnTo>
                <a:lnTo>
                  <a:pt x="2653707" y="920363"/>
                </a:lnTo>
                <a:lnTo>
                  <a:pt x="2643694" y="918673"/>
                </a:lnTo>
                <a:lnTo>
                  <a:pt x="2633681" y="916852"/>
                </a:lnTo>
                <a:lnTo>
                  <a:pt x="2623797" y="914642"/>
                </a:lnTo>
                <a:lnTo>
                  <a:pt x="2614044" y="912302"/>
                </a:lnTo>
                <a:lnTo>
                  <a:pt x="2604291" y="909571"/>
                </a:lnTo>
                <a:lnTo>
                  <a:pt x="2594668" y="906711"/>
                </a:lnTo>
                <a:lnTo>
                  <a:pt x="2585175" y="903590"/>
                </a:lnTo>
                <a:lnTo>
                  <a:pt x="2575812" y="900340"/>
                </a:lnTo>
                <a:lnTo>
                  <a:pt x="2566449" y="896829"/>
                </a:lnTo>
                <a:lnTo>
                  <a:pt x="2557346" y="893058"/>
                </a:lnTo>
                <a:lnTo>
                  <a:pt x="2548243" y="889028"/>
                </a:lnTo>
                <a:lnTo>
                  <a:pt x="2539270" y="884867"/>
                </a:lnTo>
                <a:lnTo>
                  <a:pt x="2530427" y="880446"/>
                </a:lnTo>
                <a:lnTo>
                  <a:pt x="2521714" y="875896"/>
                </a:lnTo>
                <a:lnTo>
                  <a:pt x="2513131" y="871085"/>
                </a:lnTo>
                <a:lnTo>
                  <a:pt x="2504549" y="866014"/>
                </a:lnTo>
                <a:lnTo>
                  <a:pt x="2496226" y="860813"/>
                </a:lnTo>
                <a:lnTo>
                  <a:pt x="2488033" y="855352"/>
                </a:lnTo>
                <a:lnTo>
                  <a:pt x="2479971" y="849761"/>
                </a:lnTo>
                <a:lnTo>
                  <a:pt x="2472038" y="844040"/>
                </a:lnTo>
                <a:lnTo>
                  <a:pt x="2464366" y="838059"/>
                </a:lnTo>
                <a:lnTo>
                  <a:pt x="2456693" y="831948"/>
                </a:lnTo>
                <a:lnTo>
                  <a:pt x="2449281" y="825577"/>
                </a:lnTo>
                <a:lnTo>
                  <a:pt x="2441868" y="819076"/>
                </a:lnTo>
                <a:lnTo>
                  <a:pt x="2434716" y="812445"/>
                </a:lnTo>
                <a:lnTo>
                  <a:pt x="2427694" y="805684"/>
                </a:lnTo>
                <a:lnTo>
                  <a:pt x="2420932" y="798663"/>
                </a:lnTo>
                <a:lnTo>
                  <a:pt x="2414299" y="791512"/>
                </a:lnTo>
                <a:lnTo>
                  <a:pt x="2407797" y="784100"/>
                </a:lnTo>
                <a:lnTo>
                  <a:pt x="2401425" y="776689"/>
                </a:lnTo>
                <a:lnTo>
                  <a:pt x="2395313" y="769018"/>
                </a:lnTo>
                <a:lnTo>
                  <a:pt x="2389331" y="761347"/>
                </a:lnTo>
                <a:lnTo>
                  <a:pt x="2383479" y="753415"/>
                </a:lnTo>
                <a:lnTo>
                  <a:pt x="2377888" y="745354"/>
                </a:lnTo>
                <a:lnTo>
                  <a:pt x="2372556" y="737163"/>
                </a:lnTo>
                <a:lnTo>
                  <a:pt x="2367354" y="728711"/>
                </a:lnTo>
                <a:lnTo>
                  <a:pt x="2362283" y="720260"/>
                </a:lnTo>
                <a:lnTo>
                  <a:pt x="2357471" y="711678"/>
                </a:lnTo>
                <a:lnTo>
                  <a:pt x="2352920" y="702967"/>
                </a:lnTo>
                <a:lnTo>
                  <a:pt x="2348498" y="694126"/>
                </a:lnTo>
                <a:lnTo>
                  <a:pt x="2344337" y="685154"/>
                </a:lnTo>
                <a:lnTo>
                  <a:pt x="2340305" y="676053"/>
                </a:lnTo>
                <a:lnTo>
                  <a:pt x="2336534" y="666951"/>
                </a:lnTo>
                <a:lnTo>
                  <a:pt x="2333023" y="657590"/>
                </a:lnTo>
                <a:lnTo>
                  <a:pt x="2329772" y="648228"/>
                </a:lnTo>
                <a:lnTo>
                  <a:pt x="2326651" y="638736"/>
                </a:lnTo>
                <a:lnTo>
                  <a:pt x="2323790" y="628985"/>
                </a:lnTo>
                <a:lnTo>
                  <a:pt x="2321059" y="619233"/>
                </a:lnTo>
                <a:lnTo>
                  <a:pt x="2318718" y="609482"/>
                </a:lnTo>
                <a:lnTo>
                  <a:pt x="2316508" y="599600"/>
                </a:lnTo>
                <a:lnTo>
                  <a:pt x="2314687" y="589588"/>
                </a:lnTo>
                <a:lnTo>
                  <a:pt x="2312997" y="579577"/>
                </a:lnTo>
                <a:lnTo>
                  <a:pt x="2311566" y="569435"/>
                </a:lnTo>
                <a:lnTo>
                  <a:pt x="2310396" y="559163"/>
                </a:lnTo>
                <a:lnTo>
                  <a:pt x="2309486" y="548892"/>
                </a:lnTo>
                <a:lnTo>
                  <a:pt x="2308835" y="538490"/>
                </a:lnTo>
                <a:lnTo>
                  <a:pt x="2308445" y="528088"/>
                </a:lnTo>
                <a:lnTo>
                  <a:pt x="2308315" y="517556"/>
                </a:lnTo>
                <a:lnTo>
                  <a:pt x="2308445" y="507025"/>
                </a:lnTo>
                <a:lnTo>
                  <a:pt x="2308835" y="496623"/>
                </a:lnTo>
                <a:lnTo>
                  <a:pt x="2309486" y="486221"/>
                </a:lnTo>
                <a:lnTo>
                  <a:pt x="2310396" y="475949"/>
                </a:lnTo>
                <a:lnTo>
                  <a:pt x="2311566" y="465678"/>
                </a:lnTo>
                <a:lnTo>
                  <a:pt x="2312997" y="455536"/>
                </a:lnTo>
                <a:lnTo>
                  <a:pt x="2314687" y="445524"/>
                </a:lnTo>
                <a:lnTo>
                  <a:pt x="2316508" y="435513"/>
                </a:lnTo>
                <a:lnTo>
                  <a:pt x="2318718" y="425631"/>
                </a:lnTo>
                <a:lnTo>
                  <a:pt x="2321059" y="415880"/>
                </a:lnTo>
                <a:lnTo>
                  <a:pt x="2323790" y="406128"/>
                </a:lnTo>
                <a:lnTo>
                  <a:pt x="2326651" y="396506"/>
                </a:lnTo>
                <a:lnTo>
                  <a:pt x="2329772" y="387015"/>
                </a:lnTo>
                <a:lnTo>
                  <a:pt x="2333023" y="377653"/>
                </a:lnTo>
                <a:lnTo>
                  <a:pt x="2336534" y="368292"/>
                </a:lnTo>
                <a:lnTo>
                  <a:pt x="2340305" y="359060"/>
                </a:lnTo>
                <a:lnTo>
                  <a:pt x="2344337" y="350089"/>
                </a:lnTo>
                <a:lnTo>
                  <a:pt x="2348498" y="341117"/>
                </a:lnTo>
                <a:lnTo>
                  <a:pt x="2352920" y="332276"/>
                </a:lnTo>
                <a:lnTo>
                  <a:pt x="2357471" y="323564"/>
                </a:lnTo>
                <a:lnTo>
                  <a:pt x="2362283" y="314983"/>
                </a:lnTo>
                <a:lnTo>
                  <a:pt x="2367354" y="306401"/>
                </a:lnTo>
                <a:lnTo>
                  <a:pt x="2372556" y="298080"/>
                </a:lnTo>
                <a:lnTo>
                  <a:pt x="2377888" y="289889"/>
                </a:lnTo>
                <a:lnTo>
                  <a:pt x="2383479" y="281827"/>
                </a:lnTo>
                <a:lnTo>
                  <a:pt x="2389331" y="273896"/>
                </a:lnTo>
                <a:lnTo>
                  <a:pt x="2395313" y="266225"/>
                </a:lnTo>
                <a:lnTo>
                  <a:pt x="2401425" y="258553"/>
                </a:lnTo>
                <a:lnTo>
                  <a:pt x="2407797" y="251012"/>
                </a:lnTo>
                <a:lnTo>
                  <a:pt x="2414299" y="243731"/>
                </a:lnTo>
                <a:lnTo>
                  <a:pt x="2420932" y="236580"/>
                </a:lnTo>
                <a:lnTo>
                  <a:pt x="2427694" y="229559"/>
                </a:lnTo>
                <a:lnTo>
                  <a:pt x="2434716" y="222798"/>
                </a:lnTo>
                <a:lnTo>
                  <a:pt x="2441868" y="216166"/>
                </a:lnTo>
                <a:lnTo>
                  <a:pt x="2449281" y="209535"/>
                </a:lnTo>
                <a:lnTo>
                  <a:pt x="2456693" y="203164"/>
                </a:lnTo>
                <a:lnTo>
                  <a:pt x="2464366" y="197053"/>
                </a:lnTo>
                <a:lnTo>
                  <a:pt x="2472038" y="191072"/>
                </a:lnTo>
                <a:lnTo>
                  <a:pt x="2479971" y="185221"/>
                </a:lnTo>
                <a:lnTo>
                  <a:pt x="2488033" y="179630"/>
                </a:lnTo>
                <a:lnTo>
                  <a:pt x="2496226" y="174300"/>
                </a:lnTo>
                <a:lnTo>
                  <a:pt x="2504549" y="169099"/>
                </a:lnTo>
                <a:lnTo>
                  <a:pt x="2513131" y="164028"/>
                </a:lnTo>
                <a:lnTo>
                  <a:pt x="2521714" y="159217"/>
                </a:lnTo>
                <a:lnTo>
                  <a:pt x="2530427" y="154666"/>
                </a:lnTo>
                <a:lnTo>
                  <a:pt x="2539270" y="150246"/>
                </a:lnTo>
                <a:lnTo>
                  <a:pt x="2548243" y="146085"/>
                </a:lnTo>
                <a:lnTo>
                  <a:pt x="2557346" y="142054"/>
                </a:lnTo>
                <a:lnTo>
                  <a:pt x="2566449" y="138284"/>
                </a:lnTo>
                <a:lnTo>
                  <a:pt x="2575812" y="134773"/>
                </a:lnTo>
                <a:lnTo>
                  <a:pt x="2585175" y="131392"/>
                </a:lnTo>
                <a:lnTo>
                  <a:pt x="2594668" y="128402"/>
                </a:lnTo>
                <a:lnTo>
                  <a:pt x="2604291" y="125541"/>
                </a:lnTo>
                <a:lnTo>
                  <a:pt x="2614044" y="122811"/>
                </a:lnTo>
                <a:lnTo>
                  <a:pt x="2623797" y="120471"/>
                </a:lnTo>
                <a:lnTo>
                  <a:pt x="2633681" y="118260"/>
                </a:lnTo>
                <a:lnTo>
                  <a:pt x="2643694" y="116440"/>
                </a:lnTo>
                <a:lnTo>
                  <a:pt x="2653707" y="114750"/>
                </a:lnTo>
                <a:lnTo>
                  <a:pt x="2663850" y="113319"/>
                </a:lnTo>
                <a:lnTo>
                  <a:pt x="2674124" y="112149"/>
                </a:lnTo>
                <a:lnTo>
                  <a:pt x="2684397" y="111239"/>
                </a:lnTo>
                <a:lnTo>
                  <a:pt x="2694800" y="110589"/>
                </a:lnTo>
                <a:lnTo>
                  <a:pt x="2705204" y="110199"/>
                </a:lnTo>
                <a:lnTo>
                  <a:pt x="2715737" y="110069"/>
                </a:lnTo>
                <a:close/>
                <a:moveTo>
                  <a:pt x="2715737" y="65719"/>
                </a:moveTo>
                <a:lnTo>
                  <a:pt x="2704153" y="65979"/>
                </a:lnTo>
                <a:lnTo>
                  <a:pt x="2692570" y="66370"/>
                </a:lnTo>
                <a:lnTo>
                  <a:pt x="2680986" y="67151"/>
                </a:lnTo>
                <a:lnTo>
                  <a:pt x="2669663" y="68062"/>
                </a:lnTo>
                <a:lnTo>
                  <a:pt x="2658339" y="69363"/>
                </a:lnTo>
                <a:lnTo>
                  <a:pt x="2647016" y="70925"/>
                </a:lnTo>
                <a:lnTo>
                  <a:pt x="2635823" y="72877"/>
                </a:lnTo>
                <a:lnTo>
                  <a:pt x="2624760" y="74959"/>
                </a:lnTo>
                <a:lnTo>
                  <a:pt x="2613827" y="77301"/>
                </a:lnTo>
                <a:lnTo>
                  <a:pt x="2603024" y="80034"/>
                </a:lnTo>
                <a:lnTo>
                  <a:pt x="2592221" y="82897"/>
                </a:lnTo>
                <a:lnTo>
                  <a:pt x="2581549" y="86151"/>
                </a:lnTo>
                <a:lnTo>
                  <a:pt x="2571006" y="89534"/>
                </a:lnTo>
                <a:lnTo>
                  <a:pt x="2560594" y="93178"/>
                </a:lnTo>
                <a:lnTo>
                  <a:pt x="2550312" y="97212"/>
                </a:lnTo>
                <a:lnTo>
                  <a:pt x="2540030" y="101377"/>
                </a:lnTo>
                <a:lnTo>
                  <a:pt x="2530008" y="105671"/>
                </a:lnTo>
                <a:lnTo>
                  <a:pt x="2520116" y="110356"/>
                </a:lnTo>
                <a:lnTo>
                  <a:pt x="2510224" y="115302"/>
                </a:lnTo>
                <a:lnTo>
                  <a:pt x="2500593" y="120377"/>
                </a:lnTo>
                <a:lnTo>
                  <a:pt x="2491092" y="125712"/>
                </a:lnTo>
                <a:lnTo>
                  <a:pt x="2481721" y="131308"/>
                </a:lnTo>
                <a:lnTo>
                  <a:pt x="2472480" y="137034"/>
                </a:lnTo>
                <a:lnTo>
                  <a:pt x="2463369" y="143021"/>
                </a:lnTo>
                <a:lnTo>
                  <a:pt x="2454389" y="149267"/>
                </a:lnTo>
                <a:lnTo>
                  <a:pt x="2445668" y="155644"/>
                </a:lnTo>
                <a:lnTo>
                  <a:pt x="2437078" y="162281"/>
                </a:lnTo>
                <a:lnTo>
                  <a:pt x="2428618" y="169048"/>
                </a:lnTo>
                <a:lnTo>
                  <a:pt x="2420288" y="176076"/>
                </a:lnTo>
                <a:lnTo>
                  <a:pt x="2412219" y="183233"/>
                </a:lnTo>
                <a:lnTo>
                  <a:pt x="2404279" y="190651"/>
                </a:lnTo>
                <a:lnTo>
                  <a:pt x="2396470" y="198199"/>
                </a:lnTo>
                <a:lnTo>
                  <a:pt x="2388921" y="206007"/>
                </a:lnTo>
                <a:lnTo>
                  <a:pt x="2381502" y="214076"/>
                </a:lnTo>
                <a:lnTo>
                  <a:pt x="2374344" y="222144"/>
                </a:lnTo>
                <a:lnTo>
                  <a:pt x="2367316" y="230473"/>
                </a:lnTo>
                <a:lnTo>
                  <a:pt x="2360548" y="238932"/>
                </a:lnTo>
                <a:lnTo>
                  <a:pt x="2353910" y="247521"/>
                </a:lnTo>
                <a:lnTo>
                  <a:pt x="2347532" y="256240"/>
                </a:lnTo>
                <a:lnTo>
                  <a:pt x="2341285" y="265220"/>
                </a:lnTo>
                <a:lnTo>
                  <a:pt x="2335298" y="274329"/>
                </a:lnTo>
                <a:lnTo>
                  <a:pt x="2329571" y="283569"/>
                </a:lnTo>
                <a:lnTo>
                  <a:pt x="2323975" y="292939"/>
                </a:lnTo>
                <a:lnTo>
                  <a:pt x="2318638" y="302439"/>
                </a:lnTo>
                <a:lnTo>
                  <a:pt x="2313562" y="312069"/>
                </a:lnTo>
                <a:lnTo>
                  <a:pt x="2308616" y="321960"/>
                </a:lnTo>
                <a:lnTo>
                  <a:pt x="2304061" y="331850"/>
                </a:lnTo>
                <a:lnTo>
                  <a:pt x="2299636" y="341871"/>
                </a:lnTo>
                <a:lnTo>
                  <a:pt x="2295471" y="352151"/>
                </a:lnTo>
                <a:lnTo>
                  <a:pt x="2291436" y="362432"/>
                </a:lnTo>
                <a:lnTo>
                  <a:pt x="2287792" y="372843"/>
                </a:lnTo>
                <a:lnTo>
                  <a:pt x="2284408" y="383384"/>
                </a:lnTo>
                <a:lnTo>
                  <a:pt x="2281154" y="394056"/>
                </a:lnTo>
                <a:lnTo>
                  <a:pt x="2278291" y="404857"/>
                </a:lnTo>
                <a:lnTo>
                  <a:pt x="2275688" y="415658"/>
                </a:lnTo>
                <a:lnTo>
                  <a:pt x="2273215" y="426590"/>
                </a:lnTo>
                <a:lnTo>
                  <a:pt x="2271132" y="437652"/>
                </a:lnTo>
                <a:lnTo>
                  <a:pt x="2269310" y="448843"/>
                </a:lnTo>
                <a:lnTo>
                  <a:pt x="2267618" y="460165"/>
                </a:lnTo>
                <a:lnTo>
                  <a:pt x="2266316" y="471487"/>
                </a:lnTo>
                <a:lnTo>
                  <a:pt x="2265405" y="482809"/>
                </a:lnTo>
                <a:lnTo>
                  <a:pt x="2264624" y="494391"/>
                </a:lnTo>
                <a:lnTo>
                  <a:pt x="2264234" y="505974"/>
                </a:lnTo>
                <a:lnTo>
                  <a:pt x="2264104" y="517556"/>
                </a:lnTo>
                <a:lnTo>
                  <a:pt x="2264234" y="529138"/>
                </a:lnTo>
                <a:lnTo>
                  <a:pt x="2264624" y="540720"/>
                </a:lnTo>
                <a:lnTo>
                  <a:pt x="2265405" y="552303"/>
                </a:lnTo>
                <a:lnTo>
                  <a:pt x="2266316" y="563624"/>
                </a:lnTo>
                <a:lnTo>
                  <a:pt x="2267618" y="574946"/>
                </a:lnTo>
                <a:lnTo>
                  <a:pt x="2269310" y="586268"/>
                </a:lnTo>
                <a:lnTo>
                  <a:pt x="2271132" y="597460"/>
                </a:lnTo>
                <a:lnTo>
                  <a:pt x="2273215" y="608522"/>
                </a:lnTo>
                <a:lnTo>
                  <a:pt x="2275688" y="619453"/>
                </a:lnTo>
                <a:lnTo>
                  <a:pt x="2278291" y="630255"/>
                </a:lnTo>
                <a:lnTo>
                  <a:pt x="2281154" y="641186"/>
                </a:lnTo>
                <a:lnTo>
                  <a:pt x="2284408" y="651858"/>
                </a:lnTo>
                <a:lnTo>
                  <a:pt x="2287792" y="662399"/>
                </a:lnTo>
                <a:lnTo>
                  <a:pt x="2291436" y="672810"/>
                </a:lnTo>
                <a:lnTo>
                  <a:pt x="2295471" y="683090"/>
                </a:lnTo>
                <a:lnTo>
                  <a:pt x="2299636" y="693371"/>
                </a:lnTo>
                <a:lnTo>
                  <a:pt x="2304061" y="703392"/>
                </a:lnTo>
                <a:lnTo>
                  <a:pt x="2308616" y="713282"/>
                </a:lnTo>
                <a:lnTo>
                  <a:pt x="2313562" y="723173"/>
                </a:lnTo>
                <a:lnTo>
                  <a:pt x="2318638" y="732803"/>
                </a:lnTo>
                <a:lnTo>
                  <a:pt x="2323975" y="742303"/>
                </a:lnTo>
                <a:lnTo>
                  <a:pt x="2329571" y="751673"/>
                </a:lnTo>
                <a:lnTo>
                  <a:pt x="2335298" y="760913"/>
                </a:lnTo>
                <a:lnTo>
                  <a:pt x="2341285" y="770022"/>
                </a:lnTo>
                <a:lnTo>
                  <a:pt x="2347532" y="779002"/>
                </a:lnTo>
                <a:lnTo>
                  <a:pt x="2353910" y="787721"/>
                </a:lnTo>
                <a:lnTo>
                  <a:pt x="2360548" y="796310"/>
                </a:lnTo>
                <a:lnTo>
                  <a:pt x="2367316" y="804769"/>
                </a:lnTo>
                <a:lnTo>
                  <a:pt x="2374344" y="813098"/>
                </a:lnTo>
                <a:lnTo>
                  <a:pt x="2381502" y="821166"/>
                </a:lnTo>
                <a:lnTo>
                  <a:pt x="2388921" y="829105"/>
                </a:lnTo>
                <a:lnTo>
                  <a:pt x="2396470" y="836913"/>
                </a:lnTo>
                <a:lnTo>
                  <a:pt x="2404279" y="844461"/>
                </a:lnTo>
                <a:lnTo>
                  <a:pt x="2412219" y="851878"/>
                </a:lnTo>
                <a:lnTo>
                  <a:pt x="2420288" y="859036"/>
                </a:lnTo>
                <a:lnTo>
                  <a:pt x="2428618" y="866063"/>
                </a:lnTo>
                <a:lnTo>
                  <a:pt x="2437078" y="872831"/>
                </a:lnTo>
                <a:lnTo>
                  <a:pt x="2445668" y="879468"/>
                </a:lnTo>
                <a:lnTo>
                  <a:pt x="2454389" y="885844"/>
                </a:lnTo>
                <a:lnTo>
                  <a:pt x="2463369" y="892091"/>
                </a:lnTo>
                <a:lnTo>
                  <a:pt x="2472480" y="898077"/>
                </a:lnTo>
                <a:lnTo>
                  <a:pt x="2481721" y="903803"/>
                </a:lnTo>
                <a:lnTo>
                  <a:pt x="2491092" y="909399"/>
                </a:lnTo>
                <a:lnTo>
                  <a:pt x="2500593" y="914735"/>
                </a:lnTo>
                <a:lnTo>
                  <a:pt x="2510224" y="919810"/>
                </a:lnTo>
                <a:lnTo>
                  <a:pt x="2520116" y="924755"/>
                </a:lnTo>
                <a:lnTo>
                  <a:pt x="2530008" y="929310"/>
                </a:lnTo>
                <a:lnTo>
                  <a:pt x="2540030" y="933735"/>
                </a:lnTo>
                <a:lnTo>
                  <a:pt x="2550312" y="937899"/>
                </a:lnTo>
                <a:lnTo>
                  <a:pt x="2560594" y="941933"/>
                </a:lnTo>
                <a:lnTo>
                  <a:pt x="2571006" y="945577"/>
                </a:lnTo>
                <a:lnTo>
                  <a:pt x="2581549" y="948961"/>
                </a:lnTo>
                <a:lnTo>
                  <a:pt x="2592221" y="952214"/>
                </a:lnTo>
                <a:lnTo>
                  <a:pt x="2603024" y="955077"/>
                </a:lnTo>
                <a:lnTo>
                  <a:pt x="2613827" y="957680"/>
                </a:lnTo>
                <a:lnTo>
                  <a:pt x="2624760" y="960153"/>
                </a:lnTo>
                <a:lnTo>
                  <a:pt x="2635823" y="962235"/>
                </a:lnTo>
                <a:lnTo>
                  <a:pt x="2647016" y="964057"/>
                </a:lnTo>
                <a:lnTo>
                  <a:pt x="2658339" y="965749"/>
                </a:lnTo>
                <a:lnTo>
                  <a:pt x="2669663" y="967050"/>
                </a:lnTo>
                <a:lnTo>
                  <a:pt x="2680986" y="967961"/>
                </a:lnTo>
                <a:lnTo>
                  <a:pt x="2692570" y="968742"/>
                </a:lnTo>
                <a:lnTo>
                  <a:pt x="2704153" y="969132"/>
                </a:lnTo>
                <a:lnTo>
                  <a:pt x="2715737" y="969262"/>
                </a:lnTo>
                <a:lnTo>
                  <a:pt x="2727321" y="969132"/>
                </a:lnTo>
                <a:lnTo>
                  <a:pt x="2738904" y="968742"/>
                </a:lnTo>
                <a:lnTo>
                  <a:pt x="2750488" y="967961"/>
                </a:lnTo>
                <a:lnTo>
                  <a:pt x="2761811" y="967050"/>
                </a:lnTo>
                <a:lnTo>
                  <a:pt x="2773135" y="965749"/>
                </a:lnTo>
                <a:lnTo>
                  <a:pt x="2784458" y="964057"/>
                </a:lnTo>
                <a:lnTo>
                  <a:pt x="2795651" y="962235"/>
                </a:lnTo>
                <a:lnTo>
                  <a:pt x="2806714" y="960153"/>
                </a:lnTo>
                <a:lnTo>
                  <a:pt x="2817647" y="957680"/>
                </a:lnTo>
                <a:lnTo>
                  <a:pt x="2828450" y="955077"/>
                </a:lnTo>
                <a:lnTo>
                  <a:pt x="2839253" y="952214"/>
                </a:lnTo>
                <a:lnTo>
                  <a:pt x="2849925" y="948961"/>
                </a:lnTo>
                <a:lnTo>
                  <a:pt x="2860468" y="945577"/>
                </a:lnTo>
                <a:lnTo>
                  <a:pt x="2870880" y="941933"/>
                </a:lnTo>
                <a:lnTo>
                  <a:pt x="2881162" y="937899"/>
                </a:lnTo>
                <a:lnTo>
                  <a:pt x="2891445" y="933735"/>
                </a:lnTo>
                <a:lnTo>
                  <a:pt x="2901466" y="929310"/>
                </a:lnTo>
                <a:lnTo>
                  <a:pt x="2911358" y="924755"/>
                </a:lnTo>
                <a:lnTo>
                  <a:pt x="2921380" y="919810"/>
                </a:lnTo>
                <a:lnTo>
                  <a:pt x="2931011" y="914735"/>
                </a:lnTo>
                <a:lnTo>
                  <a:pt x="2940512" y="909399"/>
                </a:lnTo>
                <a:lnTo>
                  <a:pt x="2949884" y="903803"/>
                </a:lnTo>
                <a:lnTo>
                  <a:pt x="2959124" y="898077"/>
                </a:lnTo>
                <a:lnTo>
                  <a:pt x="2968235" y="892091"/>
                </a:lnTo>
                <a:lnTo>
                  <a:pt x="2977216" y="885844"/>
                </a:lnTo>
                <a:lnTo>
                  <a:pt x="2985936" y="879468"/>
                </a:lnTo>
                <a:lnTo>
                  <a:pt x="2994526" y="872831"/>
                </a:lnTo>
                <a:lnTo>
                  <a:pt x="3002986" y="866063"/>
                </a:lnTo>
                <a:lnTo>
                  <a:pt x="3011316" y="859036"/>
                </a:lnTo>
                <a:lnTo>
                  <a:pt x="3019386" y="851878"/>
                </a:lnTo>
                <a:lnTo>
                  <a:pt x="3027325" y="844461"/>
                </a:lnTo>
                <a:lnTo>
                  <a:pt x="3035134" y="836913"/>
                </a:lnTo>
                <a:lnTo>
                  <a:pt x="3042683" y="829105"/>
                </a:lnTo>
                <a:lnTo>
                  <a:pt x="3050102" y="821166"/>
                </a:lnTo>
                <a:lnTo>
                  <a:pt x="3057260" y="813098"/>
                </a:lnTo>
                <a:lnTo>
                  <a:pt x="3064289" y="804769"/>
                </a:lnTo>
                <a:lnTo>
                  <a:pt x="3071057" y="796310"/>
                </a:lnTo>
                <a:lnTo>
                  <a:pt x="3077694" y="787721"/>
                </a:lnTo>
                <a:lnTo>
                  <a:pt x="3084072" y="779002"/>
                </a:lnTo>
                <a:lnTo>
                  <a:pt x="3090319" y="770022"/>
                </a:lnTo>
                <a:lnTo>
                  <a:pt x="3096306" y="760913"/>
                </a:lnTo>
                <a:lnTo>
                  <a:pt x="3102033" y="751673"/>
                </a:lnTo>
                <a:lnTo>
                  <a:pt x="3107630" y="742303"/>
                </a:lnTo>
                <a:lnTo>
                  <a:pt x="3112966" y="732803"/>
                </a:lnTo>
                <a:lnTo>
                  <a:pt x="3118042" y="723173"/>
                </a:lnTo>
                <a:lnTo>
                  <a:pt x="3122988" y="713282"/>
                </a:lnTo>
                <a:lnTo>
                  <a:pt x="3127543" y="703392"/>
                </a:lnTo>
                <a:lnTo>
                  <a:pt x="3131968" y="693371"/>
                </a:lnTo>
                <a:lnTo>
                  <a:pt x="3136133" y="683090"/>
                </a:lnTo>
                <a:lnTo>
                  <a:pt x="3140168" y="672810"/>
                </a:lnTo>
                <a:lnTo>
                  <a:pt x="3143812" y="662399"/>
                </a:lnTo>
                <a:lnTo>
                  <a:pt x="3147196" y="651858"/>
                </a:lnTo>
                <a:lnTo>
                  <a:pt x="3150450" y="641186"/>
                </a:lnTo>
                <a:lnTo>
                  <a:pt x="3153314" y="630255"/>
                </a:lnTo>
                <a:lnTo>
                  <a:pt x="3156047" y="619453"/>
                </a:lnTo>
                <a:lnTo>
                  <a:pt x="3158390" y="608522"/>
                </a:lnTo>
                <a:lnTo>
                  <a:pt x="3160472" y="597460"/>
                </a:lnTo>
                <a:lnTo>
                  <a:pt x="3162294" y="586268"/>
                </a:lnTo>
                <a:lnTo>
                  <a:pt x="3163986" y="574946"/>
                </a:lnTo>
                <a:lnTo>
                  <a:pt x="3165288" y="563624"/>
                </a:lnTo>
                <a:lnTo>
                  <a:pt x="3166199" y="552303"/>
                </a:lnTo>
                <a:lnTo>
                  <a:pt x="3166980" y="540720"/>
                </a:lnTo>
                <a:lnTo>
                  <a:pt x="3167370" y="529138"/>
                </a:lnTo>
                <a:lnTo>
                  <a:pt x="3167631" y="517556"/>
                </a:lnTo>
                <a:lnTo>
                  <a:pt x="3167370" y="505974"/>
                </a:lnTo>
                <a:lnTo>
                  <a:pt x="3166980" y="494391"/>
                </a:lnTo>
                <a:lnTo>
                  <a:pt x="3166199" y="482809"/>
                </a:lnTo>
                <a:lnTo>
                  <a:pt x="3165288" y="471487"/>
                </a:lnTo>
                <a:lnTo>
                  <a:pt x="3163986" y="460165"/>
                </a:lnTo>
                <a:lnTo>
                  <a:pt x="3162294" y="448843"/>
                </a:lnTo>
                <a:lnTo>
                  <a:pt x="3160472" y="437652"/>
                </a:lnTo>
                <a:lnTo>
                  <a:pt x="3158390" y="426590"/>
                </a:lnTo>
                <a:lnTo>
                  <a:pt x="3156047" y="415658"/>
                </a:lnTo>
                <a:lnTo>
                  <a:pt x="3153314" y="404857"/>
                </a:lnTo>
                <a:lnTo>
                  <a:pt x="3150450" y="394056"/>
                </a:lnTo>
                <a:lnTo>
                  <a:pt x="3147196" y="383384"/>
                </a:lnTo>
                <a:lnTo>
                  <a:pt x="3143812" y="372843"/>
                </a:lnTo>
                <a:lnTo>
                  <a:pt x="3140168" y="362432"/>
                </a:lnTo>
                <a:lnTo>
                  <a:pt x="3136133" y="352151"/>
                </a:lnTo>
                <a:lnTo>
                  <a:pt x="3131968" y="341871"/>
                </a:lnTo>
                <a:lnTo>
                  <a:pt x="3127543" y="331850"/>
                </a:lnTo>
                <a:lnTo>
                  <a:pt x="3122988" y="321960"/>
                </a:lnTo>
                <a:lnTo>
                  <a:pt x="3118042" y="312069"/>
                </a:lnTo>
                <a:lnTo>
                  <a:pt x="3112966" y="302439"/>
                </a:lnTo>
                <a:lnTo>
                  <a:pt x="3107630" y="292939"/>
                </a:lnTo>
                <a:lnTo>
                  <a:pt x="3102033" y="283569"/>
                </a:lnTo>
                <a:lnTo>
                  <a:pt x="3096306" y="274329"/>
                </a:lnTo>
                <a:lnTo>
                  <a:pt x="3090319" y="265220"/>
                </a:lnTo>
                <a:lnTo>
                  <a:pt x="3084072" y="256240"/>
                </a:lnTo>
                <a:lnTo>
                  <a:pt x="3077694" y="247521"/>
                </a:lnTo>
                <a:lnTo>
                  <a:pt x="3071057" y="238932"/>
                </a:lnTo>
                <a:lnTo>
                  <a:pt x="3064289" y="230473"/>
                </a:lnTo>
                <a:lnTo>
                  <a:pt x="3057260" y="222144"/>
                </a:lnTo>
                <a:lnTo>
                  <a:pt x="3050102" y="214076"/>
                </a:lnTo>
                <a:lnTo>
                  <a:pt x="3042683" y="206007"/>
                </a:lnTo>
                <a:lnTo>
                  <a:pt x="3035134" y="198199"/>
                </a:lnTo>
                <a:lnTo>
                  <a:pt x="3027325" y="190651"/>
                </a:lnTo>
                <a:lnTo>
                  <a:pt x="3019386" y="183233"/>
                </a:lnTo>
                <a:lnTo>
                  <a:pt x="3011316" y="176076"/>
                </a:lnTo>
                <a:lnTo>
                  <a:pt x="3002986" y="169048"/>
                </a:lnTo>
                <a:lnTo>
                  <a:pt x="2994526" y="162281"/>
                </a:lnTo>
                <a:lnTo>
                  <a:pt x="2985936" y="155644"/>
                </a:lnTo>
                <a:lnTo>
                  <a:pt x="2977216" y="149267"/>
                </a:lnTo>
                <a:lnTo>
                  <a:pt x="2968235" y="143021"/>
                </a:lnTo>
                <a:lnTo>
                  <a:pt x="2959124" y="137034"/>
                </a:lnTo>
                <a:lnTo>
                  <a:pt x="2949884" y="131308"/>
                </a:lnTo>
                <a:lnTo>
                  <a:pt x="2940512" y="125712"/>
                </a:lnTo>
                <a:lnTo>
                  <a:pt x="2931011" y="120377"/>
                </a:lnTo>
                <a:lnTo>
                  <a:pt x="2921380" y="115302"/>
                </a:lnTo>
                <a:lnTo>
                  <a:pt x="2911358" y="110356"/>
                </a:lnTo>
                <a:lnTo>
                  <a:pt x="2901466" y="105671"/>
                </a:lnTo>
                <a:lnTo>
                  <a:pt x="2891445" y="101377"/>
                </a:lnTo>
                <a:lnTo>
                  <a:pt x="2881162" y="97212"/>
                </a:lnTo>
                <a:lnTo>
                  <a:pt x="2870880" y="93178"/>
                </a:lnTo>
                <a:lnTo>
                  <a:pt x="2860468" y="89534"/>
                </a:lnTo>
                <a:lnTo>
                  <a:pt x="2849925" y="86151"/>
                </a:lnTo>
                <a:lnTo>
                  <a:pt x="2839253" y="82897"/>
                </a:lnTo>
                <a:lnTo>
                  <a:pt x="2828450" y="80034"/>
                </a:lnTo>
                <a:lnTo>
                  <a:pt x="2817647" y="77301"/>
                </a:lnTo>
                <a:lnTo>
                  <a:pt x="2806714" y="74959"/>
                </a:lnTo>
                <a:lnTo>
                  <a:pt x="2795651" y="72877"/>
                </a:lnTo>
                <a:lnTo>
                  <a:pt x="2784458" y="70925"/>
                </a:lnTo>
                <a:lnTo>
                  <a:pt x="2773135" y="69363"/>
                </a:lnTo>
                <a:lnTo>
                  <a:pt x="2761811" y="68062"/>
                </a:lnTo>
                <a:lnTo>
                  <a:pt x="2750488" y="67151"/>
                </a:lnTo>
                <a:lnTo>
                  <a:pt x="2738904" y="66370"/>
                </a:lnTo>
                <a:lnTo>
                  <a:pt x="2727321" y="65979"/>
                </a:lnTo>
                <a:lnTo>
                  <a:pt x="2715737" y="65719"/>
                </a:lnTo>
                <a:close/>
                <a:moveTo>
                  <a:pt x="2709099" y="0"/>
                </a:moveTo>
                <a:lnTo>
                  <a:pt x="2715737" y="0"/>
                </a:lnTo>
                <a:lnTo>
                  <a:pt x="2722375" y="0"/>
                </a:lnTo>
                <a:lnTo>
                  <a:pt x="2729143" y="130"/>
                </a:lnTo>
                <a:lnTo>
                  <a:pt x="2735781" y="390"/>
                </a:lnTo>
                <a:lnTo>
                  <a:pt x="2742419" y="651"/>
                </a:lnTo>
                <a:lnTo>
                  <a:pt x="2748926" y="1041"/>
                </a:lnTo>
                <a:lnTo>
                  <a:pt x="2755564" y="1431"/>
                </a:lnTo>
                <a:lnTo>
                  <a:pt x="2762072" y="1952"/>
                </a:lnTo>
                <a:lnTo>
                  <a:pt x="2768579" y="2603"/>
                </a:lnTo>
                <a:lnTo>
                  <a:pt x="2775217" y="3383"/>
                </a:lnTo>
                <a:lnTo>
                  <a:pt x="2781595" y="4164"/>
                </a:lnTo>
                <a:lnTo>
                  <a:pt x="2788103" y="4945"/>
                </a:lnTo>
                <a:lnTo>
                  <a:pt x="2794480" y="5986"/>
                </a:lnTo>
                <a:lnTo>
                  <a:pt x="2800988" y="6897"/>
                </a:lnTo>
                <a:lnTo>
                  <a:pt x="2807365" y="8068"/>
                </a:lnTo>
                <a:lnTo>
                  <a:pt x="2813743" y="9240"/>
                </a:lnTo>
                <a:lnTo>
                  <a:pt x="2819990" y="10411"/>
                </a:lnTo>
                <a:lnTo>
                  <a:pt x="2826368" y="11842"/>
                </a:lnTo>
                <a:lnTo>
                  <a:pt x="2832615" y="13274"/>
                </a:lnTo>
                <a:lnTo>
                  <a:pt x="2838862" y="14705"/>
                </a:lnTo>
                <a:lnTo>
                  <a:pt x="2845110" y="16267"/>
                </a:lnTo>
                <a:lnTo>
                  <a:pt x="2851227" y="17829"/>
                </a:lnTo>
                <a:lnTo>
                  <a:pt x="2857344" y="19651"/>
                </a:lnTo>
                <a:lnTo>
                  <a:pt x="2863592" y="21342"/>
                </a:lnTo>
                <a:lnTo>
                  <a:pt x="2869579" y="23164"/>
                </a:lnTo>
                <a:lnTo>
                  <a:pt x="2875696" y="25116"/>
                </a:lnTo>
                <a:lnTo>
                  <a:pt x="2881683" y="27199"/>
                </a:lnTo>
                <a:lnTo>
                  <a:pt x="2887670" y="29281"/>
                </a:lnTo>
                <a:lnTo>
                  <a:pt x="2893657" y="31363"/>
                </a:lnTo>
                <a:lnTo>
                  <a:pt x="2905501" y="35918"/>
                </a:lnTo>
                <a:lnTo>
                  <a:pt x="2917345" y="40603"/>
                </a:lnTo>
                <a:lnTo>
                  <a:pt x="2928799" y="45678"/>
                </a:lnTo>
                <a:lnTo>
                  <a:pt x="2940252" y="51014"/>
                </a:lnTo>
                <a:lnTo>
                  <a:pt x="2951445" y="56610"/>
                </a:lnTo>
                <a:lnTo>
                  <a:pt x="2962508" y="62466"/>
                </a:lnTo>
                <a:lnTo>
                  <a:pt x="2973441" y="68582"/>
                </a:lnTo>
                <a:lnTo>
                  <a:pt x="2984244" y="74829"/>
                </a:lnTo>
                <a:lnTo>
                  <a:pt x="2994787" y="81466"/>
                </a:lnTo>
                <a:lnTo>
                  <a:pt x="3005199" y="88363"/>
                </a:lnTo>
                <a:lnTo>
                  <a:pt x="3015481" y="95391"/>
                </a:lnTo>
                <a:lnTo>
                  <a:pt x="3025503" y="102808"/>
                </a:lnTo>
                <a:lnTo>
                  <a:pt x="3035394" y="110356"/>
                </a:lnTo>
                <a:lnTo>
                  <a:pt x="3045026" y="118165"/>
                </a:lnTo>
                <a:lnTo>
                  <a:pt x="3054527" y="126103"/>
                </a:lnTo>
                <a:lnTo>
                  <a:pt x="3063898" y="134432"/>
                </a:lnTo>
                <a:lnTo>
                  <a:pt x="3072879" y="142891"/>
                </a:lnTo>
                <a:lnTo>
                  <a:pt x="3081859" y="151480"/>
                </a:lnTo>
                <a:lnTo>
                  <a:pt x="3090449" y="160459"/>
                </a:lnTo>
                <a:lnTo>
                  <a:pt x="3098909" y="169439"/>
                </a:lnTo>
                <a:lnTo>
                  <a:pt x="3107239" y="178809"/>
                </a:lnTo>
                <a:lnTo>
                  <a:pt x="3115179" y="188309"/>
                </a:lnTo>
                <a:lnTo>
                  <a:pt x="3122988" y="197939"/>
                </a:lnTo>
                <a:lnTo>
                  <a:pt x="3130537" y="207829"/>
                </a:lnTo>
                <a:lnTo>
                  <a:pt x="3137956" y="217980"/>
                </a:lnTo>
                <a:lnTo>
                  <a:pt x="3144984" y="228261"/>
                </a:lnTo>
                <a:lnTo>
                  <a:pt x="3151882" y="238672"/>
                </a:lnTo>
                <a:lnTo>
                  <a:pt x="3158520" y="249213"/>
                </a:lnTo>
                <a:lnTo>
                  <a:pt x="3164767" y="260014"/>
                </a:lnTo>
                <a:lnTo>
                  <a:pt x="3170884" y="270946"/>
                </a:lnTo>
                <a:lnTo>
                  <a:pt x="3176741" y="282007"/>
                </a:lnTo>
                <a:lnTo>
                  <a:pt x="3182338" y="293199"/>
                </a:lnTo>
                <a:lnTo>
                  <a:pt x="3187674" y="304651"/>
                </a:lnTo>
                <a:lnTo>
                  <a:pt x="3192750" y="316103"/>
                </a:lnTo>
                <a:lnTo>
                  <a:pt x="3197436" y="327816"/>
                </a:lnTo>
                <a:lnTo>
                  <a:pt x="3201991" y="339658"/>
                </a:lnTo>
                <a:lnTo>
                  <a:pt x="3204074" y="345645"/>
                </a:lnTo>
                <a:lnTo>
                  <a:pt x="3206156" y="351631"/>
                </a:lnTo>
                <a:lnTo>
                  <a:pt x="3208239" y="357617"/>
                </a:lnTo>
                <a:lnTo>
                  <a:pt x="3210191" y="363734"/>
                </a:lnTo>
                <a:lnTo>
                  <a:pt x="3212013" y="369720"/>
                </a:lnTo>
                <a:lnTo>
                  <a:pt x="3213705" y="375836"/>
                </a:lnTo>
                <a:lnTo>
                  <a:pt x="3215527" y="382083"/>
                </a:lnTo>
                <a:lnTo>
                  <a:pt x="3217089" y="388199"/>
                </a:lnTo>
                <a:lnTo>
                  <a:pt x="3218651" y="394446"/>
                </a:lnTo>
                <a:lnTo>
                  <a:pt x="3220082" y="400693"/>
                </a:lnTo>
                <a:lnTo>
                  <a:pt x="3221514" y="406939"/>
                </a:lnTo>
                <a:lnTo>
                  <a:pt x="3222816" y="413316"/>
                </a:lnTo>
                <a:lnTo>
                  <a:pt x="3224117" y="419562"/>
                </a:lnTo>
                <a:lnTo>
                  <a:pt x="3225289" y="425939"/>
                </a:lnTo>
                <a:lnTo>
                  <a:pt x="3226460" y="432316"/>
                </a:lnTo>
                <a:lnTo>
                  <a:pt x="3227371" y="438693"/>
                </a:lnTo>
                <a:lnTo>
                  <a:pt x="3228412" y="445200"/>
                </a:lnTo>
                <a:lnTo>
                  <a:pt x="3229193" y="451706"/>
                </a:lnTo>
                <a:lnTo>
                  <a:pt x="3229974" y="458083"/>
                </a:lnTo>
                <a:lnTo>
                  <a:pt x="3230755" y="464590"/>
                </a:lnTo>
                <a:lnTo>
                  <a:pt x="3231406" y="471227"/>
                </a:lnTo>
                <a:lnTo>
                  <a:pt x="3231926" y="477734"/>
                </a:lnTo>
                <a:lnTo>
                  <a:pt x="3232317" y="484371"/>
                </a:lnTo>
                <a:lnTo>
                  <a:pt x="3232707" y="490878"/>
                </a:lnTo>
                <a:lnTo>
                  <a:pt x="3232968" y="497515"/>
                </a:lnTo>
                <a:lnTo>
                  <a:pt x="3233228" y="504152"/>
                </a:lnTo>
                <a:lnTo>
                  <a:pt x="3233358" y="510919"/>
                </a:lnTo>
                <a:lnTo>
                  <a:pt x="3233358" y="517556"/>
                </a:lnTo>
                <a:lnTo>
                  <a:pt x="3233358" y="524193"/>
                </a:lnTo>
                <a:lnTo>
                  <a:pt x="3233228" y="530960"/>
                </a:lnTo>
                <a:lnTo>
                  <a:pt x="3232968" y="537597"/>
                </a:lnTo>
                <a:lnTo>
                  <a:pt x="3232707" y="544234"/>
                </a:lnTo>
                <a:lnTo>
                  <a:pt x="3232317" y="550741"/>
                </a:lnTo>
                <a:lnTo>
                  <a:pt x="3231926" y="557378"/>
                </a:lnTo>
                <a:lnTo>
                  <a:pt x="3231406" y="563885"/>
                </a:lnTo>
                <a:lnTo>
                  <a:pt x="3230755" y="570522"/>
                </a:lnTo>
                <a:lnTo>
                  <a:pt x="3229974" y="577029"/>
                </a:lnTo>
                <a:lnTo>
                  <a:pt x="3229193" y="583405"/>
                </a:lnTo>
                <a:lnTo>
                  <a:pt x="3228412" y="589912"/>
                </a:lnTo>
                <a:lnTo>
                  <a:pt x="3227371" y="596419"/>
                </a:lnTo>
                <a:lnTo>
                  <a:pt x="3226460" y="602796"/>
                </a:lnTo>
                <a:lnTo>
                  <a:pt x="3225289" y="609172"/>
                </a:lnTo>
                <a:lnTo>
                  <a:pt x="3224117" y="615549"/>
                </a:lnTo>
                <a:lnTo>
                  <a:pt x="3222816" y="621796"/>
                </a:lnTo>
                <a:lnTo>
                  <a:pt x="3221514" y="628173"/>
                </a:lnTo>
                <a:lnTo>
                  <a:pt x="3220082" y="634549"/>
                </a:lnTo>
                <a:lnTo>
                  <a:pt x="3218651" y="640796"/>
                </a:lnTo>
                <a:lnTo>
                  <a:pt x="3217089" y="647042"/>
                </a:lnTo>
                <a:lnTo>
                  <a:pt x="3215527" y="653159"/>
                </a:lnTo>
                <a:lnTo>
                  <a:pt x="3213705" y="659405"/>
                </a:lnTo>
                <a:lnTo>
                  <a:pt x="3212013" y="665522"/>
                </a:lnTo>
                <a:lnTo>
                  <a:pt x="3210191" y="671508"/>
                </a:lnTo>
                <a:lnTo>
                  <a:pt x="3208239" y="677625"/>
                </a:lnTo>
                <a:lnTo>
                  <a:pt x="3206156" y="683611"/>
                </a:lnTo>
                <a:lnTo>
                  <a:pt x="3204074" y="689597"/>
                </a:lnTo>
                <a:lnTo>
                  <a:pt x="3201991" y="695584"/>
                </a:lnTo>
                <a:lnTo>
                  <a:pt x="3197436" y="707426"/>
                </a:lnTo>
                <a:lnTo>
                  <a:pt x="3192750" y="719139"/>
                </a:lnTo>
                <a:lnTo>
                  <a:pt x="3187674" y="730591"/>
                </a:lnTo>
                <a:lnTo>
                  <a:pt x="3182338" y="742043"/>
                </a:lnTo>
                <a:lnTo>
                  <a:pt x="3176741" y="753234"/>
                </a:lnTo>
                <a:lnTo>
                  <a:pt x="3170884" y="764296"/>
                </a:lnTo>
                <a:lnTo>
                  <a:pt x="3164767" y="775228"/>
                </a:lnTo>
                <a:lnTo>
                  <a:pt x="3158520" y="786029"/>
                </a:lnTo>
                <a:lnTo>
                  <a:pt x="3151882" y="796570"/>
                </a:lnTo>
                <a:lnTo>
                  <a:pt x="3144984" y="806981"/>
                </a:lnTo>
                <a:lnTo>
                  <a:pt x="3137956" y="817262"/>
                </a:lnTo>
                <a:lnTo>
                  <a:pt x="3130537" y="827283"/>
                </a:lnTo>
                <a:lnTo>
                  <a:pt x="3122988" y="837173"/>
                </a:lnTo>
                <a:lnTo>
                  <a:pt x="3115179" y="846803"/>
                </a:lnTo>
                <a:lnTo>
                  <a:pt x="3107239" y="856303"/>
                </a:lnTo>
                <a:lnTo>
                  <a:pt x="3098909" y="865543"/>
                </a:lnTo>
                <a:lnTo>
                  <a:pt x="3090449" y="874653"/>
                </a:lnTo>
                <a:lnTo>
                  <a:pt x="3081859" y="883632"/>
                </a:lnTo>
                <a:lnTo>
                  <a:pt x="3072879" y="892221"/>
                </a:lnTo>
                <a:lnTo>
                  <a:pt x="3063898" y="900680"/>
                </a:lnTo>
                <a:lnTo>
                  <a:pt x="3054527" y="909009"/>
                </a:lnTo>
                <a:lnTo>
                  <a:pt x="3045026" y="916947"/>
                </a:lnTo>
                <a:lnTo>
                  <a:pt x="3035394" y="924755"/>
                </a:lnTo>
                <a:lnTo>
                  <a:pt x="3025503" y="932303"/>
                </a:lnTo>
                <a:lnTo>
                  <a:pt x="3015481" y="939721"/>
                </a:lnTo>
                <a:lnTo>
                  <a:pt x="3005199" y="946749"/>
                </a:lnTo>
                <a:lnTo>
                  <a:pt x="2994787" y="953646"/>
                </a:lnTo>
                <a:lnTo>
                  <a:pt x="2984244" y="960283"/>
                </a:lnTo>
                <a:lnTo>
                  <a:pt x="2973441" y="966529"/>
                </a:lnTo>
                <a:lnTo>
                  <a:pt x="2962508" y="972646"/>
                </a:lnTo>
                <a:lnTo>
                  <a:pt x="2951445" y="978502"/>
                </a:lnTo>
                <a:lnTo>
                  <a:pt x="2940252" y="984098"/>
                </a:lnTo>
                <a:lnTo>
                  <a:pt x="2928799" y="989434"/>
                </a:lnTo>
                <a:lnTo>
                  <a:pt x="2917345" y="994509"/>
                </a:lnTo>
                <a:lnTo>
                  <a:pt x="2905501" y="999194"/>
                </a:lnTo>
                <a:lnTo>
                  <a:pt x="2893657" y="1003749"/>
                </a:lnTo>
                <a:lnTo>
                  <a:pt x="2887670" y="1005831"/>
                </a:lnTo>
                <a:lnTo>
                  <a:pt x="2881683" y="1007913"/>
                </a:lnTo>
                <a:lnTo>
                  <a:pt x="2875696" y="1009995"/>
                </a:lnTo>
                <a:lnTo>
                  <a:pt x="2869579" y="1011817"/>
                </a:lnTo>
                <a:lnTo>
                  <a:pt x="2863592" y="1013769"/>
                </a:lnTo>
                <a:lnTo>
                  <a:pt x="2857344" y="1015461"/>
                </a:lnTo>
                <a:lnTo>
                  <a:pt x="2851227" y="1017153"/>
                </a:lnTo>
                <a:lnTo>
                  <a:pt x="2845110" y="1018845"/>
                </a:lnTo>
                <a:lnTo>
                  <a:pt x="2838862" y="1020406"/>
                </a:lnTo>
                <a:lnTo>
                  <a:pt x="2832615" y="1021838"/>
                </a:lnTo>
                <a:lnTo>
                  <a:pt x="2826368" y="1023269"/>
                </a:lnTo>
                <a:lnTo>
                  <a:pt x="2819990" y="1024571"/>
                </a:lnTo>
                <a:lnTo>
                  <a:pt x="2813743" y="1025872"/>
                </a:lnTo>
                <a:lnTo>
                  <a:pt x="2807365" y="1027043"/>
                </a:lnTo>
                <a:lnTo>
                  <a:pt x="2800988" y="1028084"/>
                </a:lnTo>
                <a:lnTo>
                  <a:pt x="2794480" y="1029125"/>
                </a:lnTo>
                <a:lnTo>
                  <a:pt x="2788103" y="1030167"/>
                </a:lnTo>
                <a:lnTo>
                  <a:pt x="2781595" y="1030947"/>
                </a:lnTo>
                <a:lnTo>
                  <a:pt x="2775217" y="1031728"/>
                </a:lnTo>
                <a:lnTo>
                  <a:pt x="2768579" y="1032509"/>
                </a:lnTo>
                <a:lnTo>
                  <a:pt x="2762072" y="1033030"/>
                </a:lnTo>
                <a:lnTo>
                  <a:pt x="2755564" y="1033680"/>
                </a:lnTo>
                <a:lnTo>
                  <a:pt x="2748926" y="1034071"/>
                </a:lnTo>
                <a:lnTo>
                  <a:pt x="2742419" y="1034461"/>
                </a:lnTo>
                <a:lnTo>
                  <a:pt x="2735781" y="1034721"/>
                </a:lnTo>
                <a:lnTo>
                  <a:pt x="2729143" y="1034982"/>
                </a:lnTo>
                <a:lnTo>
                  <a:pt x="2722375" y="1035112"/>
                </a:lnTo>
                <a:lnTo>
                  <a:pt x="2715737" y="1035112"/>
                </a:lnTo>
                <a:lnTo>
                  <a:pt x="2709099" y="1035112"/>
                </a:lnTo>
                <a:lnTo>
                  <a:pt x="2702331" y="1034982"/>
                </a:lnTo>
                <a:lnTo>
                  <a:pt x="2695693" y="1034721"/>
                </a:lnTo>
                <a:lnTo>
                  <a:pt x="2689056" y="1034461"/>
                </a:lnTo>
                <a:lnTo>
                  <a:pt x="2682548" y="1034071"/>
                </a:lnTo>
                <a:lnTo>
                  <a:pt x="2675910" y="1033680"/>
                </a:lnTo>
                <a:lnTo>
                  <a:pt x="2669402" y="1033030"/>
                </a:lnTo>
                <a:lnTo>
                  <a:pt x="2662765" y="1032509"/>
                </a:lnTo>
                <a:lnTo>
                  <a:pt x="2656257" y="1031728"/>
                </a:lnTo>
                <a:lnTo>
                  <a:pt x="2649879" y="1030947"/>
                </a:lnTo>
                <a:lnTo>
                  <a:pt x="2643372" y="1030167"/>
                </a:lnTo>
                <a:lnTo>
                  <a:pt x="2636864" y="1029125"/>
                </a:lnTo>
                <a:lnTo>
                  <a:pt x="2630486" y="1028084"/>
                </a:lnTo>
                <a:lnTo>
                  <a:pt x="2624109" y="1027043"/>
                </a:lnTo>
                <a:lnTo>
                  <a:pt x="2617731" y="1025872"/>
                </a:lnTo>
                <a:lnTo>
                  <a:pt x="2611484" y="1024571"/>
                </a:lnTo>
                <a:lnTo>
                  <a:pt x="2605106" y="1023269"/>
                </a:lnTo>
                <a:lnTo>
                  <a:pt x="2598859" y="1021838"/>
                </a:lnTo>
                <a:lnTo>
                  <a:pt x="2592612" y="1020406"/>
                </a:lnTo>
                <a:lnTo>
                  <a:pt x="2586364" y="1018845"/>
                </a:lnTo>
                <a:lnTo>
                  <a:pt x="2580247" y="1017153"/>
                </a:lnTo>
                <a:lnTo>
                  <a:pt x="2574000" y="1015461"/>
                </a:lnTo>
                <a:lnTo>
                  <a:pt x="2567883" y="1013769"/>
                </a:lnTo>
                <a:lnTo>
                  <a:pt x="2561895" y="1011817"/>
                </a:lnTo>
                <a:lnTo>
                  <a:pt x="2555778" y="1009995"/>
                </a:lnTo>
                <a:lnTo>
                  <a:pt x="2549791" y="1007913"/>
                </a:lnTo>
                <a:lnTo>
                  <a:pt x="2543804" y="1005831"/>
                </a:lnTo>
                <a:lnTo>
                  <a:pt x="2537817" y="1003749"/>
                </a:lnTo>
                <a:lnTo>
                  <a:pt x="2525973" y="999194"/>
                </a:lnTo>
                <a:lnTo>
                  <a:pt x="2514259" y="994509"/>
                </a:lnTo>
                <a:lnTo>
                  <a:pt x="2502806" y="989434"/>
                </a:lnTo>
                <a:lnTo>
                  <a:pt x="2491352" y="984098"/>
                </a:lnTo>
                <a:lnTo>
                  <a:pt x="2480159" y="978502"/>
                </a:lnTo>
                <a:lnTo>
                  <a:pt x="2469096" y="972646"/>
                </a:lnTo>
                <a:lnTo>
                  <a:pt x="2458163" y="966529"/>
                </a:lnTo>
                <a:lnTo>
                  <a:pt x="2447360" y="960283"/>
                </a:lnTo>
                <a:lnTo>
                  <a:pt x="2436818" y="953646"/>
                </a:lnTo>
                <a:lnTo>
                  <a:pt x="2426405" y="946749"/>
                </a:lnTo>
                <a:lnTo>
                  <a:pt x="2416123" y="939721"/>
                </a:lnTo>
                <a:lnTo>
                  <a:pt x="2406102" y="932303"/>
                </a:lnTo>
                <a:lnTo>
                  <a:pt x="2396210" y="924755"/>
                </a:lnTo>
                <a:lnTo>
                  <a:pt x="2386578" y="916947"/>
                </a:lnTo>
                <a:lnTo>
                  <a:pt x="2377077" y="909009"/>
                </a:lnTo>
                <a:lnTo>
                  <a:pt x="2367706" y="900680"/>
                </a:lnTo>
                <a:lnTo>
                  <a:pt x="2358726" y="892221"/>
                </a:lnTo>
                <a:lnTo>
                  <a:pt x="2349745" y="883632"/>
                </a:lnTo>
                <a:lnTo>
                  <a:pt x="2341155" y="874653"/>
                </a:lnTo>
                <a:lnTo>
                  <a:pt x="2332695" y="865543"/>
                </a:lnTo>
                <a:lnTo>
                  <a:pt x="2324365" y="856303"/>
                </a:lnTo>
                <a:lnTo>
                  <a:pt x="2316426" y="846803"/>
                </a:lnTo>
                <a:lnTo>
                  <a:pt x="2308616" y="837173"/>
                </a:lnTo>
                <a:lnTo>
                  <a:pt x="2301068" y="827283"/>
                </a:lnTo>
                <a:lnTo>
                  <a:pt x="2293649" y="817262"/>
                </a:lnTo>
                <a:lnTo>
                  <a:pt x="2286620" y="806981"/>
                </a:lnTo>
                <a:lnTo>
                  <a:pt x="2279722" y="796570"/>
                </a:lnTo>
                <a:lnTo>
                  <a:pt x="2273084" y="786029"/>
                </a:lnTo>
                <a:lnTo>
                  <a:pt x="2266837" y="775228"/>
                </a:lnTo>
                <a:lnTo>
                  <a:pt x="2260720" y="764296"/>
                </a:lnTo>
                <a:lnTo>
                  <a:pt x="2254863" y="753234"/>
                </a:lnTo>
                <a:lnTo>
                  <a:pt x="2249266" y="742043"/>
                </a:lnTo>
                <a:lnTo>
                  <a:pt x="2243930" y="730591"/>
                </a:lnTo>
                <a:lnTo>
                  <a:pt x="2238854" y="719139"/>
                </a:lnTo>
                <a:lnTo>
                  <a:pt x="2234169" y="707426"/>
                </a:lnTo>
                <a:lnTo>
                  <a:pt x="2229613" y="695584"/>
                </a:lnTo>
                <a:lnTo>
                  <a:pt x="2227531" y="689597"/>
                </a:lnTo>
                <a:lnTo>
                  <a:pt x="2225448" y="683611"/>
                </a:lnTo>
                <a:lnTo>
                  <a:pt x="2223366" y="677625"/>
                </a:lnTo>
                <a:lnTo>
                  <a:pt x="2221544" y="671508"/>
                </a:lnTo>
                <a:lnTo>
                  <a:pt x="2219591" y="665522"/>
                </a:lnTo>
                <a:lnTo>
                  <a:pt x="2217899" y="659405"/>
                </a:lnTo>
                <a:lnTo>
                  <a:pt x="2216207" y="653159"/>
                </a:lnTo>
                <a:lnTo>
                  <a:pt x="2214515" y="647042"/>
                </a:lnTo>
                <a:lnTo>
                  <a:pt x="2212953" y="640796"/>
                </a:lnTo>
                <a:lnTo>
                  <a:pt x="2211522" y="634549"/>
                </a:lnTo>
                <a:lnTo>
                  <a:pt x="2210090" y="628173"/>
                </a:lnTo>
                <a:lnTo>
                  <a:pt x="2208789" y="621796"/>
                </a:lnTo>
                <a:lnTo>
                  <a:pt x="2207487" y="615549"/>
                </a:lnTo>
                <a:lnTo>
                  <a:pt x="2206316" y="609172"/>
                </a:lnTo>
                <a:lnTo>
                  <a:pt x="2205144" y="602796"/>
                </a:lnTo>
                <a:lnTo>
                  <a:pt x="2204233" y="596419"/>
                </a:lnTo>
                <a:lnTo>
                  <a:pt x="2203192" y="589912"/>
                </a:lnTo>
                <a:lnTo>
                  <a:pt x="2202411" y="583405"/>
                </a:lnTo>
                <a:lnTo>
                  <a:pt x="2201630" y="577029"/>
                </a:lnTo>
                <a:lnTo>
                  <a:pt x="2200849" y="570522"/>
                </a:lnTo>
                <a:lnTo>
                  <a:pt x="2200329" y="563885"/>
                </a:lnTo>
                <a:lnTo>
                  <a:pt x="2199678" y="557378"/>
                </a:lnTo>
                <a:lnTo>
                  <a:pt x="2199287" y="550741"/>
                </a:lnTo>
                <a:lnTo>
                  <a:pt x="2198897" y="544234"/>
                </a:lnTo>
                <a:lnTo>
                  <a:pt x="2198637" y="537597"/>
                </a:lnTo>
                <a:lnTo>
                  <a:pt x="2198376" y="530960"/>
                </a:lnTo>
                <a:lnTo>
                  <a:pt x="2198246" y="524193"/>
                </a:lnTo>
                <a:lnTo>
                  <a:pt x="2198246" y="517556"/>
                </a:lnTo>
                <a:lnTo>
                  <a:pt x="2198246" y="510919"/>
                </a:lnTo>
                <a:lnTo>
                  <a:pt x="2198376" y="504152"/>
                </a:lnTo>
                <a:lnTo>
                  <a:pt x="2198637" y="497515"/>
                </a:lnTo>
                <a:lnTo>
                  <a:pt x="2198897" y="490878"/>
                </a:lnTo>
                <a:lnTo>
                  <a:pt x="2199287" y="484371"/>
                </a:lnTo>
                <a:lnTo>
                  <a:pt x="2199678" y="477734"/>
                </a:lnTo>
                <a:lnTo>
                  <a:pt x="2200329" y="471227"/>
                </a:lnTo>
                <a:lnTo>
                  <a:pt x="2200849" y="464590"/>
                </a:lnTo>
                <a:lnTo>
                  <a:pt x="2201630" y="458083"/>
                </a:lnTo>
                <a:lnTo>
                  <a:pt x="2202411" y="451706"/>
                </a:lnTo>
                <a:lnTo>
                  <a:pt x="2203192" y="445200"/>
                </a:lnTo>
                <a:lnTo>
                  <a:pt x="2204233" y="438693"/>
                </a:lnTo>
                <a:lnTo>
                  <a:pt x="2205144" y="432316"/>
                </a:lnTo>
                <a:lnTo>
                  <a:pt x="2206316" y="425939"/>
                </a:lnTo>
                <a:lnTo>
                  <a:pt x="2207487" y="419562"/>
                </a:lnTo>
                <a:lnTo>
                  <a:pt x="2208789" y="413316"/>
                </a:lnTo>
                <a:lnTo>
                  <a:pt x="2210090" y="406939"/>
                </a:lnTo>
                <a:lnTo>
                  <a:pt x="2211522" y="400693"/>
                </a:lnTo>
                <a:lnTo>
                  <a:pt x="2212953" y="394446"/>
                </a:lnTo>
                <a:lnTo>
                  <a:pt x="2214515" y="388199"/>
                </a:lnTo>
                <a:lnTo>
                  <a:pt x="2216207" y="382083"/>
                </a:lnTo>
                <a:lnTo>
                  <a:pt x="2217899" y="375836"/>
                </a:lnTo>
                <a:lnTo>
                  <a:pt x="2219591" y="369720"/>
                </a:lnTo>
                <a:lnTo>
                  <a:pt x="2221544" y="363734"/>
                </a:lnTo>
                <a:lnTo>
                  <a:pt x="2223366" y="357617"/>
                </a:lnTo>
                <a:lnTo>
                  <a:pt x="2225448" y="351631"/>
                </a:lnTo>
                <a:lnTo>
                  <a:pt x="2227531" y="345645"/>
                </a:lnTo>
                <a:lnTo>
                  <a:pt x="2229613" y="339658"/>
                </a:lnTo>
                <a:lnTo>
                  <a:pt x="2234169" y="327816"/>
                </a:lnTo>
                <a:lnTo>
                  <a:pt x="2238854" y="316103"/>
                </a:lnTo>
                <a:lnTo>
                  <a:pt x="2243930" y="304651"/>
                </a:lnTo>
                <a:lnTo>
                  <a:pt x="2249266" y="293199"/>
                </a:lnTo>
                <a:lnTo>
                  <a:pt x="2254863" y="282007"/>
                </a:lnTo>
                <a:lnTo>
                  <a:pt x="2260720" y="270946"/>
                </a:lnTo>
                <a:lnTo>
                  <a:pt x="2266837" y="260014"/>
                </a:lnTo>
                <a:lnTo>
                  <a:pt x="2273084" y="249213"/>
                </a:lnTo>
                <a:lnTo>
                  <a:pt x="2279722" y="238672"/>
                </a:lnTo>
                <a:lnTo>
                  <a:pt x="2286620" y="228261"/>
                </a:lnTo>
                <a:lnTo>
                  <a:pt x="2293649" y="217980"/>
                </a:lnTo>
                <a:lnTo>
                  <a:pt x="2301068" y="207829"/>
                </a:lnTo>
                <a:lnTo>
                  <a:pt x="2308616" y="197939"/>
                </a:lnTo>
                <a:lnTo>
                  <a:pt x="2316426" y="188309"/>
                </a:lnTo>
                <a:lnTo>
                  <a:pt x="2324365" y="178809"/>
                </a:lnTo>
                <a:lnTo>
                  <a:pt x="2332695" y="169439"/>
                </a:lnTo>
                <a:lnTo>
                  <a:pt x="2341155" y="160459"/>
                </a:lnTo>
                <a:lnTo>
                  <a:pt x="2349745" y="151480"/>
                </a:lnTo>
                <a:lnTo>
                  <a:pt x="2358726" y="142891"/>
                </a:lnTo>
                <a:lnTo>
                  <a:pt x="2367706" y="134432"/>
                </a:lnTo>
                <a:lnTo>
                  <a:pt x="2377077" y="126103"/>
                </a:lnTo>
                <a:lnTo>
                  <a:pt x="2386578" y="118165"/>
                </a:lnTo>
                <a:lnTo>
                  <a:pt x="2396210" y="110356"/>
                </a:lnTo>
                <a:lnTo>
                  <a:pt x="2406102" y="102808"/>
                </a:lnTo>
                <a:lnTo>
                  <a:pt x="2416123" y="95391"/>
                </a:lnTo>
                <a:lnTo>
                  <a:pt x="2426405" y="88363"/>
                </a:lnTo>
                <a:lnTo>
                  <a:pt x="2436818" y="81466"/>
                </a:lnTo>
                <a:lnTo>
                  <a:pt x="2447360" y="74829"/>
                </a:lnTo>
                <a:lnTo>
                  <a:pt x="2458163" y="68582"/>
                </a:lnTo>
                <a:lnTo>
                  <a:pt x="2469096" y="62466"/>
                </a:lnTo>
                <a:lnTo>
                  <a:pt x="2480159" y="56610"/>
                </a:lnTo>
                <a:lnTo>
                  <a:pt x="2491352" y="51014"/>
                </a:lnTo>
                <a:lnTo>
                  <a:pt x="2502806" y="45678"/>
                </a:lnTo>
                <a:lnTo>
                  <a:pt x="2514259" y="40603"/>
                </a:lnTo>
                <a:lnTo>
                  <a:pt x="2525973" y="35918"/>
                </a:lnTo>
                <a:lnTo>
                  <a:pt x="2537817" y="31363"/>
                </a:lnTo>
                <a:lnTo>
                  <a:pt x="2543804" y="29281"/>
                </a:lnTo>
                <a:lnTo>
                  <a:pt x="2549791" y="27199"/>
                </a:lnTo>
                <a:lnTo>
                  <a:pt x="2555778" y="25116"/>
                </a:lnTo>
                <a:lnTo>
                  <a:pt x="2561895" y="23164"/>
                </a:lnTo>
                <a:lnTo>
                  <a:pt x="2567883" y="21342"/>
                </a:lnTo>
                <a:lnTo>
                  <a:pt x="2574000" y="19651"/>
                </a:lnTo>
                <a:lnTo>
                  <a:pt x="2580247" y="17829"/>
                </a:lnTo>
                <a:lnTo>
                  <a:pt x="2586364" y="16267"/>
                </a:lnTo>
                <a:lnTo>
                  <a:pt x="2592612" y="14705"/>
                </a:lnTo>
                <a:lnTo>
                  <a:pt x="2598859" y="13274"/>
                </a:lnTo>
                <a:lnTo>
                  <a:pt x="2605106" y="11842"/>
                </a:lnTo>
                <a:lnTo>
                  <a:pt x="2611484" y="10411"/>
                </a:lnTo>
                <a:lnTo>
                  <a:pt x="2617731" y="9240"/>
                </a:lnTo>
                <a:lnTo>
                  <a:pt x="2624109" y="8068"/>
                </a:lnTo>
                <a:lnTo>
                  <a:pt x="2630486" y="6897"/>
                </a:lnTo>
                <a:lnTo>
                  <a:pt x="2636864" y="5986"/>
                </a:lnTo>
                <a:lnTo>
                  <a:pt x="2643372" y="4945"/>
                </a:lnTo>
                <a:lnTo>
                  <a:pt x="2649879" y="4164"/>
                </a:lnTo>
                <a:lnTo>
                  <a:pt x="2656257" y="3383"/>
                </a:lnTo>
                <a:lnTo>
                  <a:pt x="2662765" y="2603"/>
                </a:lnTo>
                <a:lnTo>
                  <a:pt x="2669402" y="1952"/>
                </a:lnTo>
                <a:lnTo>
                  <a:pt x="2675910" y="1431"/>
                </a:lnTo>
                <a:lnTo>
                  <a:pt x="2682548" y="1041"/>
                </a:lnTo>
                <a:lnTo>
                  <a:pt x="2689056" y="651"/>
                </a:lnTo>
                <a:lnTo>
                  <a:pt x="2695693" y="390"/>
                </a:lnTo>
                <a:lnTo>
                  <a:pt x="2702331" y="130"/>
                </a:lnTo>
                <a:lnTo>
                  <a:pt x="2709099" y="0"/>
                </a:lnTo>
                <a:close/>
              </a:path>
            </a:pathLst>
          </a:custGeom>
          <a:solidFill>
            <a:srgbClr val="595959"/>
          </a:solidFill>
          <a:ln>
            <a:noFill/>
          </a:ln>
          <a:extLst/>
        </p:spPr>
        <p:txBody>
          <a:bodyPr anchor="ctr">
            <a:scene3d>
              <a:camera prst="orthographicFront"/>
              <a:lightRig dir="t" rig="threePt"/>
            </a:scene3d>
            <a:sp3d>
              <a:contourClr>
                <a:srgbClr val="FFFFFF"/>
              </a:contourClr>
            </a:sp3d>
          </a:bodyPr>
          <a:lstStyle/>
          <a:p>
            <a:pPr algn="ctr">
              <a:defRPr/>
            </a:pPr>
            <a:endParaRPr altLang="en-US" lang="zh-CN">
              <a:solidFill>
                <a:srgbClr val="FFFFFF"/>
              </a:solidFill>
            </a:endParaRPr>
          </a:p>
        </p:txBody>
      </p:sp>
      <p:sp>
        <p:nvSpPr>
          <p:cNvPr id="2" name="文本框 1"/>
          <p:cNvSpPr txBox="1"/>
          <p:nvPr/>
        </p:nvSpPr>
        <p:spPr>
          <a:xfrm>
            <a:off x="5105400" y="1108979"/>
            <a:ext cx="4038600" cy="1188720"/>
          </a:xfrm>
          <a:prstGeom prst="rect">
            <a:avLst/>
          </a:prstGeom>
          <a:noFill/>
        </p:spPr>
        <p:txBody>
          <a:bodyPr rtlCol="0" wrap="square">
            <a:spAutoFit/>
          </a:bodyPr>
          <a:lstStyle/>
          <a:p>
            <a:r>
              <a:rPr altLang="zh-CN" lang="en-US" smtClean="0" sz="7200">
                <a:solidFill>
                  <a:srgbClr val="DB5355"/>
                </a:solidFill>
                <a:latin charset="0" panose="04040905080b02020502" pitchFamily="82" typeface="Broadway"/>
              </a:rPr>
              <a:t>3600</a:t>
            </a:r>
          </a:p>
        </p:txBody>
      </p:sp>
      <p:sp>
        <p:nvSpPr>
          <p:cNvPr id="3" name="文本框 2"/>
          <p:cNvSpPr txBox="1"/>
          <p:nvPr/>
        </p:nvSpPr>
        <p:spPr>
          <a:xfrm>
            <a:off x="8077199" y="1450072"/>
            <a:ext cx="502920" cy="640080"/>
          </a:xfrm>
          <a:prstGeom prst="rect">
            <a:avLst/>
          </a:prstGeom>
          <a:noFill/>
        </p:spPr>
        <p:txBody>
          <a:bodyPr rtlCol="0" wrap="square">
            <a:spAutoFit/>
          </a:bodyPr>
          <a:lstStyle/>
          <a:p>
            <a:r>
              <a:rPr altLang="en-US" lang="zh-CN" smtClean="0" sz="3600">
                <a:latin charset="-122" panose="020b0503020204020204" pitchFamily="34" typeface="微软雅黑"/>
                <a:ea charset="-122" panose="020b0503020204020204" pitchFamily="34" typeface="微软雅黑"/>
              </a:rPr>
              <a:t>万</a:t>
            </a:r>
          </a:p>
        </p:txBody>
      </p:sp>
      <p:sp>
        <p:nvSpPr>
          <p:cNvPr id="44" name="KSO_Shape"/>
          <p:cNvSpPr/>
          <p:nvPr/>
        </p:nvSpPr>
        <p:spPr bwMode="auto">
          <a:xfrm>
            <a:off x="3519489" y="2968361"/>
            <a:ext cx="1326831" cy="994303"/>
          </a:xfrm>
          <a:custGeom>
            <a:gdLst>
              <a:gd fmla="*/ 186223 w 4950" name="T0"/>
              <a:gd fmla="*/ 870396 h 3662" name="T1"/>
              <a:gd fmla="*/ 534663 w 4950" name="T2"/>
              <a:gd fmla="*/ 870396 h 3662" name="T3"/>
              <a:gd fmla="*/ 74926 w 4950" name="T4"/>
              <a:gd fmla="*/ 586935 h 3662" name="T5"/>
              <a:gd fmla="*/ 1246820 w 4950" name="T6"/>
              <a:gd fmla="*/ 965004 h 3662" name="T7"/>
              <a:gd fmla="*/ 1479235 w 4950" name="T8"/>
              <a:gd fmla="*/ 1007578 h 3662" name="T9"/>
              <a:gd fmla="*/ 1651637 w 4950" name="T10"/>
              <a:gd fmla="*/ 896595 h 3662" name="T11"/>
              <a:gd fmla="*/ 1800397 w 4950" name="T12"/>
              <a:gd fmla="*/ 1147671 h 3662" name="T13"/>
              <a:gd fmla="*/ 1397763 w 4950" name="T14"/>
              <a:gd fmla="*/ 1332521 h 3662" name="T15"/>
              <a:gd fmla="*/ 446644 w 4950" name="T16"/>
              <a:gd fmla="*/ 1137119 h 3662" name="T17"/>
              <a:gd fmla="*/ 63650 w 4950" name="T18"/>
              <a:gd fmla="*/ 955907 h 3662" name="T19"/>
              <a:gd fmla="*/ 420093 w 4950" name="T20"/>
              <a:gd fmla="*/ 955907 h 3662" name="T21"/>
              <a:gd fmla="*/ 542665 w 4950" name="T22"/>
              <a:gd fmla="*/ 997026 h 3662" name="T23"/>
              <a:gd fmla="*/ 863827 w 4950" name="T24"/>
              <a:gd fmla="*/ 1099639 h 3662" name="T25"/>
              <a:gd fmla="*/ 872920 w 4950" name="T26"/>
              <a:gd fmla="*/ 950813 h 3662" name="T27"/>
              <a:gd fmla="*/ 974397 w 4950" name="T28"/>
              <a:gd fmla="*/ 910423 h 3662" name="T29"/>
              <a:gd fmla="*/ 976943 w 4950" name="T30"/>
              <a:gd fmla="*/ 985745 h 3662" name="T31"/>
              <a:gd fmla="*/ 1150435 w 4950" name="T32"/>
              <a:gd fmla="*/ 914789 h 3662" name="T33"/>
              <a:gd fmla="*/ 1706194 w 4950" name="T34"/>
              <a:gd fmla="*/ 590210 h 3662" name="T35"/>
              <a:gd fmla="*/ 1343205 w 4950" name="T36"/>
              <a:gd fmla="*/ 590210 h 3662" name="T37"/>
              <a:gd fmla="*/ 1337386 w 4950" name="T38"/>
              <a:gd fmla="*/ 639697 h 3662" name="T39"/>
              <a:gd fmla="*/ 1369029 w 4950" name="T40"/>
              <a:gd fmla="*/ 783793 h 3662" name="T41"/>
              <a:gd fmla="*/ 1376303 w 4950" name="T42"/>
              <a:gd fmla="*/ 799440 h 3662" name="T43"/>
              <a:gd fmla="*/ 1678552 w 4950" name="T44"/>
              <a:gd fmla="*/ 793982 h 3662" name="T45"/>
              <a:gd fmla="*/ 1688736 w 4950" name="T46"/>
              <a:gd fmla="*/ 657891 h 3662" name="T47"/>
              <a:gd fmla="*/ 1706558 w 4950" name="T48"/>
              <a:gd fmla="*/ 594577 h 3662" name="T49"/>
              <a:gd fmla="*/ 1215904 w 4950" name="T50"/>
              <a:gd fmla="*/ 467583 h 3662" name="T51"/>
              <a:gd fmla="*/ 627411 w 4950" name="T52"/>
              <a:gd fmla="*/ 270725 h 3662" name="T53"/>
              <a:gd fmla="*/ 693244 w 4950" name="T54"/>
              <a:gd fmla="*/ 640425 h 3662" name="T55"/>
              <a:gd fmla="*/ 804541 w 4950" name="T56"/>
              <a:gd fmla="*/ 842014 h 3662" name="T57"/>
              <a:gd fmla="*/ 934388 w 4950" name="T58"/>
              <a:gd fmla="*/ 851838 h 3662" name="T59"/>
              <a:gd fmla="*/ 1064235 w 4950" name="T60"/>
              <a:gd fmla="*/ 842014 h 3662" name="T61"/>
              <a:gd fmla="*/ 1179533 w 4950" name="T62"/>
              <a:gd fmla="*/ 647339 h 3662"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b="b" l="0" r="r" t="0"/>
            <a:pathLst>
              <a:path h="3661" w="4950">
                <a:moveTo>
                  <a:pt x="134" y="2392"/>
                </a:moveTo>
                <a:cubicBezTo>
                  <a:pt x="512" y="2392"/>
                  <a:pt x="512" y="2392"/>
                  <a:pt x="512" y="2392"/>
                </a:cubicBezTo>
                <a:cubicBezTo>
                  <a:pt x="677" y="2556"/>
                  <a:pt x="901" y="2556"/>
                  <a:pt x="1065" y="2392"/>
                </a:cubicBezTo>
                <a:cubicBezTo>
                  <a:pt x="1470" y="2392"/>
                  <a:pt x="1470" y="2392"/>
                  <a:pt x="1470" y="2392"/>
                </a:cubicBezTo>
                <a:cubicBezTo>
                  <a:pt x="1436" y="2126"/>
                  <a:pt x="1402" y="1861"/>
                  <a:pt x="1368" y="1595"/>
                </a:cubicBezTo>
                <a:cubicBezTo>
                  <a:pt x="1161" y="1029"/>
                  <a:pt x="375" y="1059"/>
                  <a:pt x="206" y="1613"/>
                </a:cubicBezTo>
                <a:cubicBezTo>
                  <a:pt x="134" y="2392"/>
                  <a:pt x="134" y="2392"/>
                  <a:pt x="134" y="2392"/>
                </a:cubicBezTo>
                <a:close/>
                <a:moveTo>
                  <a:pt x="3428" y="2652"/>
                </a:moveTo>
                <a:cubicBezTo>
                  <a:pt x="3827" y="2460"/>
                  <a:pt x="3827" y="2460"/>
                  <a:pt x="3827" y="2460"/>
                </a:cubicBezTo>
                <a:cubicBezTo>
                  <a:pt x="4067" y="2769"/>
                  <a:pt x="4067" y="2769"/>
                  <a:pt x="4067" y="2769"/>
                </a:cubicBezTo>
                <a:cubicBezTo>
                  <a:pt x="4312" y="2773"/>
                  <a:pt x="4312" y="2773"/>
                  <a:pt x="4312" y="2773"/>
                </a:cubicBezTo>
                <a:cubicBezTo>
                  <a:pt x="4541" y="2464"/>
                  <a:pt x="4541" y="2464"/>
                  <a:pt x="4541" y="2464"/>
                </a:cubicBezTo>
                <a:cubicBezTo>
                  <a:pt x="4950" y="2676"/>
                  <a:pt x="4950" y="2676"/>
                  <a:pt x="4950" y="2676"/>
                </a:cubicBezTo>
                <a:cubicBezTo>
                  <a:pt x="4950" y="3154"/>
                  <a:pt x="4950" y="3154"/>
                  <a:pt x="4950" y="3154"/>
                </a:cubicBezTo>
                <a:cubicBezTo>
                  <a:pt x="3843" y="3154"/>
                  <a:pt x="3843" y="3154"/>
                  <a:pt x="3843" y="3154"/>
                </a:cubicBezTo>
                <a:cubicBezTo>
                  <a:pt x="3843" y="3662"/>
                  <a:pt x="3843" y="3662"/>
                  <a:pt x="3843" y="3662"/>
                </a:cubicBezTo>
                <a:cubicBezTo>
                  <a:pt x="1228" y="3662"/>
                  <a:pt x="1228" y="3662"/>
                  <a:pt x="1228" y="3662"/>
                </a:cubicBezTo>
                <a:cubicBezTo>
                  <a:pt x="1228" y="3125"/>
                  <a:pt x="1228" y="3125"/>
                  <a:pt x="1228" y="3125"/>
                </a:cubicBezTo>
                <a:cubicBezTo>
                  <a:pt x="0" y="3125"/>
                  <a:pt x="0" y="3125"/>
                  <a:pt x="0" y="3125"/>
                </a:cubicBezTo>
                <a:cubicBezTo>
                  <a:pt x="2" y="2943"/>
                  <a:pt x="57" y="2776"/>
                  <a:pt x="175" y="2627"/>
                </a:cubicBezTo>
                <a:cubicBezTo>
                  <a:pt x="263" y="2627"/>
                  <a:pt x="350" y="2627"/>
                  <a:pt x="437" y="2627"/>
                </a:cubicBezTo>
                <a:cubicBezTo>
                  <a:pt x="677" y="2890"/>
                  <a:pt x="916" y="2884"/>
                  <a:pt x="1155" y="2627"/>
                </a:cubicBezTo>
                <a:cubicBezTo>
                  <a:pt x="1240" y="2627"/>
                  <a:pt x="1325" y="2627"/>
                  <a:pt x="1409" y="2627"/>
                </a:cubicBezTo>
                <a:cubicBezTo>
                  <a:pt x="1441" y="2663"/>
                  <a:pt x="1469" y="2701"/>
                  <a:pt x="1492" y="2740"/>
                </a:cubicBezTo>
                <a:cubicBezTo>
                  <a:pt x="1975" y="2508"/>
                  <a:pt x="1975" y="2508"/>
                  <a:pt x="1975" y="2508"/>
                </a:cubicBezTo>
                <a:cubicBezTo>
                  <a:pt x="2375" y="3022"/>
                  <a:pt x="2375" y="3022"/>
                  <a:pt x="2375" y="3022"/>
                </a:cubicBezTo>
                <a:cubicBezTo>
                  <a:pt x="2477" y="2709"/>
                  <a:pt x="2477" y="2709"/>
                  <a:pt x="2477" y="2709"/>
                </a:cubicBezTo>
                <a:cubicBezTo>
                  <a:pt x="2400" y="2613"/>
                  <a:pt x="2400" y="2613"/>
                  <a:pt x="2400" y="2613"/>
                </a:cubicBezTo>
                <a:cubicBezTo>
                  <a:pt x="2485" y="2502"/>
                  <a:pt x="2485" y="2502"/>
                  <a:pt x="2485" y="2502"/>
                </a:cubicBezTo>
                <a:cubicBezTo>
                  <a:pt x="2679" y="2502"/>
                  <a:pt x="2679" y="2502"/>
                  <a:pt x="2679" y="2502"/>
                </a:cubicBezTo>
                <a:cubicBezTo>
                  <a:pt x="2763" y="2613"/>
                  <a:pt x="2763" y="2613"/>
                  <a:pt x="2763" y="2613"/>
                </a:cubicBezTo>
                <a:cubicBezTo>
                  <a:pt x="2686" y="2709"/>
                  <a:pt x="2686" y="2709"/>
                  <a:pt x="2686" y="2709"/>
                </a:cubicBezTo>
                <a:cubicBezTo>
                  <a:pt x="2782" y="3000"/>
                  <a:pt x="2782" y="3000"/>
                  <a:pt x="2782" y="3000"/>
                </a:cubicBezTo>
                <a:cubicBezTo>
                  <a:pt x="3163" y="2514"/>
                  <a:pt x="3163" y="2514"/>
                  <a:pt x="3163" y="2514"/>
                </a:cubicBezTo>
                <a:cubicBezTo>
                  <a:pt x="3428" y="2652"/>
                  <a:pt x="3428" y="2652"/>
                  <a:pt x="3428" y="2652"/>
                </a:cubicBezTo>
                <a:close/>
                <a:moveTo>
                  <a:pt x="4691" y="1622"/>
                </a:moveTo>
                <a:cubicBezTo>
                  <a:pt x="4686" y="1278"/>
                  <a:pt x="4503" y="1107"/>
                  <a:pt x="4175" y="1103"/>
                </a:cubicBezTo>
                <a:cubicBezTo>
                  <a:pt x="3896" y="1099"/>
                  <a:pt x="3687" y="1274"/>
                  <a:pt x="3693" y="1622"/>
                </a:cubicBezTo>
                <a:cubicBezTo>
                  <a:pt x="3674" y="1622"/>
                  <a:pt x="3674" y="1622"/>
                  <a:pt x="3674" y="1622"/>
                </a:cubicBezTo>
                <a:cubicBezTo>
                  <a:pt x="3672" y="1669"/>
                  <a:pt x="3671" y="1736"/>
                  <a:pt x="3677" y="1758"/>
                </a:cubicBezTo>
                <a:cubicBezTo>
                  <a:pt x="3681" y="1773"/>
                  <a:pt x="3701" y="1792"/>
                  <a:pt x="3722" y="1808"/>
                </a:cubicBezTo>
                <a:cubicBezTo>
                  <a:pt x="3764" y="2154"/>
                  <a:pt x="3764" y="2154"/>
                  <a:pt x="3764" y="2154"/>
                </a:cubicBezTo>
                <a:cubicBezTo>
                  <a:pt x="3764" y="2180"/>
                  <a:pt x="3764" y="2180"/>
                  <a:pt x="3764" y="2180"/>
                </a:cubicBezTo>
                <a:cubicBezTo>
                  <a:pt x="3784" y="2197"/>
                  <a:pt x="3784" y="2197"/>
                  <a:pt x="3784" y="2197"/>
                </a:cubicBezTo>
                <a:cubicBezTo>
                  <a:pt x="4074" y="2430"/>
                  <a:pt x="4297" y="2414"/>
                  <a:pt x="4593" y="2198"/>
                </a:cubicBezTo>
                <a:cubicBezTo>
                  <a:pt x="4615" y="2182"/>
                  <a:pt x="4615" y="2182"/>
                  <a:pt x="4615" y="2182"/>
                </a:cubicBezTo>
                <a:cubicBezTo>
                  <a:pt x="4615" y="2154"/>
                  <a:pt x="4615" y="2154"/>
                  <a:pt x="4615" y="2154"/>
                </a:cubicBezTo>
                <a:cubicBezTo>
                  <a:pt x="4643" y="1808"/>
                  <a:pt x="4643" y="1808"/>
                  <a:pt x="4643" y="1808"/>
                </a:cubicBezTo>
                <a:cubicBezTo>
                  <a:pt x="4664" y="1792"/>
                  <a:pt x="4685" y="1773"/>
                  <a:pt x="4689" y="1758"/>
                </a:cubicBezTo>
                <a:cubicBezTo>
                  <a:pt x="4694" y="1738"/>
                  <a:pt x="4693" y="1680"/>
                  <a:pt x="4692" y="1634"/>
                </a:cubicBezTo>
                <a:cubicBezTo>
                  <a:pt x="4691" y="1622"/>
                  <a:pt x="4691" y="1622"/>
                  <a:pt x="4691" y="1622"/>
                </a:cubicBezTo>
                <a:close/>
                <a:moveTo>
                  <a:pt x="3343" y="1285"/>
                </a:moveTo>
                <a:cubicBezTo>
                  <a:pt x="3468" y="744"/>
                  <a:pt x="3468" y="744"/>
                  <a:pt x="3468" y="744"/>
                </a:cubicBezTo>
                <a:cubicBezTo>
                  <a:pt x="3122" y="701"/>
                  <a:pt x="2501" y="0"/>
                  <a:pt x="1725" y="744"/>
                </a:cubicBezTo>
                <a:cubicBezTo>
                  <a:pt x="1825" y="1266"/>
                  <a:pt x="1825" y="1266"/>
                  <a:pt x="1825" y="1266"/>
                </a:cubicBezTo>
                <a:cubicBezTo>
                  <a:pt x="1838" y="1443"/>
                  <a:pt x="1864" y="1609"/>
                  <a:pt x="1906" y="1760"/>
                </a:cubicBezTo>
                <a:cubicBezTo>
                  <a:pt x="1965" y="1970"/>
                  <a:pt x="2055" y="2150"/>
                  <a:pt x="2190" y="2291"/>
                </a:cubicBezTo>
                <a:cubicBezTo>
                  <a:pt x="2212" y="2314"/>
                  <a:pt x="2212" y="2314"/>
                  <a:pt x="2212" y="2314"/>
                </a:cubicBezTo>
                <a:cubicBezTo>
                  <a:pt x="2244" y="2318"/>
                  <a:pt x="2244" y="2318"/>
                  <a:pt x="2244" y="2318"/>
                </a:cubicBezTo>
                <a:cubicBezTo>
                  <a:pt x="2354" y="2334"/>
                  <a:pt x="2462" y="2341"/>
                  <a:pt x="2569" y="2341"/>
                </a:cubicBezTo>
                <a:cubicBezTo>
                  <a:pt x="2677" y="2341"/>
                  <a:pt x="2784" y="2334"/>
                  <a:pt x="2895" y="2318"/>
                </a:cubicBezTo>
                <a:cubicBezTo>
                  <a:pt x="2926" y="2314"/>
                  <a:pt x="2926" y="2314"/>
                  <a:pt x="2926" y="2314"/>
                </a:cubicBezTo>
                <a:cubicBezTo>
                  <a:pt x="2948" y="2291"/>
                  <a:pt x="2948" y="2291"/>
                  <a:pt x="2948" y="2291"/>
                </a:cubicBezTo>
                <a:cubicBezTo>
                  <a:pt x="3078" y="2155"/>
                  <a:pt x="3176" y="1981"/>
                  <a:pt x="3243" y="1779"/>
                </a:cubicBezTo>
                <a:cubicBezTo>
                  <a:pt x="3292" y="1629"/>
                  <a:pt x="3326" y="1462"/>
                  <a:pt x="3343" y="1285"/>
                </a:cubicBezTo>
                <a:close/>
              </a:path>
            </a:pathLst>
          </a:custGeom>
          <a:solidFill>
            <a:srgbClr val="595959"/>
          </a:solidFill>
          <a:ln>
            <a:noFill/>
          </a:ln>
        </p:spPr>
        <p:txBody>
          <a:bodyPr anchor="ctr" anchorCtr="1"/>
          <a:lstStyle/>
          <a:p>
            <a:endParaRPr altLang="en-US" lang="zh-CN"/>
          </a:p>
        </p:txBody>
      </p:sp>
      <p:sp>
        <p:nvSpPr>
          <p:cNvPr id="45" name="文本框 44"/>
          <p:cNvSpPr txBox="1"/>
          <p:nvPr/>
        </p:nvSpPr>
        <p:spPr>
          <a:xfrm>
            <a:off x="5105400" y="2968361"/>
            <a:ext cx="3721729" cy="2286000"/>
          </a:xfrm>
          <a:prstGeom prst="rect">
            <a:avLst/>
          </a:prstGeom>
          <a:noFill/>
        </p:spPr>
        <p:txBody>
          <a:bodyPr rtlCol="0" wrap="square">
            <a:spAutoFit/>
          </a:bodyPr>
          <a:lstStyle/>
          <a:p>
            <a:r>
              <a:rPr altLang="zh-CN" lang="en-US" smtClean="0" sz="7200">
                <a:solidFill>
                  <a:srgbClr val="DB5355"/>
                </a:solidFill>
                <a:latin charset="0" panose="04040905080b02020502" pitchFamily="82" typeface="Broadway"/>
              </a:rPr>
              <a:t>2000</a:t>
            </a:r>
          </a:p>
        </p:txBody>
      </p:sp>
      <p:sp>
        <p:nvSpPr>
          <p:cNvPr id="46" name="文本框 45"/>
          <p:cNvSpPr txBox="1"/>
          <p:nvPr/>
        </p:nvSpPr>
        <p:spPr>
          <a:xfrm>
            <a:off x="8153399" y="3302634"/>
            <a:ext cx="487680" cy="640080"/>
          </a:xfrm>
          <a:prstGeom prst="rect">
            <a:avLst/>
          </a:prstGeom>
          <a:noFill/>
        </p:spPr>
        <p:txBody>
          <a:bodyPr rtlCol="0" wrap="square">
            <a:spAutoFit/>
          </a:bodyPr>
          <a:lstStyle/>
          <a:p>
            <a:r>
              <a:rPr altLang="en-US" lang="zh-CN" smtClean="0" sz="3600">
                <a:latin charset="-122" panose="020b0503020204020204" pitchFamily="34" typeface="微软雅黑"/>
                <a:ea charset="-122" panose="020b0503020204020204" pitchFamily="34" typeface="微软雅黑"/>
              </a:rPr>
              <a:t>名</a:t>
            </a:r>
          </a:p>
        </p:txBody>
      </p:sp>
      <p:sp>
        <p:nvSpPr>
          <p:cNvPr id="56" name="KSO_Shape"/>
          <p:cNvSpPr>
            <a:spLocks noChangeArrowheads="1"/>
          </p:cNvSpPr>
          <p:nvPr/>
        </p:nvSpPr>
        <p:spPr bwMode="auto">
          <a:xfrm>
            <a:off x="3469323" y="4513898"/>
            <a:ext cx="1453197" cy="1182053"/>
          </a:xfrm>
          <a:custGeom>
            <a:gdLst>
              <a:gd fmla="*/ 186959 w 11981237" name="T0"/>
              <a:gd fmla="*/ 80936 h 12554355" name="T1"/>
              <a:gd fmla="*/ 201434 w 11981237" name="T2"/>
              <a:gd fmla="*/ 95398 h 12554355" name="T3"/>
              <a:gd fmla="*/ 186959 w 11981237" name="T4"/>
              <a:gd fmla="*/ 109860 h 12554355" name="T5"/>
              <a:gd fmla="*/ 172483 w 11981237" name="T6"/>
              <a:gd fmla="*/ 95398 h 12554355" name="T7"/>
              <a:gd fmla="*/ 186959 w 11981237" name="T8"/>
              <a:gd fmla="*/ 80936 h 12554355" name="T9"/>
              <a:gd fmla="*/ 135384 w 11981237" name="T10"/>
              <a:gd fmla="*/ 74810 h 12554355" name="T11"/>
              <a:gd fmla="*/ 140604 w 11981237" name="T12"/>
              <a:gd fmla="*/ 77136 h 12554355" name="T13"/>
              <a:gd fmla="*/ 176652 w 11981237" name="T14"/>
              <a:gd fmla="*/ 113110 h 12554355" name="T15"/>
              <a:gd fmla="*/ 197725 w 11981237" name="T16"/>
              <a:gd fmla="*/ 113110 h 12554355" name="T17"/>
              <a:gd fmla="*/ 233541 w 11981237" name="T18"/>
              <a:gd fmla="*/ 77136 h 12554355" name="T19"/>
              <a:gd fmla="*/ 244039 w 11981237" name="T20"/>
              <a:gd fmla="*/ 76827 h 12554355" name="T21"/>
              <a:gd fmla="*/ 244271 w 11981237" name="T22"/>
              <a:gd fmla="*/ 87326 h 12554355" name="T23"/>
              <a:gd fmla="*/ 206602 w 11981237" name="T24"/>
              <a:gd fmla="*/ 124999 h 12554355" name="T25"/>
              <a:gd fmla="*/ 206679 w 11981237" name="T26"/>
              <a:gd fmla="*/ 250061 h 12554355" name="T27"/>
              <a:gd fmla="*/ 198574 w 11981237" name="T28"/>
              <a:gd fmla="*/ 258167 h 12554355" name="T29"/>
              <a:gd fmla="*/ 190392 w 11981237" name="T30"/>
              <a:gd fmla="*/ 250061 h 12554355" name="T31"/>
              <a:gd fmla="*/ 190392 w 11981237" name="T32"/>
              <a:gd fmla="*/ 182203 h 12554355" name="T33"/>
              <a:gd fmla="*/ 183753 w 11981237" name="T34"/>
              <a:gd fmla="*/ 182203 h 12554355" name="T35"/>
              <a:gd fmla="*/ 183753 w 11981237" name="T36"/>
              <a:gd fmla="*/ 250061 h 12554355" name="T37"/>
              <a:gd fmla="*/ 175648 w 11981237" name="T38"/>
              <a:gd fmla="*/ 258167 h 12554355" name="T39"/>
              <a:gd fmla="*/ 167466 w 11981237" name="T40"/>
              <a:gd fmla="*/ 250061 h 12554355" name="T41"/>
              <a:gd fmla="*/ 167466 w 11981237" name="T42"/>
              <a:gd fmla="*/ 124999 h 12554355" name="T43"/>
              <a:gd fmla="*/ 129874 w 11981237" name="T44"/>
              <a:gd fmla="*/ 87326 h 12554355" name="T45"/>
              <a:gd fmla="*/ 130106 w 11981237" name="T46"/>
              <a:gd fmla="*/ 76827 h 12554355" name="T47"/>
              <a:gd fmla="*/ 135384 w 11981237" name="T48"/>
              <a:gd fmla="*/ 74810 h 12554355" name="T49"/>
              <a:gd fmla="*/ 83316 w 11981237" name="T50"/>
              <a:gd fmla="*/ 8594 h 12554355" name="T51"/>
              <a:gd fmla="*/ 103649 w 11981237" name="T52"/>
              <a:gd fmla="*/ 29014 h 12554355" name="T53"/>
              <a:gd fmla="*/ 83316 w 11981237" name="T54"/>
              <a:gd fmla="*/ 49433 h 12554355" name="T55"/>
              <a:gd fmla="*/ 62982 w 11981237" name="T56"/>
              <a:gd fmla="*/ 29014 h 12554355" name="T57"/>
              <a:gd fmla="*/ 83316 w 11981237" name="T58"/>
              <a:gd fmla="*/ 8594 h 12554355" name="T59"/>
              <a:gd fmla="*/ 10664 w 11981237" name="T60"/>
              <a:gd fmla="*/ 4 h 12554355" name="T61"/>
              <a:gd fmla="*/ 17978 w 11981237" name="T62"/>
              <a:gd fmla="*/ 3266 h 12554355" name="T63"/>
              <a:gd fmla="*/ 68688 w 11981237" name="T64"/>
              <a:gd fmla="*/ 53984 h 12554355" name="T65"/>
              <a:gd fmla="*/ 98481 w 11981237" name="T66"/>
              <a:gd fmla="*/ 53984 h 12554355" name="T67"/>
              <a:gd fmla="*/ 148882 w 11981237" name="T68"/>
              <a:gd fmla="*/ 3266 h 12554355" name="T69"/>
              <a:gd fmla="*/ 163624 w 11981237" name="T70"/>
              <a:gd fmla="*/ 2880 h 12554355" name="T71"/>
              <a:gd fmla="*/ 164010 w 11981237" name="T72"/>
              <a:gd fmla="*/ 17624 h 12554355" name="T73"/>
              <a:gd fmla="*/ 110985 w 11981237" name="T74"/>
              <a:gd fmla="*/ 70735 h 12554355" name="T75"/>
              <a:gd fmla="*/ 111062 w 11981237" name="T76"/>
              <a:gd fmla="*/ 246742 h 12554355" name="T77"/>
              <a:gd fmla="*/ 99639 w 11981237" name="T78"/>
              <a:gd fmla="*/ 258167 h 12554355" name="T79"/>
              <a:gd fmla="*/ 88138 w 11981237" name="T80"/>
              <a:gd fmla="*/ 246742 h 12554355" name="T81"/>
              <a:gd fmla="*/ 88061 w 11981237" name="T82"/>
              <a:gd fmla="*/ 151251 h 12554355" name="T83"/>
              <a:gd fmla="*/ 78799 w 11981237" name="T84"/>
              <a:gd fmla="*/ 151251 h 12554355" name="T85"/>
              <a:gd fmla="*/ 78799 w 11981237" name="T86"/>
              <a:gd fmla="*/ 246742 h 12554355" name="T87"/>
              <a:gd fmla="*/ 67298 w 11981237" name="T88"/>
              <a:gd fmla="*/ 258167 h 12554355" name="T89"/>
              <a:gd fmla="*/ 55875 w 11981237" name="T90"/>
              <a:gd fmla="*/ 246742 h 12554355" name="T91"/>
              <a:gd fmla="*/ 55875 w 11981237" name="T92"/>
              <a:gd fmla="*/ 70735 h 12554355" name="T93"/>
              <a:gd fmla="*/ 2849 w 11981237" name="T94"/>
              <a:gd fmla="*/ 17624 h 12554355" name="T95"/>
              <a:gd fmla="*/ 3235 w 11981237" name="T96"/>
              <a:gd fmla="*/ 2880 h 12554355" name="T97"/>
              <a:gd fmla="*/ 10664 w 11981237" name="T98"/>
              <a:gd fmla="*/ 4 h 12554355"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b="b" l="0" r="r" t="0"/>
            <a:pathLst>
              <a:path h="12554355" w="11981237">
                <a:moveTo>
                  <a:pt x="9093518" y="3935817"/>
                </a:moveTo>
                <a:cubicBezTo>
                  <a:pt x="9482358" y="3935817"/>
                  <a:pt x="9797575" y="4250679"/>
                  <a:pt x="9797575" y="4639080"/>
                </a:cubicBezTo>
                <a:cubicBezTo>
                  <a:pt x="9797575" y="5027480"/>
                  <a:pt x="9482358" y="5342343"/>
                  <a:pt x="9093518" y="5342343"/>
                </a:cubicBezTo>
                <a:cubicBezTo>
                  <a:pt x="8704678" y="5342343"/>
                  <a:pt x="8389461" y="5027480"/>
                  <a:pt x="8389461" y="4639080"/>
                </a:cubicBezTo>
                <a:cubicBezTo>
                  <a:pt x="8389461" y="4250679"/>
                  <a:pt x="8704678" y="3935817"/>
                  <a:pt x="9093518" y="3935817"/>
                </a:cubicBezTo>
                <a:close/>
                <a:moveTo>
                  <a:pt x="6584967" y="3637926"/>
                </a:moveTo>
                <a:cubicBezTo>
                  <a:pt x="6677422" y="3640272"/>
                  <a:pt x="6769407" y="3677813"/>
                  <a:pt x="6838865" y="3751018"/>
                </a:cubicBezTo>
                <a:cubicBezTo>
                  <a:pt x="6838865" y="3751018"/>
                  <a:pt x="6838865" y="3751018"/>
                  <a:pt x="8592216" y="5500423"/>
                </a:cubicBezTo>
                <a:cubicBezTo>
                  <a:pt x="8592216" y="5500423"/>
                  <a:pt x="8592216" y="5500423"/>
                  <a:pt x="9617194" y="5500423"/>
                </a:cubicBezTo>
                <a:lnTo>
                  <a:pt x="11359281" y="3751018"/>
                </a:lnTo>
                <a:cubicBezTo>
                  <a:pt x="11498198" y="3604608"/>
                  <a:pt x="11723468" y="3600854"/>
                  <a:pt x="11869893" y="3736002"/>
                </a:cubicBezTo>
                <a:cubicBezTo>
                  <a:pt x="12012564" y="3874903"/>
                  <a:pt x="12020073" y="4100148"/>
                  <a:pt x="11881156" y="4246558"/>
                </a:cubicBezTo>
                <a:cubicBezTo>
                  <a:pt x="11881156" y="4246558"/>
                  <a:pt x="11881156" y="4246558"/>
                  <a:pt x="10048961" y="6078553"/>
                </a:cubicBezTo>
                <a:cubicBezTo>
                  <a:pt x="10048961" y="6078553"/>
                  <a:pt x="10048961" y="6078553"/>
                  <a:pt x="10052716" y="12160176"/>
                </a:cubicBezTo>
                <a:cubicBezTo>
                  <a:pt x="10052716" y="12377913"/>
                  <a:pt x="9876254" y="12554355"/>
                  <a:pt x="9658493" y="12554355"/>
                </a:cubicBezTo>
                <a:cubicBezTo>
                  <a:pt x="9440733" y="12554355"/>
                  <a:pt x="9260517" y="12377913"/>
                  <a:pt x="9260517" y="12160176"/>
                </a:cubicBezTo>
                <a:cubicBezTo>
                  <a:pt x="9260517" y="12160176"/>
                  <a:pt x="9260517" y="12160176"/>
                  <a:pt x="9260517" y="8860332"/>
                </a:cubicBezTo>
                <a:cubicBezTo>
                  <a:pt x="9260517" y="8860332"/>
                  <a:pt x="9260517" y="8860332"/>
                  <a:pt x="8937630" y="8860332"/>
                </a:cubicBezTo>
                <a:cubicBezTo>
                  <a:pt x="8937630" y="8860332"/>
                  <a:pt x="8937630" y="8860332"/>
                  <a:pt x="8937630" y="12160176"/>
                </a:cubicBezTo>
                <a:cubicBezTo>
                  <a:pt x="8937630" y="12377913"/>
                  <a:pt x="8761168" y="12554355"/>
                  <a:pt x="8543407" y="12554355"/>
                </a:cubicBezTo>
                <a:cubicBezTo>
                  <a:pt x="8325646" y="12554355"/>
                  <a:pt x="8145431" y="12377913"/>
                  <a:pt x="8145431" y="12160176"/>
                </a:cubicBezTo>
                <a:cubicBezTo>
                  <a:pt x="8145431" y="12160176"/>
                  <a:pt x="8145431" y="12160176"/>
                  <a:pt x="8145431" y="6078553"/>
                </a:cubicBezTo>
                <a:cubicBezTo>
                  <a:pt x="8145431" y="6078553"/>
                  <a:pt x="8145431" y="6078553"/>
                  <a:pt x="6316990" y="4246558"/>
                </a:cubicBezTo>
                <a:cubicBezTo>
                  <a:pt x="6178073" y="4100148"/>
                  <a:pt x="6185582" y="3874903"/>
                  <a:pt x="6328253" y="3736002"/>
                </a:cubicBezTo>
                <a:cubicBezTo>
                  <a:pt x="6399589" y="3668428"/>
                  <a:pt x="6492513" y="3635580"/>
                  <a:pt x="6584967" y="3637926"/>
                </a:cubicBezTo>
                <a:close/>
                <a:moveTo>
                  <a:pt x="4052412" y="417917"/>
                </a:moveTo>
                <a:cubicBezTo>
                  <a:pt x="4598629" y="417917"/>
                  <a:pt x="5041424" y="862490"/>
                  <a:pt x="5041424" y="1410899"/>
                </a:cubicBezTo>
                <a:cubicBezTo>
                  <a:pt x="5041424" y="1959308"/>
                  <a:pt x="4598629" y="2403881"/>
                  <a:pt x="4052412" y="2403881"/>
                </a:cubicBezTo>
                <a:cubicBezTo>
                  <a:pt x="3506195" y="2403881"/>
                  <a:pt x="3063398" y="1959308"/>
                  <a:pt x="3063398" y="1410899"/>
                </a:cubicBezTo>
                <a:cubicBezTo>
                  <a:pt x="3063398" y="862490"/>
                  <a:pt x="3506195" y="417917"/>
                  <a:pt x="4052412" y="417917"/>
                </a:cubicBezTo>
                <a:close/>
                <a:moveTo>
                  <a:pt x="518710" y="212"/>
                </a:moveTo>
                <a:cubicBezTo>
                  <a:pt x="648229" y="3966"/>
                  <a:pt x="776810" y="57460"/>
                  <a:pt x="874419" y="158816"/>
                </a:cubicBezTo>
                <a:cubicBezTo>
                  <a:pt x="874419" y="158816"/>
                  <a:pt x="874419" y="158816"/>
                  <a:pt x="3340918" y="2625161"/>
                </a:cubicBezTo>
                <a:cubicBezTo>
                  <a:pt x="3340918" y="2625161"/>
                  <a:pt x="3340918" y="2625161"/>
                  <a:pt x="4790033" y="2625161"/>
                </a:cubicBezTo>
                <a:lnTo>
                  <a:pt x="7241515" y="158816"/>
                </a:lnTo>
                <a:cubicBezTo>
                  <a:pt x="7432978" y="-43897"/>
                  <a:pt x="7755838" y="-55159"/>
                  <a:pt x="7958564" y="140047"/>
                </a:cubicBezTo>
                <a:cubicBezTo>
                  <a:pt x="8161290" y="331498"/>
                  <a:pt x="8168798" y="654338"/>
                  <a:pt x="7977335" y="857051"/>
                </a:cubicBezTo>
                <a:cubicBezTo>
                  <a:pt x="7977335" y="857051"/>
                  <a:pt x="7977335" y="857051"/>
                  <a:pt x="5398210" y="3439768"/>
                </a:cubicBezTo>
                <a:cubicBezTo>
                  <a:pt x="5398210" y="3439768"/>
                  <a:pt x="5398210" y="3439768"/>
                  <a:pt x="5401965" y="11998771"/>
                </a:cubicBezTo>
                <a:cubicBezTo>
                  <a:pt x="5401965" y="12306594"/>
                  <a:pt x="5154188" y="12554355"/>
                  <a:pt x="4846345" y="12554355"/>
                </a:cubicBezTo>
                <a:cubicBezTo>
                  <a:pt x="4538502" y="12554355"/>
                  <a:pt x="4286972" y="12306594"/>
                  <a:pt x="4286972" y="11998771"/>
                </a:cubicBezTo>
                <a:cubicBezTo>
                  <a:pt x="4286972" y="11998771"/>
                  <a:pt x="4286972" y="11998771"/>
                  <a:pt x="4283218" y="7355136"/>
                </a:cubicBezTo>
                <a:cubicBezTo>
                  <a:pt x="4283218" y="7355136"/>
                  <a:pt x="4283218" y="7355136"/>
                  <a:pt x="3832716" y="7355136"/>
                </a:cubicBezTo>
                <a:cubicBezTo>
                  <a:pt x="3832716" y="7355136"/>
                  <a:pt x="3832716" y="7355136"/>
                  <a:pt x="3832716" y="11998771"/>
                </a:cubicBezTo>
                <a:cubicBezTo>
                  <a:pt x="3832716" y="12306594"/>
                  <a:pt x="3581186" y="12554355"/>
                  <a:pt x="3273343" y="12554355"/>
                </a:cubicBezTo>
                <a:cubicBezTo>
                  <a:pt x="2965500" y="12554355"/>
                  <a:pt x="2717723" y="12306594"/>
                  <a:pt x="2717723" y="11998771"/>
                </a:cubicBezTo>
                <a:cubicBezTo>
                  <a:pt x="2717723" y="11998771"/>
                  <a:pt x="2717723" y="11998771"/>
                  <a:pt x="2717723" y="3439768"/>
                </a:cubicBezTo>
                <a:cubicBezTo>
                  <a:pt x="2717723" y="3439768"/>
                  <a:pt x="2717723" y="3439768"/>
                  <a:pt x="138599" y="857051"/>
                </a:cubicBezTo>
                <a:cubicBezTo>
                  <a:pt x="-52865" y="654338"/>
                  <a:pt x="-45356" y="331498"/>
                  <a:pt x="157370" y="140047"/>
                </a:cubicBezTo>
                <a:cubicBezTo>
                  <a:pt x="258733" y="42444"/>
                  <a:pt x="389191" y="-3542"/>
                  <a:pt x="518710" y="212"/>
                </a:cubicBezTo>
                <a:close/>
              </a:path>
            </a:pathLst>
          </a:custGeom>
          <a:solidFill>
            <a:srgbClr val="595959"/>
          </a:solidFill>
          <a:ln>
            <a:noFill/>
          </a:ln>
        </p:spPr>
        <p:txBody>
          <a:bodyPr anchor="ctr" anchorCtr="1"/>
          <a:lstStyle/>
          <a:p>
            <a:endParaRPr altLang="en-US" lang="zh-CN"/>
          </a:p>
        </p:txBody>
      </p:sp>
      <p:sp>
        <p:nvSpPr>
          <p:cNvPr id="57" name="文本框 56"/>
          <p:cNvSpPr txBox="1"/>
          <p:nvPr/>
        </p:nvSpPr>
        <p:spPr>
          <a:xfrm>
            <a:off x="5135880" y="4814908"/>
            <a:ext cx="3600714" cy="2286000"/>
          </a:xfrm>
          <a:prstGeom prst="rect">
            <a:avLst/>
          </a:prstGeom>
          <a:noFill/>
        </p:spPr>
        <p:txBody>
          <a:bodyPr rtlCol="0" wrap="square">
            <a:spAutoFit/>
          </a:bodyPr>
          <a:lstStyle/>
          <a:p>
            <a:r>
              <a:rPr altLang="zh-CN" lang="en-US" smtClean="0" sz="7200">
                <a:solidFill>
                  <a:srgbClr val="DB5355"/>
                </a:solidFill>
                <a:latin charset="0" panose="04040905080b02020502" pitchFamily="82" typeface="Broadway"/>
              </a:rPr>
              <a:t>8000</a:t>
            </a:r>
          </a:p>
        </p:txBody>
      </p:sp>
      <p:sp>
        <p:nvSpPr>
          <p:cNvPr id="58" name="文本框 57"/>
          <p:cNvSpPr txBox="1"/>
          <p:nvPr/>
        </p:nvSpPr>
        <p:spPr>
          <a:xfrm>
            <a:off x="8138161" y="5107672"/>
            <a:ext cx="502920" cy="640080"/>
          </a:xfrm>
          <a:prstGeom prst="rect">
            <a:avLst/>
          </a:prstGeom>
          <a:noFill/>
        </p:spPr>
        <p:txBody>
          <a:bodyPr rtlCol="0" wrap="square">
            <a:spAutoFit/>
          </a:bodyPr>
          <a:lstStyle/>
          <a:p>
            <a:r>
              <a:rPr altLang="en-US" lang="zh-CN" smtClean="0" sz="3600">
                <a:latin charset="-122" panose="020b0503020204020204" pitchFamily="34" typeface="微软雅黑"/>
                <a:ea charset="-122" panose="020b0503020204020204" pitchFamily="34" typeface="微软雅黑"/>
              </a:rPr>
              <a:t>万</a:t>
            </a:r>
          </a:p>
        </p:txBody>
      </p:sp>
    </p:spTree>
    <p:extLst>
      <p:ext uri="{BB962C8B-B14F-4D97-AF65-F5344CB8AC3E}">
        <p14:creationId val="4264756685"/>
      </p:ext>
    </p:extLst>
  </p:cSld>
  <p:clrMapOvr>
    <a:masterClrMapping/>
  </p:clrMapOvr>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 name="泪滴形 10"/>
          <p:cNvSpPr/>
          <p:nvPr/>
        </p:nvSpPr>
        <p:spPr>
          <a:xfrm rot="10800000">
            <a:off x="6096000" y="2098676"/>
            <a:ext cx="1524000" cy="1447800"/>
          </a:xfrm>
          <a:prstGeom prst="teardrop">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泪滴形 2"/>
          <p:cNvSpPr/>
          <p:nvPr/>
        </p:nvSpPr>
        <p:spPr>
          <a:xfrm>
            <a:off x="4572000" y="3514725"/>
            <a:ext cx="1524000" cy="1447800"/>
          </a:xfrm>
          <a:prstGeom prst="teardrop">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5"/>
          <p:cNvSpPr/>
          <p:nvPr/>
        </p:nvSpPr>
        <p:spPr>
          <a:xfrm>
            <a:off x="0" y="0"/>
            <a:ext cx="609600" cy="620713"/>
          </a:xfrm>
          <a:prstGeom prst="rect">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文本框 6"/>
          <p:cNvSpPr txBox="1"/>
          <p:nvPr/>
        </p:nvSpPr>
        <p:spPr>
          <a:xfrm>
            <a:off x="651786" y="30480"/>
            <a:ext cx="4484094" cy="518160"/>
          </a:xfrm>
          <a:prstGeom prst="rect">
            <a:avLst/>
          </a:prstGeom>
          <a:noFill/>
        </p:spPr>
        <p:txBody>
          <a:bodyPr rtlCol="0" wrap="square">
            <a:spAutoFit/>
          </a:bodyPr>
          <a:lstStyle/>
          <a:p>
            <a:r>
              <a:rPr altLang="en-US" b="1" lang="zh-CN" sz="2800">
                <a:solidFill>
                  <a:srgbClr val="595959"/>
                </a:solidFill>
                <a:latin charset="-122" panose="02010509060101010101" pitchFamily="49" typeface="幼圆"/>
                <a:ea charset="-122" panose="02010509060101010101" pitchFamily="49" typeface="幼圆"/>
              </a:rPr>
              <a:t>请在此处添加幻灯片标题</a:t>
            </a:r>
          </a:p>
        </p:txBody>
      </p:sp>
      <p:sp>
        <p:nvSpPr>
          <p:cNvPr id="4" name="文本框 3"/>
          <p:cNvSpPr txBox="1"/>
          <p:nvPr/>
        </p:nvSpPr>
        <p:spPr>
          <a:xfrm>
            <a:off x="4883426" y="2439903"/>
            <a:ext cx="1212574" cy="1554480"/>
          </a:xfrm>
          <a:prstGeom prst="rect">
            <a:avLst/>
          </a:prstGeom>
          <a:noFill/>
        </p:spPr>
        <p:txBody>
          <a:bodyPr rtlCol="0" wrap="square">
            <a:spAutoFit/>
          </a:bodyPr>
          <a:lstStyle/>
          <a:p>
            <a:r>
              <a:rPr altLang="zh-CN" lang="en-US" smtClean="0" sz="4800">
                <a:solidFill>
                  <a:srgbClr val="DB5355"/>
                </a:solidFill>
                <a:latin charset="0" panose="04040905080b02020502" pitchFamily="82" typeface="Broadway"/>
              </a:rPr>
              <a:t>01</a:t>
            </a:r>
          </a:p>
        </p:txBody>
      </p:sp>
      <p:sp>
        <p:nvSpPr>
          <p:cNvPr id="5" name="文本框 4"/>
          <p:cNvSpPr txBox="1"/>
          <p:nvPr/>
        </p:nvSpPr>
        <p:spPr>
          <a:xfrm>
            <a:off x="6442544" y="2439903"/>
            <a:ext cx="1212574" cy="1554480"/>
          </a:xfrm>
          <a:prstGeom prst="rect">
            <a:avLst/>
          </a:prstGeom>
          <a:noFill/>
        </p:spPr>
        <p:txBody>
          <a:bodyPr rtlCol="0" wrap="square">
            <a:spAutoFit/>
          </a:bodyPr>
          <a:lstStyle/>
          <a:p>
            <a:r>
              <a:rPr altLang="zh-CN" lang="en-US" smtClean="0" sz="4800">
                <a:solidFill>
                  <a:schemeClr val="bg1"/>
                </a:solidFill>
                <a:latin charset="0" panose="04040905080b02020502" pitchFamily="82" typeface="Broadway"/>
              </a:rPr>
              <a:t>02</a:t>
            </a:r>
          </a:p>
        </p:txBody>
      </p:sp>
      <p:sp>
        <p:nvSpPr>
          <p:cNvPr id="8" name="文本框 7"/>
          <p:cNvSpPr txBox="1"/>
          <p:nvPr/>
        </p:nvSpPr>
        <p:spPr>
          <a:xfrm>
            <a:off x="4883426" y="3650511"/>
            <a:ext cx="1212574" cy="1554480"/>
          </a:xfrm>
          <a:prstGeom prst="rect">
            <a:avLst/>
          </a:prstGeom>
          <a:noFill/>
        </p:spPr>
        <p:txBody>
          <a:bodyPr rtlCol="0" wrap="square">
            <a:spAutoFit/>
          </a:bodyPr>
          <a:lstStyle/>
          <a:p>
            <a:r>
              <a:rPr altLang="zh-CN" lang="en-US" smtClean="0" sz="4800">
                <a:solidFill>
                  <a:schemeClr val="bg1"/>
                </a:solidFill>
                <a:latin charset="0" panose="04040905080b02020502" pitchFamily="82" typeface="Broadway"/>
              </a:rPr>
              <a:t>03</a:t>
            </a:r>
          </a:p>
        </p:txBody>
      </p:sp>
      <p:sp>
        <p:nvSpPr>
          <p:cNvPr id="9" name="文本框 8"/>
          <p:cNvSpPr txBox="1"/>
          <p:nvPr/>
        </p:nvSpPr>
        <p:spPr>
          <a:xfrm>
            <a:off x="6442544" y="3650511"/>
            <a:ext cx="1212574" cy="1554480"/>
          </a:xfrm>
          <a:prstGeom prst="rect">
            <a:avLst/>
          </a:prstGeom>
          <a:noFill/>
        </p:spPr>
        <p:txBody>
          <a:bodyPr rtlCol="0" wrap="square">
            <a:spAutoFit/>
          </a:bodyPr>
          <a:lstStyle/>
          <a:p>
            <a:r>
              <a:rPr altLang="zh-CN" lang="en-US" smtClean="0" sz="4800">
                <a:solidFill>
                  <a:srgbClr val="DB5355"/>
                </a:solidFill>
                <a:latin charset="0" panose="04040905080b02020502" pitchFamily="82" typeface="Broadway"/>
              </a:rPr>
              <a:t>04</a:t>
            </a:r>
          </a:p>
        </p:txBody>
      </p:sp>
      <p:sp>
        <p:nvSpPr>
          <p:cNvPr id="13" name="文本框 12"/>
          <p:cNvSpPr txBox="1"/>
          <p:nvPr/>
        </p:nvSpPr>
        <p:spPr>
          <a:xfrm>
            <a:off x="602615" y="1913014"/>
            <a:ext cx="4358640" cy="822960"/>
          </a:xfrm>
          <a:prstGeom prst="rect">
            <a:avLst/>
          </a:prstGeom>
          <a:noFill/>
        </p:spPr>
        <p:txBody>
          <a:bodyPr rtlCol="0" wrap="square">
            <a:spAutoFit/>
          </a:bodyPr>
          <a:lstStyle/>
          <a:p>
            <a:pPr>
              <a:lnSpc>
                <a:spcPct val="120000"/>
              </a:lnSpc>
            </a:pPr>
            <a:r>
              <a:rPr altLang="en-US" lang="zh-CN" smtClean="0" sz="2000">
                <a:solidFill>
                  <a:srgbClr val="595959"/>
                </a:solidFill>
                <a:latin charset="-122" panose="020b0503020204020204" pitchFamily="34" typeface="微软雅黑"/>
                <a:ea charset="-122" panose="020b0503020204020204" pitchFamily="34" typeface="微软雅黑"/>
              </a:rPr>
              <a:t>请在此处添加内容请在此处添加内容请在此处添加内容请在此处添加内容</a:t>
            </a:r>
          </a:p>
        </p:txBody>
      </p:sp>
      <p:sp>
        <p:nvSpPr>
          <p:cNvPr id="14" name="文本框 13"/>
          <p:cNvSpPr txBox="1"/>
          <p:nvPr/>
        </p:nvSpPr>
        <p:spPr>
          <a:xfrm>
            <a:off x="648335" y="1479068"/>
            <a:ext cx="4358640" cy="457200"/>
          </a:xfrm>
          <a:prstGeom prst="rect">
            <a:avLst/>
          </a:prstGeom>
          <a:noFill/>
        </p:spPr>
        <p:txBody>
          <a:bodyPr rtlCol="0" wrap="square">
            <a:spAutoFit/>
          </a:bodyPr>
          <a:lstStyle/>
          <a:p>
            <a:pPr>
              <a:lnSpc>
                <a:spcPct val="120000"/>
              </a:lnSpc>
            </a:pPr>
            <a:r>
              <a:rPr altLang="en-US" b="1" lang="zh-CN" smtClean="0" sz="2000">
                <a:solidFill>
                  <a:srgbClr val="595959"/>
                </a:solidFill>
                <a:latin charset="-122" panose="020b0503020204020204" pitchFamily="34" typeface="微软雅黑"/>
                <a:ea charset="-122" panose="020b0503020204020204" pitchFamily="34" typeface="微软雅黑"/>
              </a:rPr>
              <a:t>请在此处输入正文小标题</a:t>
            </a:r>
          </a:p>
        </p:txBody>
      </p:sp>
      <p:sp>
        <p:nvSpPr>
          <p:cNvPr id="15" name="文本框 14"/>
          <p:cNvSpPr txBox="1"/>
          <p:nvPr/>
        </p:nvSpPr>
        <p:spPr>
          <a:xfrm>
            <a:off x="7398386" y="4635259"/>
            <a:ext cx="4358640" cy="822960"/>
          </a:xfrm>
          <a:prstGeom prst="rect">
            <a:avLst/>
          </a:prstGeom>
          <a:noFill/>
        </p:spPr>
        <p:txBody>
          <a:bodyPr rtlCol="0" wrap="square">
            <a:spAutoFit/>
          </a:bodyPr>
          <a:lstStyle/>
          <a:p>
            <a:pPr>
              <a:lnSpc>
                <a:spcPct val="120000"/>
              </a:lnSpc>
            </a:pPr>
            <a:r>
              <a:rPr altLang="en-US" lang="zh-CN" smtClean="0" sz="2000">
                <a:solidFill>
                  <a:srgbClr val="595959"/>
                </a:solidFill>
                <a:latin charset="-122" panose="020b0503020204020204" pitchFamily="34" typeface="微软雅黑"/>
                <a:ea charset="-122" panose="020b0503020204020204" pitchFamily="34" typeface="微软雅黑"/>
              </a:rPr>
              <a:t>请在此处添加内容请在此处添加内容请在此处添加内容请在此处添加内容</a:t>
            </a:r>
          </a:p>
        </p:txBody>
      </p:sp>
      <p:sp>
        <p:nvSpPr>
          <p:cNvPr id="16" name="文本框 15"/>
          <p:cNvSpPr txBox="1"/>
          <p:nvPr/>
        </p:nvSpPr>
        <p:spPr>
          <a:xfrm>
            <a:off x="7444105" y="4201313"/>
            <a:ext cx="4358640" cy="457200"/>
          </a:xfrm>
          <a:prstGeom prst="rect">
            <a:avLst/>
          </a:prstGeom>
          <a:noFill/>
        </p:spPr>
        <p:txBody>
          <a:bodyPr rtlCol="0" wrap="square">
            <a:spAutoFit/>
          </a:bodyPr>
          <a:lstStyle/>
          <a:p>
            <a:pPr>
              <a:lnSpc>
                <a:spcPct val="120000"/>
              </a:lnSpc>
            </a:pPr>
            <a:r>
              <a:rPr altLang="en-US" b="1" lang="zh-CN" smtClean="0" sz="2000">
                <a:solidFill>
                  <a:srgbClr val="595959"/>
                </a:solidFill>
                <a:latin charset="-122" panose="020b0503020204020204" pitchFamily="34" typeface="微软雅黑"/>
                <a:ea charset="-122" panose="020b0503020204020204" pitchFamily="34" typeface="微软雅黑"/>
              </a:rPr>
              <a:t>请在此处输入正文小标题</a:t>
            </a:r>
          </a:p>
        </p:txBody>
      </p:sp>
      <p:sp>
        <p:nvSpPr>
          <p:cNvPr id="17" name="文本框 16"/>
          <p:cNvSpPr txBox="1"/>
          <p:nvPr/>
        </p:nvSpPr>
        <p:spPr>
          <a:xfrm>
            <a:off x="7047866" y="1254762"/>
            <a:ext cx="4358640" cy="822960"/>
          </a:xfrm>
          <a:prstGeom prst="rect">
            <a:avLst/>
          </a:prstGeom>
          <a:noFill/>
        </p:spPr>
        <p:txBody>
          <a:bodyPr rtlCol="0" wrap="square">
            <a:spAutoFit/>
          </a:bodyPr>
          <a:lstStyle/>
          <a:p>
            <a:pPr>
              <a:lnSpc>
                <a:spcPct val="120000"/>
              </a:lnSpc>
            </a:pPr>
            <a:r>
              <a:rPr altLang="en-US" lang="zh-CN" smtClean="0" sz="2000">
                <a:solidFill>
                  <a:srgbClr val="595959"/>
                </a:solidFill>
                <a:latin charset="-122" panose="020b0503020204020204" pitchFamily="34" typeface="微软雅黑"/>
                <a:ea charset="-122" panose="020b0503020204020204" pitchFamily="34" typeface="微软雅黑"/>
              </a:rPr>
              <a:t>请在此处添加内容请在此处添加内容请在此处添加内容请在此处添加内容</a:t>
            </a:r>
          </a:p>
        </p:txBody>
      </p:sp>
      <p:sp>
        <p:nvSpPr>
          <p:cNvPr id="18" name="文本框 17"/>
          <p:cNvSpPr txBox="1"/>
          <p:nvPr/>
        </p:nvSpPr>
        <p:spPr>
          <a:xfrm>
            <a:off x="7093586" y="820816"/>
            <a:ext cx="4358640" cy="457200"/>
          </a:xfrm>
          <a:prstGeom prst="rect">
            <a:avLst/>
          </a:prstGeom>
          <a:noFill/>
        </p:spPr>
        <p:txBody>
          <a:bodyPr rtlCol="0" wrap="square">
            <a:spAutoFit/>
          </a:bodyPr>
          <a:lstStyle/>
          <a:p>
            <a:pPr>
              <a:lnSpc>
                <a:spcPct val="120000"/>
              </a:lnSpc>
            </a:pPr>
            <a:r>
              <a:rPr altLang="en-US" b="1" lang="zh-CN" smtClean="0" sz="2000">
                <a:solidFill>
                  <a:srgbClr val="595959"/>
                </a:solidFill>
                <a:latin charset="-122" panose="020b0503020204020204" pitchFamily="34" typeface="微软雅黑"/>
                <a:ea charset="-122" panose="020b0503020204020204" pitchFamily="34" typeface="微软雅黑"/>
              </a:rPr>
              <a:t>请在此处输入正文小标题</a:t>
            </a:r>
          </a:p>
        </p:txBody>
      </p:sp>
      <p:sp>
        <p:nvSpPr>
          <p:cNvPr id="19" name="文本框 18"/>
          <p:cNvSpPr txBox="1"/>
          <p:nvPr/>
        </p:nvSpPr>
        <p:spPr>
          <a:xfrm>
            <a:off x="1028065" y="5013325"/>
            <a:ext cx="4358640" cy="822960"/>
          </a:xfrm>
          <a:prstGeom prst="rect">
            <a:avLst/>
          </a:prstGeom>
          <a:noFill/>
        </p:spPr>
        <p:txBody>
          <a:bodyPr rtlCol="0" wrap="square">
            <a:spAutoFit/>
          </a:bodyPr>
          <a:lstStyle/>
          <a:p>
            <a:pPr>
              <a:lnSpc>
                <a:spcPct val="120000"/>
              </a:lnSpc>
            </a:pPr>
            <a:r>
              <a:rPr altLang="en-US" lang="zh-CN" smtClean="0" sz="2000">
                <a:solidFill>
                  <a:srgbClr val="595959"/>
                </a:solidFill>
                <a:latin charset="-122" panose="020b0503020204020204" pitchFamily="34" typeface="微软雅黑"/>
                <a:ea charset="-122" panose="020b0503020204020204" pitchFamily="34" typeface="微软雅黑"/>
              </a:rPr>
              <a:t>请在此处添加内容请在此处添加内容请在此处添加内容请在此处添加内容</a:t>
            </a:r>
          </a:p>
        </p:txBody>
      </p:sp>
      <p:sp>
        <p:nvSpPr>
          <p:cNvPr id="20" name="文本框 19"/>
          <p:cNvSpPr txBox="1"/>
          <p:nvPr/>
        </p:nvSpPr>
        <p:spPr>
          <a:xfrm>
            <a:off x="1073785" y="4579379"/>
            <a:ext cx="4358640" cy="457200"/>
          </a:xfrm>
          <a:prstGeom prst="rect">
            <a:avLst/>
          </a:prstGeom>
          <a:noFill/>
        </p:spPr>
        <p:txBody>
          <a:bodyPr rtlCol="0" wrap="square">
            <a:spAutoFit/>
          </a:bodyPr>
          <a:lstStyle/>
          <a:p>
            <a:pPr>
              <a:lnSpc>
                <a:spcPct val="120000"/>
              </a:lnSpc>
            </a:pPr>
            <a:r>
              <a:rPr altLang="en-US" b="1" lang="zh-CN" smtClean="0" sz="2000">
                <a:solidFill>
                  <a:srgbClr val="595959"/>
                </a:solidFill>
                <a:latin charset="-122" panose="020b0503020204020204" pitchFamily="34" typeface="微软雅黑"/>
                <a:ea charset="-122" panose="020b0503020204020204" pitchFamily="34" typeface="微软雅黑"/>
              </a:rPr>
              <a:t>请在此处输入正文小标题</a:t>
            </a:r>
          </a:p>
        </p:txBody>
      </p:sp>
    </p:spTree>
    <p:extLst>
      <p:ext uri="{BB962C8B-B14F-4D97-AF65-F5344CB8AC3E}">
        <p14:creationId val="1108492989"/>
      </p:ext>
    </p:extLst>
  </p:cSld>
  <p:clrMapOvr>
    <a:masterClrMapping/>
  </p:clrMapOvr>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矩形 5"/>
          <p:cNvSpPr/>
          <p:nvPr/>
        </p:nvSpPr>
        <p:spPr>
          <a:xfrm>
            <a:off x="0" y="0"/>
            <a:ext cx="609600" cy="620713"/>
          </a:xfrm>
          <a:prstGeom prst="rect">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文本框 6"/>
          <p:cNvSpPr txBox="1"/>
          <p:nvPr/>
        </p:nvSpPr>
        <p:spPr>
          <a:xfrm>
            <a:off x="651786" y="30480"/>
            <a:ext cx="4484094" cy="518160"/>
          </a:xfrm>
          <a:prstGeom prst="rect">
            <a:avLst/>
          </a:prstGeom>
          <a:noFill/>
        </p:spPr>
        <p:txBody>
          <a:bodyPr rtlCol="0" wrap="square">
            <a:spAutoFit/>
          </a:bodyPr>
          <a:lstStyle/>
          <a:p>
            <a:r>
              <a:rPr altLang="en-US" b="1" lang="zh-CN" sz="2800">
                <a:solidFill>
                  <a:srgbClr val="595959"/>
                </a:solidFill>
                <a:latin charset="-122" panose="02010509060101010101" pitchFamily="49" typeface="幼圆"/>
                <a:ea charset="-122" panose="02010509060101010101" pitchFamily="49" typeface="幼圆"/>
              </a:rPr>
              <a:t>请在此处添加幻灯片标题</a:t>
            </a:r>
          </a:p>
        </p:txBody>
      </p:sp>
      <p:graphicFrame>
        <p:nvGraphicFramePr>
          <p:cNvPr id="5" name="图表 4"/>
          <p:cNvGraphicFramePr/>
          <p:nvPr>
            <p:extLst>
              <p:ext uri="{D42A27DB-BD31-4B8C-83A1-F6EECF244321}">
                <p14:modId val="1050491054"/>
              </p:ext>
            </p:extLst>
          </p:nvPr>
        </p:nvGraphicFramePr>
        <p:xfrm>
          <a:off x="587375" y="1773238"/>
          <a:ext cx="5252720" cy="3808624"/>
        </p:xfrm>
        <a:graphic>
          <a:graphicData uri="http://schemas.openxmlformats.org/drawingml/2006/chart">
            <c:chart xmlns:c="http://schemas.openxmlformats.org/drawingml/2006/chart" r:id="rId2"/>
          </a:graphicData>
        </a:graphic>
      </p:graphicFrame>
      <p:sp>
        <p:nvSpPr>
          <p:cNvPr id="8" name="文本框 7"/>
          <p:cNvSpPr txBox="1"/>
          <p:nvPr/>
        </p:nvSpPr>
        <p:spPr>
          <a:xfrm>
            <a:off x="6226244" y="1600279"/>
            <a:ext cx="1351506" cy="2103120"/>
          </a:xfrm>
          <a:prstGeom prst="rect">
            <a:avLst/>
          </a:prstGeom>
          <a:noFill/>
        </p:spPr>
        <p:txBody>
          <a:bodyPr rtlCol="0" wrap="square">
            <a:spAutoFit/>
          </a:bodyPr>
          <a:lstStyle/>
          <a:p>
            <a:r>
              <a:rPr altLang="zh-CN" lang="en-US" smtClean="0" sz="6600">
                <a:solidFill>
                  <a:srgbClr val="DB5355"/>
                </a:solidFill>
                <a:latin charset="0" panose="04040905080b02020502" pitchFamily="82" typeface="Broadway"/>
              </a:rPr>
              <a:t>01</a:t>
            </a:r>
          </a:p>
        </p:txBody>
      </p:sp>
      <p:sp>
        <p:nvSpPr>
          <p:cNvPr id="9" name="文本框 8"/>
          <p:cNvSpPr txBox="1"/>
          <p:nvPr/>
        </p:nvSpPr>
        <p:spPr>
          <a:xfrm>
            <a:off x="7430136" y="1773238"/>
            <a:ext cx="4030345" cy="749808"/>
          </a:xfrm>
          <a:prstGeom prst="rect">
            <a:avLst/>
          </a:prstGeom>
          <a:noFill/>
        </p:spPr>
        <p:txBody>
          <a:bodyPr rtlCol="0" wrap="square">
            <a:spAutoFit/>
          </a:bodyPr>
          <a:lstStyle/>
          <a:p>
            <a:pPr>
              <a:lnSpc>
                <a:spcPct val="120000"/>
              </a:lnSpc>
            </a:pPr>
            <a:r>
              <a:rPr altLang="en-US" lang="zh-CN" smtClean="0">
                <a:solidFill>
                  <a:srgbClr val="595959"/>
                </a:solidFill>
                <a:latin charset="-122" panose="020b0503020204020204" pitchFamily="34" typeface="微软雅黑"/>
                <a:ea charset="-122" panose="020b0503020204020204" pitchFamily="34" typeface="微软雅黑"/>
              </a:rPr>
              <a:t>请在此处添加内容请在此处添加内容请在此处添加内容请在此处添加内容</a:t>
            </a:r>
          </a:p>
        </p:txBody>
      </p:sp>
      <p:sp>
        <p:nvSpPr>
          <p:cNvPr id="10" name="文本框 9"/>
          <p:cNvSpPr txBox="1"/>
          <p:nvPr/>
        </p:nvSpPr>
        <p:spPr>
          <a:xfrm>
            <a:off x="6226242" y="3011547"/>
            <a:ext cx="1462971" cy="2103120"/>
          </a:xfrm>
          <a:prstGeom prst="rect">
            <a:avLst/>
          </a:prstGeom>
          <a:noFill/>
        </p:spPr>
        <p:txBody>
          <a:bodyPr rtlCol="0" wrap="square">
            <a:spAutoFit/>
          </a:bodyPr>
          <a:lstStyle/>
          <a:p>
            <a:r>
              <a:rPr altLang="zh-CN" lang="en-US" smtClean="0" sz="6600">
                <a:solidFill>
                  <a:srgbClr val="DB5355"/>
                </a:solidFill>
                <a:latin charset="0" panose="04040905080b02020502" pitchFamily="82" typeface="Broadway"/>
              </a:rPr>
              <a:t>02</a:t>
            </a:r>
          </a:p>
        </p:txBody>
      </p:sp>
      <p:sp>
        <p:nvSpPr>
          <p:cNvPr id="11" name="文本框 10"/>
          <p:cNvSpPr txBox="1"/>
          <p:nvPr/>
        </p:nvSpPr>
        <p:spPr>
          <a:xfrm>
            <a:off x="7430136" y="3185743"/>
            <a:ext cx="4030345" cy="749808"/>
          </a:xfrm>
          <a:prstGeom prst="rect">
            <a:avLst/>
          </a:prstGeom>
          <a:noFill/>
        </p:spPr>
        <p:txBody>
          <a:bodyPr rtlCol="0" wrap="square">
            <a:spAutoFit/>
          </a:bodyPr>
          <a:lstStyle/>
          <a:p>
            <a:pPr>
              <a:lnSpc>
                <a:spcPct val="120000"/>
              </a:lnSpc>
            </a:pPr>
            <a:r>
              <a:rPr altLang="en-US" lang="zh-CN" smtClean="0">
                <a:solidFill>
                  <a:srgbClr val="595959"/>
                </a:solidFill>
                <a:latin charset="-122" panose="020b0503020204020204" pitchFamily="34" typeface="微软雅黑"/>
                <a:ea charset="-122" panose="020b0503020204020204" pitchFamily="34" typeface="微软雅黑"/>
              </a:rPr>
              <a:t>请在此处添加内容请在此处添加内容请在此处添加内容请在此处添加内容</a:t>
            </a:r>
          </a:p>
        </p:txBody>
      </p:sp>
      <p:sp>
        <p:nvSpPr>
          <p:cNvPr id="12" name="文本框 11"/>
          <p:cNvSpPr txBox="1"/>
          <p:nvPr/>
        </p:nvSpPr>
        <p:spPr>
          <a:xfrm>
            <a:off x="6226244" y="4422815"/>
            <a:ext cx="1462971" cy="2103120"/>
          </a:xfrm>
          <a:prstGeom prst="rect">
            <a:avLst/>
          </a:prstGeom>
          <a:noFill/>
        </p:spPr>
        <p:txBody>
          <a:bodyPr rtlCol="0" wrap="square">
            <a:spAutoFit/>
          </a:bodyPr>
          <a:lstStyle/>
          <a:p>
            <a:r>
              <a:rPr altLang="zh-CN" lang="en-US" smtClean="0" sz="6600">
                <a:solidFill>
                  <a:srgbClr val="DB5355"/>
                </a:solidFill>
                <a:latin charset="0" panose="04040905080b02020502" pitchFamily="82" typeface="Broadway"/>
              </a:rPr>
              <a:t>03</a:t>
            </a:r>
          </a:p>
        </p:txBody>
      </p:sp>
      <p:sp>
        <p:nvSpPr>
          <p:cNvPr id="13" name="文本框 12"/>
          <p:cNvSpPr txBox="1"/>
          <p:nvPr/>
        </p:nvSpPr>
        <p:spPr>
          <a:xfrm>
            <a:off x="7430136" y="4598248"/>
            <a:ext cx="4030345" cy="749808"/>
          </a:xfrm>
          <a:prstGeom prst="rect">
            <a:avLst/>
          </a:prstGeom>
          <a:noFill/>
        </p:spPr>
        <p:txBody>
          <a:bodyPr rtlCol="0" wrap="square">
            <a:spAutoFit/>
          </a:bodyPr>
          <a:lstStyle/>
          <a:p>
            <a:pPr>
              <a:lnSpc>
                <a:spcPct val="120000"/>
              </a:lnSpc>
            </a:pPr>
            <a:r>
              <a:rPr altLang="en-US" lang="zh-CN" smtClean="0">
                <a:solidFill>
                  <a:srgbClr val="595959"/>
                </a:solidFill>
                <a:latin charset="-122" panose="020b0503020204020204" pitchFamily="34" typeface="微软雅黑"/>
                <a:ea charset="-122" panose="020b0503020204020204" pitchFamily="34" typeface="微软雅黑"/>
              </a:rPr>
              <a:t>请在此处添加内容请在此处添加内容请在此处添加内容请在此处添加内容</a:t>
            </a:r>
          </a:p>
        </p:txBody>
      </p:sp>
    </p:spTree>
    <p:extLst>
      <p:ext uri="{BB962C8B-B14F-4D97-AF65-F5344CB8AC3E}">
        <p14:creationId val="520793851"/>
      </p:ext>
    </p:extLst>
  </p:cSld>
  <p:clrMapOvr>
    <a:masterClrMapping/>
  </p:clrMapOvr>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0" y="0"/>
            <a:ext cx="12192000" cy="6858000"/>
          </a:xfrm>
          <a:prstGeom prst="rect">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510748" y="0"/>
            <a:ext cx="993913" cy="27082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文本框 3"/>
          <p:cNvSpPr txBox="1"/>
          <p:nvPr/>
        </p:nvSpPr>
        <p:spPr>
          <a:xfrm>
            <a:off x="1550504" y="1642040"/>
            <a:ext cx="1212574" cy="1554480"/>
          </a:xfrm>
          <a:prstGeom prst="rect">
            <a:avLst/>
          </a:prstGeom>
          <a:noFill/>
        </p:spPr>
        <p:txBody>
          <a:bodyPr rtlCol="0" wrap="square">
            <a:spAutoFit/>
          </a:bodyPr>
          <a:lstStyle/>
          <a:p>
            <a:r>
              <a:rPr altLang="zh-CN" lang="en-US" smtClean="0" sz="4800">
                <a:solidFill>
                  <a:srgbClr val="DB5355"/>
                </a:solidFill>
                <a:latin charset="0" panose="04040905080b02020502" pitchFamily="82" typeface="Broadway"/>
              </a:rPr>
              <a:t>02</a:t>
            </a:r>
          </a:p>
        </p:txBody>
      </p:sp>
      <p:sp>
        <p:nvSpPr>
          <p:cNvPr id="5" name="文本框 4"/>
          <p:cNvSpPr txBox="1"/>
          <p:nvPr/>
        </p:nvSpPr>
        <p:spPr>
          <a:xfrm>
            <a:off x="3867426" y="1708773"/>
            <a:ext cx="1659467" cy="518160"/>
          </a:xfrm>
          <a:prstGeom prst="rect">
            <a:avLst/>
          </a:prstGeom>
          <a:noFill/>
        </p:spPr>
        <p:txBody>
          <a:bodyPr rtlCol="0" wrap="square">
            <a:spAutoFit/>
          </a:bodyPr>
          <a:lstStyle/>
          <a:p>
            <a:r>
              <a:rPr altLang="en-US" b="1" lang="zh-CN" sz="2800">
                <a:solidFill>
                  <a:schemeClr val="bg1"/>
                </a:solidFill>
                <a:latin charset="-122" panose="02010509060101010101" pitchFamily="49" typeface="幼圆"/>
                <a:ea charset="-122" panose="02010509060101010101" pitchFamily="49" typeface="幼圆"/>
              </a:rPr>
              <a:t>请在此处</a:t>
            </a:r>
          </a:p>
        </p:txBody>
      </p:sp>
      <p:sp>
        <p:nvSpPr>
          <p:cNvPr id="6" name="文本框 5"/>
          <p:cNvSpPr txBox="1"/>
          <p:nvPr/>
        </p:nvSpPr>
        <p:spPr>
          <a:xfrm>
            <a:off x="3850493" y="2117013"/>
            <a:ext cx="5333264" cy="762000"/>
          </a:xfrm>
          <a:prstGeom prst="rect">
            <a:avLst/>
          </a:prstGeom>
          <a:noFill/>
        </p:spPr>
        <p:txBody>
          <a:bodyPr rtlCol="0" wrap="square">
            <a:spAutoFit/>
          </a:bodyPr>
          <a:lstStyle/>
          <a:p>
            <a:r>
              <a:rPr altLang="en-US" b="1" lang="zh-CN" smtClean="0" sz="4400">
                <a:solidFill>
                  <a:schemeClr val="bg1"/>
                </a:solidFill>
                <a:latin charset="-122" panose="02010509060101010101" pitchFamily="49" typeface="幼圆"/>
                <a:ea charset="-122" panose="02010509060101010101" pitchFamily="49" typeface="幼圆"/>
              </a:rPr>
              <a:t>添加幻灯片分节标题</a:t>
            </a:r>
          </a:p>
        </p:txBody>
      </p:sp>
      <p:sp>
        <p:nvSpPr>
          <p:cNvPr id="7" name="文本框 6"/>
          <p:cNvSpPr txBox="1"/>
          <p:nvPr/>
        </p:nvSpPr>
        <p:spPr>
          <a:xfrm>
            <a:off x="3901295" y="2828744"/>
            <a:ext cx="4758267" cy="457200"/>
          </a:xfrm>
          <a:prstGeom prst="rect">
            <a:avLst/>
          </a:prstGeom>
          <a:noFill/>
        </p:spPr>
        <p:txBody>
          <a:bodyPr rtlCol="0" wrap="square">
            <a:spAutoFit/>
          </a:bodyPr>
          <a:lstStyle/>
          <a:p>
            <a:r>
              <a:rPr altLang="zh-CN" lang="en-US" smtClean="0" sz="2400">
                <a:solidFill>
                  <a:schemeClr val="bg1"/>
                </a:solidFill>
              </a:rPr>
              <a:t>Please add your slide title here</a:t>
            </a:r>
          </a:p>
        </p:txBody>
      </p:sp>
      <p:sp>
        <p:nvSpPr>
          <p:cNvPr id="8" name="矩形 7"/>
          <p:cNvSpPr/>
          <p:nvPr/>
        </p:nvSpPr>
        <p:spPr>
          <a:xfrm>
            <a:off x="0" y="5206448"/>
            <a:ext cx="12364278"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文本框 8"/>
          <p:cNvSpPr txBox="1"/>
          <p:nvPr/>
        </p:nvSpPr>
        <p:spPr>
          <a:xfrm>
            <a:off x="4610285" y="1115782"/>
            <a:ext cx="2573865" cy="579120"/>
          </a:xfrm>
          <a:prstGeom prst="rect">
            <a:avLst/>
          </a:prstGeom>
          <a:noFill/>
        </p:spPr>
        <p:txBody>
          <a:bodyPr rtlCol="0" wrap="square">
            <a:spAutoFit/>
          </a:bodyPr>
          <a:lstStyle/>
          <a:p>
            <a:r>
              <a:rPr altLang="zh-CN" lang="en-US" smtClean="0" sz="3200">
                <a:solidFill>
                  <a:schemeClr val="bg1"/>
                </a:solidFill>
              </a:rPr>
              <a:t>ADD LOGO</a:t>
            </a:r>
          </a:p>
        </p:txBody>
      </p:sp>
      <p:sp>
        <p:nvSpPr>
          <p:cNvPr id="10" name="矩形 9"/>
          <p:cNvSpPr/>
          <p:nvPr/>
        </p:nvSpPr>
        <p:spPr>
          <a:xfrm>
            <a:off x="4020562" y="1097653"/>
            <a:ext cx="508000" cy="50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Tree>
    <p:extLst>
      <p:ext uri="{BB962C8B-B14F-4D97-AF65-F5344CB8AC3E}">
        <p14:creationId val="2621279566"/>
      </p:ext>
    </p:extLst>
  </p:cSld>
  <p:clrMapOvr>
    <a:masterClrMapping/>
  </p:clrMapOvr>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5" name="图片 24"/>
          <p:cNvPicPr>
            <a:picLocks noChangeAspect="1"/>
          </p:cNvPicPr>
          <p:nvPr/>
        </p:nvPicPr>
        <p:blipFill>
          <a:blip r:embed="rId2">
            <a:extLst>
              <a:ext uri="{28A0092B-C50C-407E-A947-70E740481C1C}">
                <a14:useLocalDpi val="0"/>
              </a:ext>
            </a:extLst>
          </a:blip>
          <a:srcRect l="19251" r="20803" t="2054"/>
          <a:stretch>
            <a:fillRect/>
          </a:stretch>
        </p:blipFill>
        <p:spPr>
          <a:xfrm>
            <a:off x="1386315" y="1317226"/>
            <a:ext cx="4282440" cy="4655348"/>
          </a:xfrm>
          <a:custGeom>
            <a:gdLst>
              <a:gd fmla="*/ 0 w 4282440" name="connsiteX0"/>
              <a:gd fmla="*/ 0 h 4655348" name="connsiteY0"/>
              <a:gd fmla="*/ 4282440 w 4282440" name="connsiteX1"/>
              <a:gd fmla="*/ 0 h 4655348" name="connsiteY1"/>
              <a:gd fmla="*/ 4282440 w 4282440" name="connsiteX2"/>
              <a:gd fmla="*/ 4655348 h 4655348" name="connsiteY2"/>
              <a:gd fmla="*/ 0 w 4282440" name="connsiteX3"/>
              <a:gd fmla="*/ 4655348 h 4655348" name="connsiteY3"/>
            </a:gdLst>
            <a:cxnLst>
              <a:cxn ang="0">
                <a:pos x="connsiteX0" y="connsiteY0"/>
              </a:cxn>
              <a:cxn ang="0">
                <a:pos x="connsiteX1" y="connsiteY1"/>
              </a:cxn>
              <a:cxn ang="0">
                <a:pos x="connsiteX2" y="connsiteY2"/>
              </a:cxn>
              <a:cxn ang="0">
                <a:pos x="connsiteX3" y="connsiteY3"/>
              </a:cxn>
            </a:cxnLst>
            <a:rect b="b" l="l" r="r" t="t"/>
            <a:pathLst>
              <a:path h="4655348" w="4282440">
                <a:moveTo>
                  <a:pt x="0" y="0"/>
                </a:moveTo>
                <a:lnTo>
                  <a:pt x="4282440" y="0"/>
                </a:lnTo>
                <a:lnTo>
                  <a:pt x="4282440" y="4655348"/>
                </a:lnTo>
                <a:lnTo>
                  <a:pt x="0" y="4655348"/>
                </a:lnTo>
                <a:close/>
              </a:path>
            </a:pathLst>
          </a:custGeom>
        </p:spPr>
      </p:pic>
      <p:sp>
        <p:nvSpPr>
          <p:cNvPr id="6" name="矩形 5"/>
          <p:cNvSpPr/>
          <p:nvPr/>
        </p:nvSpPr>
        <p:spPr>
          <a:xfrm>
            <a:off x="0" y="0"/>
            <a:ext cx="609600" cy="620713"/>
          </a:xfrm>
          <a:prstGeom prst="rect">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文本框 6"/>
          <p:cNvSpPr txBox="1"/>
          <p:nvPr/>
        </p:nvSpPr>
        <p:spPr>
          <a:xfrm>
            <a:off x="651786" y="30480"/>
            <a:ext cx="4484094" cy="518160"/>
          </a:xfrm>
          <a:prstGeom prst="rect">
            <a:avLst/>
          </a:prstGeom>
          <a:noFill/>
        </p:spPr>
        <p:txBody>
          <a:bodyPr rtlCol="0" wrap="square">
            <a:spAutoFit/>
          </a:bodyPr>
          <a:lstStyle/>
          <a:p>
            <a:r>
              <a:rPr altLang="en-US" b="1" lang="zh-CN" sz="2800">
                <a:solidFill>
                  <a:srgbClr val="595959"/>
                </a:solidFill>
                <a:latin charset="-122" panose="02010509060101010101" pitchFamily="49" typeface="幼圆"/>
                <a:ea charset="-122" panose="02010509060101010101" pitchFamily="49" typeface="幼圆"/>
              </a:rPr>
              <a:t>请在此处添加幻灯片标题</a:t>
            </a:r>
          </a:p>
        </p:txBody>
      </p:sp>
      <p:sp>
        <p:nvSpPr>
          <p:cNvPr id="5" name="矩形 4"/>
          <p:cNvSpPr/>
          <p:nvPr/>
        </p:nvSpPr>
        <p:spPr>
          <a:xfrm>
            <a:off x="5867400" y="1321911"/>
            <a:ext cx="548640" cy="4655348"/>
          </a:xfrm>
          <a:prstGeom prst="rect">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7"/>
          <p:cNvSpPr/>
          <p:nvPr/>
        </p:nvSpPr>
        <p:spPr>
          <a:xfrm>
            <a:off x="1082040" y="1291431"/>
            <a:ext cx="152400" cy="4655348"/>
          </a:xfrm>
          <a:prstGeom prst="rect">
            <a:avLst/>
          </a:prstGeom>
          <a:solidFill>
            <a:srgbClr val="DB53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文本框 8"/>
          <p:cNvSpPr txBox="1"/>
          <p:nvPr/>
        </p:nvSpPr>
        <p:spPr>
          <a:xfrm>
            <a:off x="5809753" y="1773238"/>
            <a:ext cx="743447" cy="1066800"/>
          </a:xfrm>
          <a:prstGeom prst="rect">
            <a:avLst/>
          </a:prstGeom>
          <a:noFill/>
        </p:spPr>
        <p:txBody>
          <a:bodyPr rtlCol="0" wrap="square">
            <a:spAutoFit/>
          </a:bodyPr>
          <a:lstStyle/>
          <a:p>
            <a:r>
              <a:rPr altLang="zh-CN" lang="en-US" smtClean="0" sz="3200">
                <a:solidFill>
                  <a:schemeClr val="bg1"/>
                </a:solidFill>
                <a:latin charset="0" panose="04040905080b02020502" pitchFamily="82" typeface="Broadway"/>
              </a:rPr>
              <a:t>01</a:t>
            </a:r>
          </a:p>
        </p:txBody>
      </p:sp>
      <p:sp>
        <p:nvSpPr>
          <p:cNvPr id="10" name="矩形 9"/>
          <p:cNvSpPr/>
          <p:nvPr/>
        </p:nvSpPr>
        <p:spPr>
          <a:xfrm>
            <a:off x="1082040" y="2047875"/>
            <a:ext cx="609600" cy="6207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文本框 10"/>
          <p:cNvSpPr txBox="1"/>
          <p:nvPr/>
        </p:nvSpPr>
        <p:spPr>
          <a:xfrm>
            <a:off x="5809753" y="2853267"/>
            <a:ext cx="804407" cy="1066800"/>
          </a:xfrm>
          <a:prstGeom prst="rect">
            <a:avLst/>
          </a:prstGeom>
          <a:noFill/>
        </p:spPr>
        <p:txBody>
          <a:bodyPr rtlCol="0" wrap="square">
            <a:spAutoFit/>
          </a:bodyPr>
          <a:lstStyle/>
          <a:p>
            <a:r>
              <a:rPr altLang="zh-CN" lang="en-US" smtClean="0" sz="3200">
                <a:solidFill>
                  <a:schemeClr val="bg1"/>
                </a:solidFill>
                <a:latin charset="0" panose="04040905080b02020502" pitchFamily="82" typeface="Broadway"/>
              </a:rPr>
              <a:t>02</a:t>
            </a:r>
          </a:p>
        </p:txBody>
      </p:sp>
      <p:sp>
        <p:nvSpPr>
          <p:cNvPr id="12" name="文本框 11"/>
          <p:cNvSpPr txBox="1"/>
          <p:nvPr/>
        </p:nvSpPr>
        <p:spPr>
          <a:xfrm>
            <a:off x="5809753" y="3933296"/>
            <a:ext cx="804407" cy="1066800"/>
          </a:xfrm>
          <a:prstGeom prst="rect">
            <a:avLst/>
          </a:prstGeom>
          <a:noFill/>
        </p:spPr>
        <p:txBody>
          <a:bodyPr rtlCol="0" wrap="square">
            <a:spAutoFit/>
          </a:bodyPr>
          <a:lstStyle/>
          <a:p>
            <a:r>
              <a:rPr altLang="zh-CN" lang="en-US" smtClean="0" sz="3200">
                <a:solidFill>
                  <a:schemeClr val="bg1"/>
                </a:solidFill>
                <a:latin charset="0" panose="04040905080b02020502" pitchFamily="82" typeface="Broadway"/>
              </a:rPr>
              <a:t>03</a:t>
            </a:r>
          </a:p>
        </p:txBody>
      </p:sp>
      <p:sp>
        <p:nvSpPr>
          <p:cNvPr id="13" name="文本框 12"/>
          <p:cNvSpPr txBox="1"/>
          <p:nvPr/>
        </p:nvSpPr>
        <p:spPr>
          <a:xfrm>
            <a:off x="5809753" y="5013325"/>
            <a:ext cx="895847" cy="1066800"/>
          </a:xfrm>
          <a:prstGeom prst="rect">
            <a:avLst/>
          </a:prstGeom>
          <a:noFill/>
        </p:spPr>
        <p:txBody>
          <a:bodyPr rtlCol="0" wrap="square">
            <a:spAutoFit/>
          </a:bodyPr>
          <a:lstStyle/>
          <a:p>
            <a:r>
              <a:rPr altLang="zh-CN" lang="en-US" smtClean="0" sz="3200">
                <a:solidFill>
                  <a:schemeClr val="bg1"/>
                </a:solidFill>
                <a:latin charset="0" panose="04040905080b02020502" pitchFamily="82" typeface="Broadway"/>
              </a:rPr>
              <a:t>04</a:t>
            </a:r>
          </a:p>
        </p:txBody>
      </p:sp>
      <p:sp>
        <p:nvSpPr>
          <p:cNvPr id="14" name="文本框 13"/>
          <p:cNvSpPr txBox="1"/>
          <p:nvPr/>
        </p:nvSpPr>
        <p:spPr>
          <a:xfrm>
            <a:off x="6705600" y="2769553"/>
            <a:ext cx="4358640" cy="822960"/>
          </a:xfrm>
          <a:prstGeom prst="rect">
            <a:avLst/>
          </a:prstGeom>
          <a:noFill/>
        </p:spPr>
        <p:txBody>
          <a:bodyPr rtlCol="0" wrap="square">
            <a:spAutoFit/>
          </a:bodyPr>
          <a:lstStyle/>
          <a:p>
            <a:pPr>
              <a:lnSpc>
                <a:spcPct val="120000"/>
              </a:lnSpc>
            </a:pPr>
            <a:r>
              <a:rPr altLang="en-US" lang="zh-CN" smtClean="0" sz="2000">
                <a:solidFill>
                  <a:srgbClr val="595959"/>
                </a:solidFill>
                <a:latin charset="-122" panose="020b0503020204020204" pitchFamily="34" typeface="微软雅黑"/>
                <a:ea charset="-122" panose="020b0503020204020204" pitchFamily="34" typeface="微软雅黑"/>
              </a:rPr>
              <a:t>请在此处添加内容请在此处添加内容请在此处添加内容请在此处添加内容</a:t>
            </a:r>
          </a:p>
        </p:txBody>
      </p:sp>
      <p:sp>
        <p:nvSpPr>
          <p:cNvPr id="15" name="文本框 14"/>
          <p:cNvSpPr txBox="1"/>
          <p:nvPr/>
        </p:nvSpPr>
        <p:spPr>
          <a:xfrm>
            <a:off x="6705600" y="1697038"/>
            <a:ext cx="4358640" cy="822960"/>
          </a:xfrm>
          <a:prstGeom prst="rect">
            <a:avLst/>
          </a:prstGeom>
          <a:noFill/>
        </p:spPr>
        <p:txBody>
          <a:bodyPr rtlCol="0" wrap="square">
            <a:spAutoFit/>
          </a:bodyPr>
          <a:lstStyle/>
          <a:p>
            <a:pPr>
              <a:lnSpc>
                <a:spcPct val="120000"/>
              </a:lnSpc>
            </a:pPr>
            <a:r>
              <a:rPr altLang="en-US" lang="zh-CN" smtClean="0" sz="2000">
                <a:solidFill>
                  <a:srgbClr val="595959"/>
                </a:solidFill>
                <a:latin charset="-122" panose="020b0503020204020204" pitchFamily="34" typeface="微软雅黑"/>
                <a:ea charset="-122" panose="020b0503020204020204" pitchFamily="34" typeface="微软雅黑"/>
              </a:rPr>
              <a:t>请在此处添加内容请在此处添加内容请在此处添加内容请在此处添加内容</a:t>
            </a:r>
          </a:p>
        </p:txBody>
      </p:sp>
      <p:sp>
        <p:nvSpPr>
          <p:cNvPr id="16" name="文本框 15"/>
          <p:cNvSpPr txBox="1"/>
          <p:nvPr/>
        </p:nvSpPr>
        <p:spPr>
          <a:xfrm>
            <a:off x="6705600" y="3781820"/>
            <a:ext cx="4358640" cy="822960"/>
          </a:xfrm>
          <a:prstGeom prst="rect">
            <a:avLst/>
          </a:prstGeom>
          <a:noFill/>
        </p:spPr>
        <p:txBody>
          <a:bodyPr rtlCol="0" wrap="square">
            <a:spAutoFit/>
          </a:bodyPr>
          <a:lstStyle/>
          <a:p>
            <a:pPr>
              <a:lnSpc>
                <a:spcPct val="120000"/>
              </a:lnSpc>
            </a:pPr>
            <a:r>
              <a:rPr altLang="en-US" lang="zh-CN" smtClean="0" sz="2000">
                <a:solidFill>
                  <a:srgbClr val="595959"/>
                </a:solidFill>
                <a:latin charset="-122" panose="020b0503020204020204" pitchFamily="34" typeface="微软雅黑"/>
                <a:ea charset="-122" panose="020b0503020204020204" pitchFamily="34" typeface="微软雅黑"/>
              </a:rPr>
              <a:t>请在此处添加内容请在此处添加内容请在此处添加内容请在此处添加内容</a:t>
            </a:r>
          </a:p>
        </p:txBody>
      </p:sp>
      <p:sp>
        <p:nvSpPr>
          <p:cNvPr id="17" name="文本框 16"/>
          <p:cNvSpPr txBox="1"/>
          <p:nvPr/>
        </p:nvSpPr>
        <p:spPr>
          <a:xfrm>
            <a:off x="6705600" y="4879099"/>
            <a:ext cx="4358640" cy="822960"/>
          </a:xfrm>
          <a:prstGeom prst="rect">
            <a:avLst/>
          </a:prstGeom>
          <a:noFill/>
        </p:spPr>
        <p:txBody>
          <a:bodyPr rtlCol="0" wrap="square">
            <a:spAutoFit/>
          </a:bodyPr>
          <a:lstStyle/>
          <a:p>
            <a:pPr>
              <a:lnSpc>
                <a:spcPct val="120000"/>
              </a:lnSpc>
            </a:pPr>
            <a:r>
              <a:rPr altLang="en-US" lang="zh-CN" smtClean="0" sz="2000">
                <a:solidFill>
                  <a:srgbClr val="595959"/>
                </a:solidFill>
                <a:latin charset="-122" panose="020b0503020204020204" pitchFamily="34" typeface="微软雅黑"/>
                <a:ea charset="-122" panose="020b0503020204020204" pitchFamily="34" typeface="微软雅黑"/>
              </a:rPr>
              <a:t>请在此处添加内容请在此处添加内容请在此处添加内容请在此处添加内容</a:t>
            </a:r>
          </a:p>
        </p:txBody>
      </p:sp>
      <p:sp>
        <p:nvSpPr>
          <p:cNvPr id="24" name="KSO_Shape"/>
          <p:cNvSpPr/>
          <p:nvPr/>
        </p:nvSpPr>
        <p:spPr bwMode="auto">
          <a:xfrm>
            <a:off x="1028700" y="2096453"/>
            <a:ext cx="598538" cy="463867"/>
          </a:xfrm>
          <a:custGeom>
            <a:gdLst>
              <a:gd fmla="*/ 2017136 w 3240087" name="T0"/>
              <a:gd fmla="*/ 1939157 h 2513013" name="T1"/>
              <a:gd fmla="*/ 792729 w 3240087" name="T2"/>
              <a:gd fmla="*/ 1060450 h 2513013" name="T3"/>
              <a:gd fmla="*/ 1301750 w 3240087" name="T4"/>
              <a:gd fmla="*/ 2513013 h 2513013" name="T5"/>
              <a:gd fmla="*/ 1554331 w 3240087" name="T6"/>
              <a:gd fmla="*/ 753428 h 2513013" name="T7"/>
              <a:gd fmla="*/ 1460048 w 3240087" name="T8"/>
              <a:gd fmla="*/ 768668 h 2513013" name="T9"/>
              <a:gd fmla="*/ 1385130 w 3240087" name="T10"/>
              <a:gd fmla="*/ 795338 h 2513013" name="T11"/>
              <a:gd fmla="*/ 1329893 w 3240087" name="T12"/>
              <a:gd fmla="*/ 833438 h 2513013" name="T13"/>
              <a:gd fmla="*/ 1294022 w 3240087" name="T14"/>
              <a:gd fmla="*/ 883285 h 2513013" name="T15"/>
              <a:gd fmla="*/ 1277514 w 3240087" name="T16"/>
              <a:gd fmla="*/ 944880 h 2513013" name="T17"/>
              <a:gd fmla="*/ 1278784 w 3240087" name="T18"/>
              <a:gd fmla="*/ 999173 h 2513013" name="T19"/>
              <a:gd fmla="*/ 1289577 w 3240087" name="T20"/>
              <a:gd fmla="*/ 1043940 h 2513013" name="T21"/>
              <a:gd fmla="*/ 1309259 w 3240087" name="T22"/>
              <a:gd fmla="*/ 1084263 h 2513013" name="T23"/>
              <a:gd fmla="*/ 1365448 w 3240087" name="T24"/>
              <a:gd fmla="*/ 1148715 h 2513013" name="T25"/>
              <a:gd fmla="*/ 1452112 w 3240087" name="T26"/>
              <a:gd fmla="*/ 1200786 h 2513013" name="T27"/>
              <a:gd fmla="*/ 1598774 w 3240087" name="T28"/>
              <a:gd fmla="*/ 1275081 h 2513013" name="T29"/>
              <a:gd fmla="*/ 1631472 w 3240087" name="T30"/>
              <a:gd fmla="*/ 1300163 h 2513013" name="T31"/>
              <a:gd fmla="*/ 1648614 w 3240087" name="T32"/>
              <a:gd fmla="*/ 1327786 h 2513013" name="T33"/>
              <a:gd fmla="*/ 1658455 w 3240087" name="T34"/>
              <a:gd fmla="*/ 1403668 h 2513013" name="T35"/>
              <a:gd fmla="*/ 1653376 w 3240087" name="T36"/>
              <a:gd fmla="*/ 1450658 h 2513013" name="T37"/>
              <a:gd fmla="*/ 1632741 w 3240087" name="T38"/>
              <a:gd fmla="*/ 1471931 h 2513013" name="T39"/>
              <a:gd fmla="*/ 1595917 w 3240087" name="T40"/>
              <a:gd fmla="*/ 1477328 h 2513013" name="T41"/>
              <a:gd fmla="*/ 1572426 w 3240087" name="T42"/>
              <a:gd fmla="*/ 1469708 h 2513013" name="T43"/>
              <a:gd fmla="*/ 1562902 w 3240087" name="T44"/>
              <a:gd fmla="*/ 1457008 h 2513013" name="T45"/>
              <a:gd fmla="*/ 1555601 w 3240087" name="T46"/>
              <a:gd fmla="*/ 1406208 h 2513013" name="T47"/>
              <a:gd fmla="*/ 1280689 w 3240087" name="T48"/>
              <a:gd fmla="*/ 1341121 h 2513013" name="T49"/>
              <a:gd fmla="*/ 1292117 w 3240087" name="T50"/>
              <a:gd fmla="*/ 1434783 h 2513013" name="T51"/>
              <a:gd fmla="*/ 1312751 w 3240087" name="T52"/>
              <a:gd fmla="*/ 1484313 h 2513013" name="T53"/>
              <a:gd fmla="*/ 1334655 w 3240087" name="T54"/>
              <a:gd fmla="*/ 1514158 h 2513013" name="T55"/>
              <a:gd fmla="*/ 1362591 w 3240087" name="T56"/>
              <a:gd fmla="*/ 1538288 h 2513013" name="T57"/>
              <a:gd fmla="*/ 1427986 w 3240087" name="T58"/>
              <a:gd fmla="*/ 1573848 h 2513013" name="T59"/>
              <a:gd fmla="*/ 1500999 w 3240087" name="T60"/>
              <a:gd fmla="*/ 1596073 h 2513013" name="T61"/>
              <a:gd fmla="*/ 1680359 w 3240087" name="T62"/>
              <a:gd fmla="*/ 1684973 h 2513013" name="T63"/>
              <a:gd fmla="*/ 1761626 w 3240087" name="T64"/>
              <a:gd fmla="*/ 1591628 h 2513013" name="T65"/>
              <a:gd fmla="*/ 1840672 w 3240087" name="T66"/>
              <a:gd fmla="*/ 1562101 h 2513013" name="T67"/>
              <a:gd fmla="*/ 1900035 w 3240087" name="T68"/>
              <a:gd fmla="*/ 1518286 h 2513013" name="T69"/>
              <a:gd fmla="*/ 1939716 w 3240087" name="T70"/>
              <a:gd fmla="*/ 1461136 h 2513013" name="T71"/>
              <a:gd fmla="*/ 1959398 w 3240087" name="T72"/>
              <a:gd fmla="*/ 1390333 h 2513013" name="T73"/>
              <a:gd fmla="*/ 1960350 w 3240087" name="T74"/>
              <a:gd fmla="*/ 1316038 h 2513013" name="T75"/>
              <a:gd fmla="*/ 1951779 w 3240087" name="T76"/>
              <a:gd fmla="*/ 1271271 h 2513013" name="T77"/>
              <a:gd fmla="*/ 1935907 w 3240087" name="T78"/>
              <a:gd fmla="*/ 1232536 h 2513013" name="T79"/>
              <a:gd fmla="*/ 1890194 w 3240087" name="T80"/>
              <a:gd fmla="*/ 1173798 h 2513013" name="T81"/>
              <a:gd fmla="*/ 1817180 w 3240087" name="T82"/>
              <a:gd fmla="*/ 1128078 h 2513013" name="T83"/>
              <a:gd fmla="*/ 1674327 w 3240087" name="T84"/>
              <a:gd fmla="*/ 1059180 h 2513013" name="T85"/>
              <a:gd fmla="*/ 1581949 w 3240087" name="T86"/>
              <a:gd fmla="*/ 1008380 h 2513013" name="T87"/>
              <a:gd fmla="*/ 1566394 w 3240087" name="T88"/>
              <a:gd fmla="*/ 989013 h 2513013" name="T89"/>
              <a:gd fmla="*/ 1557823 w 3240087" name="T90"/>
              <a:gd fmla="*/ 962025 h 2513013" name="T91"/>
              <a:gd fmla="*/ 1557823 w 3240087" name="T92"/>
              <a:gd fmla="*/ 918528 h 2513013" name="T93"/>
              <a:gd fmla="*/ 1572108 w 3240087" name="T94"/>
              <a:gd fmla="*/ 890905 h 2513013" name="T95"/>
              <a:gd fmla="*/ 1600361 w 3240087" name="T96"/>
              <a:gd fmla="*/ 879793 h 2513013" name="T97"/>
              <a:gd fmla="*/ 1636551 w 3240087" name="T98"/>
              <a:gd fmla="*/ 886143 h 2513013" name="T99"/>
              <a:gd fmla="*/ 1649249 w 3240087" name="T100"/>
              <a:gd fmla="*/ 901700 h 2513013" name="T101"/>
              <a:gd fmla="*/ 1656233 w 3240087" name="T102"/>
              <a:gd fmla="*/ 956310 h 2513013" name="T103"/>
              <a:gd fmla="*/ 1932732 w 3240087" name="T104"/>
              <a:gd fmla="*/ 964883 h 2513013" name="T105"/>
              <a:gd fmla="*/ 1923844 w 3240087" name="T106"/>
              <a:gd fmla="*/ 900748 h 2513013" name="T107"/>
              <a:gd fmla="*/ 1897495 w 3240087" name="T108"/>
              <a:gd fmla="*/ 847725 h 2513013" name="T109"/>
              <a:gd fmla="*/ 1853370 w 3240087" name="T110"/>
              <a:gd fmla="*/ 806450 h 2513013" name="T111"/>
              <a:gd fmla="*/ 1790832 w 3240087" name="T112"/>
              <a:gd fmla="*/ 775970 h 2513013" name="T113"/>
              <a:gd fmla="*/ 1710834 w 3240087" name="T114"/>
              <a:gd fmla="*/ 757238 h 2513013" name="T115"/>
              <a:gd fmla="*/ 2640012 w 3240087" name="T116"/>
              <a:gd fmla="*/ 871220 h 2513013" name="T117"/>
              <a:gd fmla="*/ 1619408 w 3240087" name="T118"/>
              <a:gd fmla="*/ 0 h 251301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2513013" w="3240087">
                <a:moveTo>
                  <a:pt x="2446710" y="1060450"/>
                </a:moveTo>
                <a:lnTo>
                  <a:pt x="3240087" y="1736769"/>
                </a:lnTo>
                <a:lnTo>
                  <a:pt x="2830848" y="1736769"/>
                </a:lnTo>
                <a:lnTo>
                  <a:pt x="2956352" y="2513013"/>
                </a:lnTo>
                <a:lnTo>
                  <a:pt x="1936750" y="2513013"/>
                </a:lnTo>
                <a:lnTo>
                  <a:pt x="2017136" y="1939157"/>
                </a:lnTo>
                <a:lnTo>
                  <a:pt x="2275453" y="1939157"/>
                </a:lnTo>
                <a:lnTo>
                  <a:pt x="2351708" y="1939157"/>
                </a:lnTo>
                <a:lnTo>
                  <a:pt x="2338681" y="1859852"/>
                </a:lnTo>
                <a:lnTo>
                  <a:pt x="2238278" y="1237778"/>
                </a:lnTo>
                <a:lnTo>
                  <a:pt x="2446710" y="1060450"/>
                </a:lnTo>
                <a:close/>
                <a:moveTo>
                  <a:pt x="792729" y="1060450"/>
                </a:moveTo>
                <a:lnTo>
                  <a:pt x="988531" y="1227309"/>
                </a:lnTo>
                <a:lnTo>
                  <a:pt x="899991" y="1861120"/>
                </a:lnTo>
                <a:lnTo>
                  <a:pt x="889201" y="1939157"/>
                </a:lnTo>
                <a:lnTo>
                  <a:pt x="963460" y="1939157"/>
                </a:lnTo>
                <a:lnTo>
                  <a:pt x="1209085" y="1939157"/>
                </a:lnTo>
                <a:lnTo>
                  <a:pt x="1301750" y="2513013"/>
                </a:lnTo>
                <a:lnTo>
                  <a:pt x="283389" y="2513013"/>
                </a:lnTo>
                <a:lnTo>
                  <a:pt x="391604" y="1736769"/>
                </a:lnTo>
                <a:lnTo>
                  <a:pt x="0" y="1736769"/>
                </a:lnTo>
                <a:lnTo>
                  <a:pt x="792729" y="1060450"/>
                </a:lnTo>
                <a:close/>
                <a:moveTo>
                  <a:pt x="1554331" y="686118"/>
                </a:moveTo>
                <a:lnTo>
                  <a:pt x="1554331" y="753428"/>
                </a:lnTo>
                <a:lnTo>
                  <a:pt x="1537189" y="755015"/>
                </a:lnTo>
                <a:lnTo>
                  <a:pt x="1520681" y="757238"/>
                </a:lnTo>
                <a:lnTo>
                  <a:pt x="1504491" y="759778"/>
                </a:lnTo>
                <a:lnTo>
                  <a:pt x="1489254" y="762318"/>
                </a:lnTo>
                <a:lnTo>
                  <a:pt x="1474334" y="765175"/>
                </a:lnTo>
                <a:lnTo>
                  <a:pt x="1460048" y="768668"/>
                </a:lnTo>
                <a:lnTo>
                  <a:pt x="1446080" y="772160"/>
                </a:lnTo>
                <a:lnTo>
                  <a:pt x="1432747" y="776288"/>
                </a:lnTo>
                <a:lnTo>
                  <a:pt x="1420049" y="780415"/>
                </a:lnTo>
                <a:lnTo>
                  <a:pt x="1407986" y="785178"/>
                </a:lnTo>
                <a:lnTo>
                  <a:pt x="1396241" y="789940"/>
                </a:lnTo>
                <a:lnTo>
                  <a:pt x="1385130" y="795338"/>
                </a:lnTo>
                <a:lnTo>
                  <a:pt x="1374654" y="800735"/>
                </a:lnTo>
                <a:lnTo>
                  <a:pt x="1364496" y="806768"/>
                </a:lnTo>
                <a:lnTo>
                  <a:pt x="1354972" y="813118"/>
                </a:lnTo>
                <a:lnTo>
                  <a:pt x="1345766" y="819468"/>
                </a:lnTo>
                <a:lnTo>
                  <a:pt x="1337512" y="826453"/>
                </a:lnTo>
                <a:lnTo>
                  <a:pt x="1329893" y="833438"/>
                </a:lnTo>
                <a:lnTo>
                  <a:pt x="1322592" y="841375"/>
                </a:lnTo>
                <a:lnTo>
                  <a:pt x="1315608" y="848995"/>
                </a:lnTo>
                <a:lnTo>
                  <a:pt x="1309259" y="857250"/>
                </a:lnTo>
                <a:lnTo>
                  <a:pt x="1303863" y="865505"/>
                </a:lnTo>
                <a:lnTo>
                  <a:pt x="1298466" y="874395"/>
                </a:lnTo>
                <a:lnTo>
                  <a:pt x="1294022" y="883285"/>
                </a:lnTo>
                <a:lnTo>
                  <a:pt x="1289895" y="892810"/>
                </a:lnTo>
                <a:lnTo>
                  <a:pt x="1286403" y="902653"/>
                </a:lnTo>
                <a:lnTo>
                  <a:pt x="1283546" y="912813"/>
                </a:lnTo>
                <a:lnTo>
                  <a:pt x="1281006" y="922973"/>
                </a:lnTo>
                <a:lnTo>
                  <a:pt x="1279101" y="933768"/>
                </a:lnTo>
                <a:lnTo>
                  <a:pt x="1277514" y="944880"/>
                </a:lnTo>
                <a:lnTo>
                  <a:pt x="1276879" y="955993"/>
                </a:lnTo>
                <a:lnTo>
                  <a:pt x="1276562" y="967423"/>
                </a:lnTo>
                <a:lnTo>
                  <a:pt x="1276562" y="975678"/>
                </a:lnTo>
                <a:lnTo>
                  <a:pt x="1277197" y="983615"/>
                </a:lnTo>
                <a:lnTo>
                  <a:pt x="1277514" y="991553"/>
                </a:lnTo>
                <a:lnTo>
                  <a:pt x="1278784" y="999173"/>
                </a:lnTo>
                <a:lnTo>
                  <a:pt x="1279736" y="1006793"/>
                </a:lnTo>
                <a:lnTo>
                  <a:pt x="1281006" y="1014413"/>
                </a:lnTo>
                <a:lnTo>
                  <a:pt x="1282911" y="1021715"/>
                </a:lnTo>
                <a:lnTo>
                  <a:pt x="1284815" y="1029335"/>
                </a:lnTo>
                <a:lnTo>
                  <a:pt x="1287038" y="1036638"/>
                </a:lnTo>
                <a:lnTo>
                  <a:pt x="1289577" y="1043940"/>
                </a:lnTo>
                <a:lnTo>
                  <a:pt x="1292117" y="1050925"/>
                </a:lnTo>
                <a:lnTo>
                  <a:pt x="1294974" y="1057910"/>
                </a:lnTo>
                <a:lnTo>
                  <a:pt x="1298148" y="1064260"/>
                </a:lnTo>
                <a:lnTo>
                  <a:pt x="1301640" y="1070928"/>
                </a:lnTo>
                <a:lnTo>
                  <a:pt x="1305450" y="1077595"/>
                </a:lnTo>
                <a:lnTo>
                  <a:pt x="1309259" y="1084263"/>
                </a:lnTo>
                <a:lnTo>
                  <a:pt x="1317830" y="1096963"/>
                </a:lnTo>
                <a:lnTo>
                  <a:pt x="1326719" y="1108710"/>
                </a:lnTo>
                <a:lnTo>
                  <a:pt x="1335925" y="1119823"/>
                </a:lnTo>
                <a:lnTo>
                  <a:pt x="1345131" y="1129983"/>
                </a:lnTo>
                <a:lnTo>
                  <a:pt x="1355290" y="1139825"/>
                </a:lnTo>
                <a:lnTo>
                  <a:pt x="1365448" y="1148715"/>
                </a:lnTo>
                <a:lnTo>
                  <a:pt x="1376241" y="1156653"/>
                </a:lnTo>
                <a:lnTo>
                  <a:pt x="1387352" y="1164273"/>
                </a:lnTo>
                <a:lnTo>
                  <a:pt x="1400050" y="1171893"/>
                </a:lnTo>
                <a:lnTo>
                  <a:pt x="1414970" y="1180466"/>
                </a:lnTo>
                <a:lnTo>
                  <a:pt x="1432430" y="1189991"/>
                </a:lnTo>
                <a:lnTo>
                  <a:pt x="1452112" y="1200786"/>
                </a:lnTo>
                <a:lnTo>
                  <a:pt x="1474968" y="1212216"/>
                </a:lnTo>
                <a:lnTo>
                  <a:pt x="1500047" y="1224916"/>
                </a:lnTo>
                <a:lnTo>
                  <a:pt x="1557506" y="1253173"/>
                </a:lnTo>
                <a:lnTo>
                  <a:pt x="1575283" y="1262063"/>
                </a:lnTo>
                <a:lnTo>
                  <a:pt x="1591473" y="1270953"/>
                </a:lnTo>
                <a:lnTo>
                  <a:pt x="1598774" y="1275081"/>
                </a:lnTo>
                <a:lnTo>
                  <a:pt x="1605441" y="1279208"/>
                </a:lnTo>
                <a:lnTo>
                  <a:pt x="1611472" y="1283336"/>
                </a:lnTo>
                <a:lnTo>
                  <a:pt x="1617186" y="1287463"/>
                </a:lnTo>
                <a:lnTo>
                  <a:pt x="1622265" y="1291591"/>
                </a:lnTo>
                <a:lnTo>
                  <a:pt x="1627345" y="1296036"/>
                </a:lnTo>
                <a:lnTo>
                  <a:pt x="1631472" y="1300163"/>
                </a:lnTo>
                <a:lnTo>
                  <a:pt x="1635281" y="1303973"/>
                </a:lnTo>
                <a:lnTo>
                  <a:pt x="1638773" y="1307783"/>
                </a:lnTo>
                <a:lnTo>
                  <a:pt x="1641630" y="1311911"/>
                </a:lnTo>
                <a:lnTo>
                  <a:pt x="1643535" y="1315721"/>
                </a:lnTo>
                <a:lnTo>
                  <a:pt x="1645757" y="1319531"/>
                </a:lnTo>
                <a:lnTo>
                  <a:pt x="1648614" y="1327786"/>
                </a:lnTo>
                <a:lnTo>
                  <a:pt x="1651471" y="1337311"/>
                </a:lnTo>
                <a:lnTo>
                  <a:pt x="1653376" y="1348106"/>
                </a:lnTo>
                <a:lnTo>
                  <a:pt x="1655280" y="1360171"/>
                </a:lnTo>
                <a:lnTo>
                  <a:pt x="1656868" y="1373188"/>
                </a:lnTo>
                <a:lnTo>
                  <a:pt x="1657502" y="1388111"/>
                </a:lnTo>
                <a:lnTo>
                  <a:pt x="1658455" y="1403668"/>
                </a:lnTo>
                <a:lnTo>
                  <a:pt x="1658772" y="1420813"/>
                </a:lnTo>
                <a:lnTo>
                  <a:pt x="1658455" y="1427798"/>
                </a:lnTo>
                <a:lnTo>
                  <a:pt x="1657502" y="1434148"/>
                </a:lnTo>
                <a:lnTo>
                  <a:pt x="1656550" y="1439863"/>
                </a:lnTo>
                <a:lnTo>
                  <a:pt x="1655280" y="1445578"/>
                </a:lnTo>
                <a:lnTo>
                  <a:pt x="1653376" y="1450658"/>
                </a:lnTo>
                <a:lnTo>
                  <a:pt x="1650836" y="1455421"/>
                </a:lnTo>
                <a:lnTo>
                  <a:pt x="1648296" y="1459548"/>
                </a:lnTo>
                <a:lnTo>
                  <a:pt x="1645122" y="1463358"/>
                </a:lnTo>
                <a:lnTo>
                  <a:pt x="1641630" y="1466851"/>
                </a:lnTo>
                <a:lnTo>
                  <a:pt x="1637503" y="1469708"/>
                </a:lnTo>
                <a:lnTo>
                  <a:pt x="1632741" y="1471931"/>
                </a:lnTo>
                <a:lnTo>
                  <a:pt x="1627980" y="1474153"/>
                </a:lnTo>
                <a:lnTo>
                  <a:pt x="1622265" y="1475423"/>
                </a:lnTo>
                <a:lnTo>
                  <a:pt x="1616869" y="1477011"/>
                </a:lnTo>
                <a:lnTo>
                  <a:pt x="1610520" y="1477646"/>
                </a:lnTo>
                <a:lnTo>
                  <a:pt x="1603536" y="1477646"/>
                </a:lnTo>
                <a:lnTo>
                  <a:pt x="1595917" y="1477328"/>
                </a:lnTo>
                <a:lnTo>
                  <a:pt x="1588933" y="1476693"/>
                </a:lnTo>
                <a:lnTo>
                  <a:pt x="1582584" y="1474788"/>
                </a:lnTo>
                <a:lnTo>
                  <a:pt x="1579727" y="1473836"/>
                </a:lnTo>
                <a:lnTo>
                  <a:pt x="1577188" y="1472566"/>
                </a:lnTo>
                <a:lnTo>
                  <a:pt x="1574648" y="1471296"/>
                </a:lnTo>
                <a:lnTo>
                  <a:pt x="1572426" y="1469708"/>
                </a:lnTo>
                <a:lnTo>
                  <a:pt x="1570521" y="1467803"/>
                </a:lnTo>
                <a:lnTo>
                  <a:pt x="1568299" y="1466216"/>
                </a:lnTo>
                <a:lnTo>
                  <a:pt x="1566712" y="1463993"/>
                </a:lnTo>
                <a:lnTo>
                  <a:pt x="1565124" y="1461771"/>
                </a:lnTo>
                <a:lnTo>
                  <a:pt x="1563855" y="1459548"/>
                </a:lnTo>
                <a:lnTo>
                  <a:pt x="1562902" y="1457008"/>
                </a:lnTo>
                <a:lnTo>
                  <a:pt x="1561632" y="1454151"/>
                </a:lnTo>
                <a:lnTo>
                  <a:pt x="1560680" y="1450976"/>
                </a:lnTo>
                <a:lnTo>
                  <a:pt x="1559093" y="1442721"/>
                </a:lnTo>
                <a:lnTo>
                  <a:pt x="1557506" y="1432561"/>
                </a:lnTo>
                <a:lnTo>
                  <a:pt x="1556553" y="1420496"/>
                </a:lnTo>
                <a:lnTo>
                  <a:pt x="1555601" y="1406208"/>
                </a:lnTo>
                <a:lnTo>
                  <a:pt x="1554649" y="1390016"/>
                </a:lnTo>
                <a:lnTo>
                  <a:pt x="1554331" y="1371918"/>
                </a:lnTo>
                <a:lnTo>
                  <a:pt x="1554331" y="1351598"/>
                </a:lnTo>
                <a:lnTo>
                  <a:pt x="1554331" y="1300163"/>
                </a:lnTo>
                <a:lnTo>
                  <a:pt x="1280689" y="1300163"/>
                </a:lnTo>
                <a:lnTo>
                  <a:pt x="1280689" y="1341121"/>
                </a:lnTo>
                <a:lnTo>
                  <a:pt x="1281006" y="1358266"/>
                </a:lnTo>
                <a:lnTo>
                  <a:pt x="1281641" y="1375093"/>
                </a:lnTo>
                <a:lnTo>
                  <a:pt x="1283546" y="1390968"/>
                </a:lnTo>
                <a:lnTo>
                  <a:pt x="1285450" y="1406208"/>
                </a:lnTo>
                <a:lnTo>
                  <a:pt x="1288625" y="1420813"/>
                </a:lnTo>
                <a:lnTo>
                  <a:pt x="1292117" y="1434783"/>
                </a:lnTo>
                <a:lnTo>
                  <a:pt x="1296561" y="1448436"/>
                </a:lnTo>
                <a:lnTo>
                  <a:pt x="1301005" y="1460818"/>
                </a:lnTo>
                <a:lnTo>
                  <a:pt x="1303863" y="1466851"/>
                </a:lnTo>
                <a:lnTo>
                  <a:pt x="1306402" y="1472566"/>
                </a:lnTo>
                <a:lnTo>
                  <a:pt x="1309577" y="1478598"/>
                </a:lnTo>
                <a:lnTo>
                  <a:pt x="1312751" y="1484313"/>
                </a:lnTo>
                <a:lnTo>
                  <a:pt x="1315926" y="1489393"/>
                </a:lnTo>
                <a:lnTo>
                  <a:pt x="1319418" y="1494791"/>
                </a:lnTo>
                <a:lnTo>
                  <a:pt x="1322910" y="1499871"/>
                </a:lnTo>
                <a:lnTo>
                  <a:pt x="1326719" y="1504951"/>
                </a:lnTo>
                <a:lnTo>
                  <a:pt x="1330528" y="1509713"/>
                </a:lnTo>
                <a:lnTo>
                  <a:pt x="1334655" y="1514158"/>
                </a:lnTo>
                <a:lnTo>
                  <a:pt x="1339100" y="1518603"/>
                </a:lnTo>
                <a:lnTo>
                  <a:pt x="1343544" y="1523048"/>
                </a:lnTo>
                <a:lnTo>
                  <a:pt x="1347988" y="1527176"/>
                </a:lnTo>
                <a:lnTo>
                  <a:pt x="1352432" y="1530986"/>
                </a:lnTo>
                <a:lnTo>
                  <a:pt x="1357512" y="1534796"/>
                </a:lnTo>
                <a:lnTo>
                  <a:pt x="1362591" y="1538288"/>
                </a:lnTo>
                <a:lnTo>
                  <a:pt x="1372749" y="1545273"/>
                </a:lnTo>
                <a:lnTo>
                  <a:pt x="1383543" y="1551941"/>
                </a:lnTo>
                <a:lnTo>
                  <a:pt x="1394336" y="1557656"/>
                </a:lnTo>
                <a:lnTo>
                  <a:pt x="1405129" y="1563688"/>
                </a:lnTo>
                <a:lnTo>
                  <a:pt x="1416240" y="1569086"/>
                </a:lnTo>
                <a:lnTo>
                  <a:pt x="1427986" y="1573848"/>
                </a:lnTo>
                <a:lnTo>
                  <a:pt x="1439731" y="1578611"/>
                </a:lnTo>
                <a:lnTo>
                  <a:pt x="1451477" y="1583056"/>
                </a:lnTo>
                <a:lnTo>
                  <a:pt x="1463540" y="1586866"/>
                </a:lnTo>
                <a:lnTo>
                  <a:pt x="1475921" y="1590358"/>
                </a:lnTo>
                <a:lnTo>
                  <a:pt x="1488619" y="1593216"/>
                </a:lnTo>
                <a:lnTo>
                  <a:pt x="1500999" y="1596073"/>
                </a:lnTo>
                <a:lnTo>
                  <a:pt x="1514015" y="1598613"/>
                </a:lnTo>
                <a:lnTo>
                  <a:pt x="1527348" y="1600201"/>
                </a:lnTo>
                <a:lnTo>
                  <a:pt x="1540363" y="1602106"/>
                </a:lnTo>
                <a:lnTo>
                  <a:pt x="1554331" y="1603058"/>
                </a:lnTo>
                <a:lnTo>
                  <a:pt x="1554331" y="1684973"/>
                </a:lnTo>
                <a:lnTo>
                  <a:pt x="1680359" y="1684973"/>
                </a:lnTo>
                <a:lnTo>
                  <a:pt x="1680359" y="1605916"/>
                </a:lnTo>
                <a:lnTo>
                  <a:pt x="1697819" y="1603693"/>
                </a:lnTo>
                <a:lnTo>
                  <a:pt x="1714326" y="1601471"/>
                </a:lnTo>
                <a:lnTo>
                  <a:pt x="1730516" y="1598613"/>
                </a:lnTo>
                <a:lnTo>
                  <a:pt x="1746071" y="1595121"/>
                </a:lnTo>
                <a:lnTo>
                  <a:pt x="1761626" y="1591628"/>
                </a:lnTo>
                <a:lnTo>
                  <a:pt x="1775912" y="1587818"/>
                </a:lnTo>
                <a:lnTo>
                  <a:pt x="1790197" y="1583373"/>
                </a:lnTo>
                <a:lnTo>
                  <a:pt x="1803212" y="1578293"/>
                </a:lnTo>
                <a:lnTo>
                  <a:pt x="1816228" y="1573531"/>
                </a:lnTo>
                <a:lnTo>
                  <a:pt x="1828926" y="1567816"/>
                </a:lnTo>
                <a:lnTo>
                  <a:pt x="1840672" y="1562101"/>
                </a:lnTo>
                <a:lnTo>
                  <a:pt x="1851782" y="1555751"/>
                </a:lnTo>
                <a:lnTo>
                  <a:pt x="1862576" y="1549083"/>
                </a:lnTo>
                <a:lnTo>
                  <a:pt x="1872734" y="1541781"/>
                </a:lnTo>
                <a:lnTo>
                  <a:pt x="1882575" y="1534478"/>
                </a:lnTo>
                <a:lnTo>
                  <a:pt x="1891464" y="1526858"/>
                </a:lnTo>
                <a:lnTo>
                  <a:pt x="1900035" y="1518286"/>
                </a:lnTo>
                <a:lnTo>
                  <a:pt x="1907971" y="1510031"/>
                </a:lnTo>
                <a:lnTo>
                  <a:pt x="1915590" y="1500823"/>
                </a:lnTo>
                <a:lnTo>
                  <a:pt x="1922256" y="1491616"/>
                </a:lnTo>
                <a:lnTo>
                  <a:pt x="1928605" y="1481773"/>
                </a:lnTo>
                <a:lnTo>
                  <a:pt x="1934319" y="1471613"/>
                </a:lnTo>
                <a:lnTo>
                  <a:pt x="1939716" y="1461136"/>
                </a:lnTo>
                <a:lnTo>
                  <a:pt x="1944160" y="1450341"/>
                </a:lnTo>
                <a:lnTo>
                  <a:pt x="1948287" y="1439228"/>
                </a:lnTo>
                <a:lnTo>
                  <a:pt x="1951779" y="1427798"/>
                </a:lnTo>
                <a:lnTo>
                  <a:pt x="1954954" y="1415416"/>
                </a:lnTo>
                <a:lnTo>
                  <a:pt x="1957493" y="1403351"/>
                </a:lnTo>
                <a:lnTo>
                  <a:pt x="1959398" y="1390333"/>
                </a:lnTo>
                <a:lnTo>
                  <a:pt x="1960985" y="1377633"/>
                </a:lnTo>
                <a:lnTo>
                  <a:pt x="1961620" y="1363981"/>
                </a:lnTo>
                <a:lnTo>
                  <a:pt x="1961938" y="1350011"/>
                </a:lnTo>
                <a:lnTo>
                  <a:pt x="1961620" y="1332866"/>
                </a:lnTo>
                <a:lnTo>
                  <a:pt x="1960985" y="1324611"/>
                </a:lnTo>
                <a:lnTo>
                  <a:pt x="1960350" y="1316038"/>
                </a:lnTo>
                <a:lnTo>
                  <a:pt x="1959398" y="1308418"/>
                </a:lnTo>
                <a:lnTo>
                  <a:pt x="1958128" y="1300481"/>
                </a:lnTo>
                <a:lnTo>
                  <a:pt x="1957176" y="1292861"/>
                </a:lnTo>
                <a:lnTo>
                  <a:pt x="1955271" y="1285558"/>
                </a:lnTo>
                <a:lnTo>
                  <a:pt x="1953684" y="1278256"/>
                </a:lnTo>
                <a:lnTo>
                  <a:pt x="1951779" y="1271271"/>
                </a:lnTo>
                <a:lnTo>
                  <a:pt x="1949875" y="1264286"/>
                </a:lnTo>
                <a:lnTo>
                  <a:pt x="1947335" y="1257618"/>
                </a:lnTo>
                <a:lnTo>
                  <a:pt x="1944795" y="1250951"/>
                </a:lnTo>
                <a:lnTo>
                  <a:pt x="1942256" y="1244601"/>
                </a:lnTo>
                <a:lnTo>
                  <a:pt x="1939081" y="1238251"/>
                </a:lnTo>
                <a:lnTo>
                  <a:pt x="1935907" y="1232536"/>
                </a:lnTo>
                <a:lnTo>
                  <a:pt x="1929240" y="1221106"/>
                </a:lnTo>
                <a:lnTo>
                  <a:pt x="1922256" y="1210311"/>
                </a:lnTo>
                <a:lnTo>
                  <a:pt x="1914637" y="1200151"/>
                </a:lnTo>
                <a:lnTo>
                  <a:pt x="1907019" y="1190626"/>
                </a:lnTo>
                <a:lnTo>
                  <a:pt x="1898448" y="1182053"/>
                </a:lnTo>
                <a:lnTo>
                  <a:pt x="1890194" y="1173798"/>
                </a:lnTo>
                <a:lnTo>
                  <a:pt x="1880988" y="1166178"/>
                </a:lnTo>
                <a:lnTo>
                  <a:pt x="1872099" y="1159510"/>
                </a:lnTo>
                <a:lnTo>
                  <a:pt x="1861306" y="1152843"/>
                </a:lnTo>
                <a:lnTo>
                  <a:pt x="1848608" y="1145223"/>
                </a:lnTo>
                <a:lnTo>
                  <a:pt x="1834005" y="1136968"/>
                </a:lnTo>
                <a:lnTo>
                  <a:pt x="1817180" y="1128078"/>
                </a:lnTo>
                <a:lnTo>
                  <a:pt x="1798451" y="1118553"/>
                </a:lnTo>
                <a:lnTo>
                  <a:pt x="1777499" y="1108075"/>
                </a:lnTo>
                <a:lnTo>
                  <a:pt x="1754642" y="1097280"/>
                </a:lnTo>
                <a:lnTo>
                  <a:pt x="1729881" y="1085215"/>
                </a:lnTo>
                <a:lnTo>
                  <a:pt x="1700358" y="1071880"/>
                </a:lnTo>
                <a:lnTo>
                  <a:pt x="1674327" y="1059180"/>
                </a:lnTo>
                <a:lnTo>
                  <a:pt x="1651471" y="1047750"/>
                </a:lnTo>
                <a:lnTo>
                  <a:pt x="1631472" y="1037590"/>
                </a:lnTo>
                <a:lnTo>
                  <a:pt x="1614329" y="1028383"/>
                </a:lnTo>
                <a:lnTo>
                  <a:pt x="1600679" y="1020445"/>
                </a:lnTo>
                <a:lnTo>
                  <a:pt x="1589568" y="1013778"/>
                </a:lnTo>
                <a:lnTo>
                  <a:pt x="1581949" y="1008380"/>
                </a:lnTo>
                <a:lnTo>
                  <a:pt x="1578775" y="1005840"/>
                </a:lnTo>
                <a:lnTo>
                  <a:pt x="1575918" y="1002665"/>
                </a:lnTo>
                <a:lnTo>
                  <a:pt x="1573378" y="999808"/>
                </a:lnTo>
                <a:lnTo>
                  <a:pt x="1570838" y="996315"/>
                </a:lnTo>
                <a:lnTo>
                  <a:pt x="1568299" y="992823"/>
                </a:lnTo>
                <a:lnTo>
                  <a:pt x="1566394" y="989013"/>
                </a:lnTo>
                <a:lnTo>
                  <a:pt x="1564489" y="985203"/>
                </a:lnTo>
                <a:lnTo>
                  <a:pt x="1562902" y="981075"/>
                </a:lnTo>
                <a:lnTo>
                  <a:pt x="1560998" y="976630"/>
                </a:lnTo>
                <a:lnTo>
                  <a:pt x="1560045" y="971868"/>
                </a:lnTo>
                <a:lnTo>
                  <a:pt x="1559093" y="967105"/>
                </a:lnTo>
                <a:lnTo>
                  <a:pt x="1557823" y="962025"/>
                </a:lnTo>
                <a:lnTo>
                  <a:pt x="1557188" y="956310"/>
                </a:lnTo>
                <a:lnTo>
                  <a:pt x="1556871" y="950595"/>
                </a:lnTo>
                <a:lnTo>
                  <a:pt x="1556236" y="938848"/>
                </a:lnTo>
                <a:lnTo>
                  <a:pt x="1556553" y="931863"/>
                </a:lnTo>
                <a:lnTo>
                  <a:pt x="1557188" y="924878"/>
                </a:lnTo>
                <a:lnTo>
                  <a:pt x="1557823" y="918528"/>
                </a:lnTo>
                <a:lnTo>
                  <a:pt x="1559410" y="913130"/>
                </a:lnTo>
                <a:lnTo>
                  <a:pt x="1560998" y="907415"/>
                </a:lnTo>
                <a:lnTo>
                  <a:pt x="1563537" y="902653"/>
                </a:lnTo>
                <a:lnTo>
                  <a:pt x="1566077" y="898525"/>
                </a:lnTo>
                <a:lnTo>
                  <a:pt x="1568616" y="894398"/>
                </a:lnTo>
                <a:lnTo>
                  <a:pt x="1572108" y="890905"/>
                </a:lnTo>
                <a:lnTo>
                  <a:pt x="1575600" y="888048"/>
                </a:lnTo>
                <a:lnTo>
                  <a:pt x="1579727" y="885190"/>
                </a:lnTo>
                <a:lnTo>
                  <a:pt x="1584489" y="882968"/>
                </a:lnTo>
                <a:lnTo>
                  <a:pt x="1589251" y="881698"/>
                </a:lnTo>
                <a:lnTo>
                  <a:pt x="1594647" y="880745"/>
                </a:lnTo>
                <a:lnTo>
                  <a:pt x="1600361" y="879793"/>
                </a:lnTo>
                <a:lnTo>
                  <a:pt x="1606393" y="879475"/>
                </a:lnTo>
                <a:lnTo>
                  <a:pt x="1613694" y="879793"/>
                </a:lnTo>
                <a:lnTo>
                  <a:pt x="1620678" y="880745"/>
                </a:lnTo>
                <a:lnTo>
                  <a:pt x="1626710" y="882015"/>
                </a:lnTo>
                <a:lnTo>
                  <a:pt x="1632106" y="883920"/>
                </a:lnTo>
                <a:lnTo>
                  <a:pt x="1636551" y="886143"/>
                </a:lnTo>
                <a:lnTo>
                  <a:pt x="1640995" y="889318"/>
                </a:lnTo>
                <a:lnTo>
                  <a:pt x="1642582" y="890905"/>
                </a:lnTo>
                <a:lnTo>
                  <a:pt x="1644487" y="892810"/>
                </a:lnTo>
                <a:lnTo>
                  <a:pt x="1645757" y="894715"/>
                </a:lnTo>
                <a:lnTo>
                  <a:pt x="1647027" y="896620"/>
                </a:lnTo>
                <a:lnTo>
                  <a:pt x="1649249" y="901700"/>
                </a:lnTo>
                <a:lnTo>
                  <a:pt x="1651471" y="907733"/>
                </a:lnTo>
                <a:lnTo>
                  <a:pt x="1652741" y="915035"/>
                </a:lnTo>
                <a:lnTo>
                  <a:pt x="1654011" y="923608"/>
                </a:lnTo>
                <a:lnTo>
                  <a:pt x="1655280" y="933450"/>
                </a:lnTo>
                <a:lnTo>
                  <a:pt x="1655915" y="944245"/>
                </a:lnTo>
                <a:lnTo>
                  <a:pt x="1656233" y="956310"/>
                </a:lnTo>
                <a:lnTo>
                  <a:pt x="1656550" y="969645"/>
                </a:lnTo>
                <a:lnTo>
                  <a:pt x="1656550" y="1004570"/>
                </a:lnTo>
                <a:lnTo>
                  <a:pt x="1930193" y="1004570"/>
                </a:lnTo>
                <a:lnTo>
                  <a:pt x="1932097" y="981393"/>
                </a:lnTo>
                <a:lnTo>
                  <a:pt x="1932732" y="972503"/>
                </a:lnTo>
                <a:lnTo>
                  <a:pt x="1932732" y="964883"/>
                </a:lnTo>
                <a:lnTo>
                  <a:pt x="1932732" y="953453"/>
                </a:lnTo>
                <a:lnTo>
                  <a:pt x="1932097" y="942340"/>
                </a:lnTo>
                <a:lnTo>
                  <a:pt x="1930510" y="931545"/>
                </a:lnTo>
                <a:lnTo>
                  <a:pt x="1928923" y="920750"/>
                </a:lnTo>
                <a:lnTo>
                  <a:pt x="1926701" y="910590"/>
                </a:lnTo>
                <a:lnTo>
                  <a:pt x="1923844" y="900748"/>
                </a:lnTo>
                <a:lnTo>
                  <a:pt x="1920987" y="891223"/>
                </a:lnTo>
                <a:lnTo>
                  <a:pt x="1916860" y="881698"/>
                </a:lnTo>
                <a:lnTo>
                  <a:pt x="1912733" y="873125"/>
                </a:lnTo>
                <a:lnTo>
                  <a:pt x="1908288" y="864235"/>
                </a:lnTo>
                <a:lnTo>
                  <a:pt x="1903209" y="855980"/>
                </a:lnTo>
                <a:lnTo>
                  <a:pt x="1897495" y="847725"/>
                </a:lnTo>
                <a:lnTo>
                  <a:pt x="1891146" y="840105"/>
                </a:lnTo>
                <a:lnTo>
                  <a:pt x="1884480" y="832485"/>
                </a:lnTo>
                <a:lnTo>
                  <a:pt x="1877496" y="825500"/>
                </a:lnTo>
                <a:lnTo>
                  <a:pt x="1869877" y="818833"/>
                </a:lnTo>
                <a:lnTo>
                  <a:pt x="1861623" y="812165"/>
                </a:lnTo>
                <a:lnTo>
                  <a:pt x="1853370" y="806450"/>
                </a:lnTo>
                <a:lnTo>
                  <a:pt x="1844163" y="800418"/>
                </a:lnTo>
                <a:lnTo>
                  <a:pt x="1834322" y="795020"/>
                </a:lnTo>
                <a:lnTo>
                  <a:pt x="1824164" y="789623"/>
                </a:lnTo>
                <a:lnTo>
                  <a:pt x="1813688" y="784860"/>
                </a:lnTo>
                <a:lnTo>
                  <a:pt x="1802577" y="780098"/>
                </a:lnTo>
                <a:lnTo>
                  <a:pt x="1790832" y="775970"/>
                </a:lnTo>
                <a:lnTo>
                  <a:pt x="1779086" y="772160"/>
                </a:lnTo>
                <a:lnTo>
                  <a:pt x="1766388" y="768350"/>
                </a:lnTo>
                <a:lnTo>
                  <a:pt x="1753055" y="765175"/>
                </a:lnTo>
                <a:lnTo>
                  <a:pt x="1739405" y="762000"/>
                </a:lnTo>
                <a:lnTo>
                  <a:pt x="1725754" y="759778"/>
                </a:lnTo>
                <a:lnTo>
                  <a:pt x="1710834" y="757238"/>
                </a:lnTo>
                <a:lnTo>
                  <a:pt x="1695914" y="755015"/>
                </a:lnTo>
                <a:lnTo>
                  <a:pt x="1680359" y="753428"/>
                </a:lnTo>
                <a:lnTo>
                  <a:pt x="1680359" y="686118"/>
                </a:lnTo>
                <a:lnTo>
                  <a:pt x="1554331" y="686118"/>
                </a:lnTo>
                <a:close/>
                <a:moveTo>
                  <a:pt x="1619408" y="0"/>
                </a:moveTo>
                <a:lnTo>
                  <a:pt x="2640012" y="871220"/>
                </a:lnTo>
                <a:lnTo>
                  <a:pt x="2113362" y="871220"/>
                </a:lnTo>
                <a:lnTo>
                  <a:pt x="2274944" y="1871663"/>
                </a:lnTo>
                <a:lnTo>
                  <a:pt x="963555" y="1871663"/>
                </a:lnTo>
                <a:lnTo>
                  <a:pt x="1103234" y="871220"/>
                </a:lnTo>
                <a:lnTo>
                  <a:pt x="598487" y="871220"/>
                </a:lnTo>
                <a:lnTo>
                  <a:pt x="1619408" y="0"/>
                </a:lnTo>
                <a:close/>
              </a:path>
            </a:pathLst>
          </a:custGeom>
          <a:solidFill>
            <a:srgbClr val="DB5355"/>
          </a:solidFill>
          <a:ln>
            <a:noFill/>
          </a:ln>
          <a:extLst/>
        </p:spPr>
        <p:txBody>
          <a:bodyPr anchor="ctr">
            <a:scene3d>
              <a:camera prst="orthographicFront"/>
              <a:lightRig dir="t" rig="threePt"/>
            </a:scene3d>
            <a:sp3d>
              <a:contourClr>
                <a:srgbClr val="FFFFFF"/>
              </a:contourClr>
            </a:sp3d>
          </a:bodyPr>
          <a:lstStyle/>
          <a:p>
            <a:pPr algn="ctr">
              <a:defRPr/>
            </a:pPr>
            <a:endParaRPr altLang="en-US" lang="zh-CN">
              <a:solidFill>
                <a:srgbClr val="FFFFFF"/>
              </a:solidFill>
            </a:endParaRPr>
          </a:p>
        </p:txBody>
      </p:sp>
    </p:spTree>
    <p:extLst>
      <p:ext uri="{BB962C8B-B14F-4D97-AF65-F5344CB8AC3E}">
        <p14:creationId val="3701192582"/>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CHINA</Company>
  <PresentationFormat>宽屏</PresentationFormat>
  <Paragraphs>122</Paragraphs>
  <Slides>16</Slides>
  <Notes>0</Notes>
  <TotalTime>270</TotalTime>
  <HiddenSlides>0</HiddenSlides>
  <MMClips>0</MMClips>
  <ScaleCrop>0</ScaleCrop>
  <HeadingPairs>
    <vt:vector baseType="variant" size="6">
      <vt:variant>
        <vt:lpstr>Fonts used</vt:lpstr>
      </vt:variant>
      <vt:variant>
        <vt:i4>7</vt:i4>
      </vt:variant>
      <vt:variant>
        <vt:lpstr>Theme</vt:lpstr>
      </vt:variant>
      <vt:variant>
        <vt:i4>1</vt:i4>
      </vt:variant>
      <vt:variant>
        <vt:lpstr>Slide Titles</vt:lpstr>
      </vt:variant>
      <vt:variant>
        <vt:i4>16</vt:i4>
      </vt:variant>
    </vt:vector>
  </HeadingPairs>
  <TitlesOfParts>
    <vt:vector baseType="lpstr" size="24">
      <vt:lpstr>Arial</vt:lpstr>
      <vt:lpstr>Calibri Light</vt:lpstr>
      <vt:lpstr>Calibri</vt:lpstr>
      <vt:lpstr>幼圆</vt:lpstr>
      <vt:lpstr>Broadway</vt:lpstr>
      <vt:lpstr>微软雅黑</vt:lpstr>
      <vt:lpstr>造字工房悦黑体验版常规体</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2015-08-26T08:47:57Z</dcterms:created>
  <cp:lastModifiedBy>Administrator</cp:lastModifiedBy>
  <dcterms:modified xsi:type="dcterms:W3CDTF">2021-08-20T11:16:03Z</dcterms:modified>
  <cp:revision>34</cp:revision>
  <dc:title>PowerPoint 演示文稿</dc:title>
</cp:coreProperties>
</file>