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9" r:id="rId2"/>
  </p:sldMasterIdLst>
  <p:notesMasterIdLst>
    <p:notesMasterId r:id="rId3"/>
  </p:notesMasterIdLst>
  <p:sldIdLst>
    <p:sldId id="257" r:id="rId4"/>
    <p:sldId id="259" r:id="rId5"/>
    <p:sldId id="260" r:id="rId6"/>
    <p:sldId id="25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35"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2018/6/30</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361950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321993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83677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172382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604239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578982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298176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688928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720855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319474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28025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5972951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968924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473057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08223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57595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996757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063311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39368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788284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794155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607187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992006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666054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433139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963823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2018/6/30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78038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3973646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517460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462512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088354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814006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762961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104303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944401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475786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751319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2018/6/30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2018/6/30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2018/6/30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2018/6/30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671407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emf" Type="http://schemas.openxmlformats.org/officeDocument/2006/relationships/image"/><Relationship Id="rId5"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 Id="rId5"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19.png" Type="http://schemas.openxmlformats.org/officeDocument/2006/relationships/image"/><Relationship Id="rId4" Target="../media/image9.png" Type="http://schemas.openxmlformats.org/officeDocument/2006/relationships/image"/><Relationship Id="rId5" Target="../media/image20.png" Type="http://schemas.openxmlformats.org/officeDocument/2006/relationships/image"/><Relationship Id="rId6" Target="../media/image1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21.png" Type="http://schemas.openxmlformats.org/officeDocument/2006/relationships/image"/><Relationship Id="rId4" Target="../media/image1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22.png" Type="http://schemas.openxmlformats.org/officeDocument/2006/relationships/image"/><Relationship Id="rId4" Target="../media/image16.png" Type="http://schemas.openxmlformats.org/officeDocument/2006/relationships/image"/><Relationship Id="rId5" Target="../media/image1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23.png" Type="http://schemas.openxmlformats.org/officeDocument/2006/relationships/image"/><Relationship Id="rId4" Target="../media/image1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24.png" Type="http://schemas.openxmlformats.org/officeDocument/2006/relationships/image"/><Relationship Id="rId4" Target="../media/image25.png" Type="http://schemas.openxmlformats.org/officeDocument/2006/relationships/image"/><Relationship Id="rId5" Target="../media/image1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9.png" Type="http://schemas.openxmlformats.org/officeDocument/2006/relationships/image"/><Relationship Id="rId4" Target="../media/image26.png" Type="http://schemas.openxmlformats.org/officeDocument/2006/relationships/image"/><Relationship Id="rId5" Target="../media/image1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27.png" Type="http://schemas.openxmlformats.org/officeDocument/2006/relationships/image"/><Relationship Id="rId4" Target="../media/image10.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8.png" Type="http://schemas.openxmlformats.org/officeDocument/2006/relationships/image"/><Relationship Id="rId4" Target="../media/image25.png" Type="http://schemas.openxmlformats.org/officeDocument/2006/relationships/image"/><Relationship Id="rId5" Target="../media/image10.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7.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29.png" Type="http://schemas.openxmlformats.org/officeDocument/2006/relationships/image"/><Relationship Id="rId4" Target="../media/image9.png" Type="http://schemas.openxmlformats.org/officeDocument/2006/relationships/image"/><Relationship Id="rId5" Target="../media/image10.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30.png" Type="http://schemas.openxmlformats.org/officeDocument/2006/relationships/image"/><Relationship Id="rId4" Target="../media/image9.png" Type="http://schemas.openxmlformats.org/officeDocument/2006/relationships/image"/><Relationship Id="rId5" Target="../media/image10.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1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31.png" Type="http://schemas.openxmlformats.org/officeDocument/2006/relationships/image"/><Relationship Id="rId4" Target="../media/image10.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1.png" Type="http://schemas.openxmlformats.org/officeDocument/2006/relationships/image"/><Relationship Id="rId4" Target="../media/image2.emf" Type="http://schemas.openxmlformats.org/officeDocument/2006/relationships/image"/><Relationship Id="rId5"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 Id="rId5" Target="../media/image10.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14.png" Type="http://schemas.openxmlformats.org/officeDocument/2006/relationships/image"/><Relationship Id="rId4"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15.png" Type="http://schemas.openxmlformats.org/officeDocument/2006/relationships/image"/><Relationship Id="rId4"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6.png" Type="http://schemas.openxmlformats.org/officeDocument/2006/relationships/image"/><Relationship Id="rId4" Target="../media/image10.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pic>
        <p:nvPicPr>
          <p:cNvPr descr="E:\素材\中国风素材\f183e7ef0cb5f74c099ecba3670ba570.pngf183e7ef0cb5f74c099ecba3670ba570" id="6147" name="图片 38"/>
          <p:cNvPicPr>
            <a:picLocks noChangeAspect="1"/>
          </p:cNvPicPr>
          <p:nvPr/>
        </p:nvPicPr>
        <p:blipFill>
          <a:blip r:embed="rId3"/>
          <a:stretch>
            <a:fillRect/>
          </a:stretch>
        </p:blipFill>
        <p:spPr>
          <a:xfrm>
            <a:off x="4669880" y="627328"/>
            <a:ext cx="6038669" cy="5771181"/>
          </a:xfrm>
          <a:prstGeom prst="rect">
            <a:avLst/>
          </a:prstGeom>
          <a:noFill/>
          <a:ln w="9525">
            <a:noFill/>
          </a:ln>
          <a:effectLst>
            <a:outerShdw algn="tl" blurRad="50800" dir="2700000" dist="38100" rotWithShape="0">
              <a:prstClr val="black">
                <a:alpha val="40000"/>
              </a:prstClr>
            </a:outerShdw>
          </a:effectLst>
        </p:spPr>
      </p:pic>
      <p:sp>
        <p:nvSpPr>
          <p:cNvPr id="6148" name="Rectangle 5"/>
          <p:cNvSpPr/>
          <p:nvPr/>
        </p:nvSpPr>
        <p:spPr>
          <a:xfrm>
            <a:off x="741010" y="0"/>
            <a:ext cx="30163" cy="6858000"/>
          </a:xfrm>
          <a:prstGeom prst="rect">
            <a:avLst/>
          </a:prstGeom>
          <a:solidFill>
            <a:srgbClr val="B29D89"/>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grpSp>
        <p:nvGrpSpPr>
          <p:cNvPr id="6149" name="组合 25"/>
          <p:cNvGrpSpPr/>
          <p:nvPr/>
        </p:nvGrpSpPr>
        <p:grpSpPr>
          <a:xfrm>
            <a:off x="-352" y="676275"/>
            <a:ext cx="773112" cy="41275"/>
            <a:chExt cx="773458" cy="40626"/>
          </a:xfrm>
        </p:grpSpPr>
        <p:sp>
          <p:nvSpPr>
            <p:cNvPr id="6150" name="Rectangle 6"/>
            <p:cNvSpPr/>
            <p:nvPr/>
          </p:nvSpPr>
          <p:spPr>
            <a:xfrm>
              <a:off x="0" y="6251"/>
              <a:ext cx="771895" cy="29689"/>
            </a:xfrm>
            <a:prstGeom prst="rect">
              <a:avLst/>
            </a:prstGeom>
            <a:solidFill>
              <a:srgbClr val="B29D89"/>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51" name="Oval 7"/>
            <p:cNvSpPr/>
            <p:nvPr/>
          </p:nvSpPr>
          <p:spPr>
            <a:xfrm>
              <a:off x="731270" y="0"/>
              <a:ext cx="42188" cy="40626"/>
            </a:xfrm>
            <a:prstGeom prst="ellipse">
              <a:avLst/>
            </a:prstGeom>
            <a:solidFill>
              <a:srgbClr val="2E2C2C"/>
            </a:solidFill>
            <a:ln cap="flat" cmpd="sng" w="10">
              <a:solidFill>
                <a:srgbClr val="2E2C2C"/>
              </a:solidFill>
              <a:prstDash val="solid"/>
              <a:headEnd len="med" type="none" w="med"/>
              <a:tailEnd len="med" type="none" w="med"/>
            </a:ln>
          </p:spPr>
          <p:txBody>
            <a:bodyPr/>
            <a:lstStyle/>
            <a:p>
              <a:endParaRPr altLang="en-US" lang="zh-CN">
                <a:solidFill>
                  <a:schemeClr val="tx1"/>
                </a:solidFill>
                <a:latin charset="-122" panose="02010609060101010101" typeface="楷体"/>
                <a:ea charset="-122" panose="02010609060101010101" typeface="楷体"/>
              </a:endParaRPr>
            </a:p>
          </p:txBody>
        </p:sp>
      </p:grpSp>
      <p:grpSp>
        <p:nvGrpSpPr>
          <p:cNvPr id="6152" name="组合 32"/>
          <p:cNvGrpSpPr/>
          <p:nvPr/>
        </p:nvGrpSpPr>
        <p:grpSpPr>
          <a:xfrm>
            <a:off x="-352" y="2498725"/>
            <a:ext cx="773112" cy="39688"/>
            <a:chExt cx="773458" cy="40626"/>
          </a:xfrm>
        </p:grpSpPr>
        <p:sp>
          <p:nvSpPr>
            <p:cNvPr id="6153" name="Rectangle 8"/>
            <p:cNvSpPr/>
            <p:nvPr/>
          </p:nvSpPr>
          <p:spPr>
            <a:xfrm>
              <a:off x="0" y="4687"/>
              <a:ext cx="771895" cy="31251"/>
            </a:xfrm>
            <a:prstGeom prst="rect">
              <a:avLst/>
            </a:prstGeom>
            <a:solidFill>
              <a:srgbClr val="B29D89"/>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54" name="Oval 9"/>
            <p:cNvSpPr/>
            <p:nvPr/>
          </p:nvSpPr>
          <p:spPr>
            <a:xfrm>
              <a:off x="731270" y="0"/>
              <a:ext cx="42188" cy="40626"/>
            </a:xfrm>
            <a:prstGeom prst="ellipse">
              <a:avLst/>
            </a:prstGeom>
            <a:solidFill>
              <a:srgbClr val="2E2C2C"/>
            </a:solidFill>
            <a:ln cap="flat" cmpd="sng" w="10">
              <a:solidFill>
                <a:srgbClr val="2E2C2C"/>
              </a:solidFill>
              <a:prstDash val="solid"/>
              <a:headEnd len="med" type="none" w="med"/>
              <a:tailEnd len="med" type="none" w="med"/>
            </a:ln>
          </p:spPr>
          <p:txBody>
            <a:bodyPr/>
            <a:lstStyle/>
            <a:p>
              <a:endParaRPr altLang="en-US" lang="zh-CN">
                <a:solidFill>
                  <a:schemeClr val="tx1"/>
                </a:solidFill>
                <a:latin charset="-122" panose="02010609060101010101" typeface="楷体"/>
                <a:ea charset="-122" panose="02010609060101010101" typeface="楷体"/>
              </a:endParaRPr>
            </a:p>
          </p:txBody>
        </p:sp>
      </p:grpSp>
      <p:grpSp>
        <p:nvGrpSpPr>
          <p:cNvPr id="6155" name="组合 33"/>
          <p:cNvGrpSpPr/>
          <p:nvPr/>
        </p:nvGrpSpPr>
        <p:grpSpPr>
          <a:xfrm>
            <a:off x="-352" y="4321175"/>
            <a:ext cx="773112" cy="38100"/>
            <a:chExt cx="773458" cy="39064"/>
          </a:xfrm>
        </p:grpSpPr>
        <p:sp>
          <p:nvSpPr>
            <p:cNvPr id="6156" name="Rectangle 10"/>
            <p:cNvSpPr/>
            <p:nvPr/>
          </p:nvSpPr>
          <p:spPr>
            <a:xfrm>
              <a:off x="0" y="4687"/>
              <a:ext cx="771895" cy="29689"/>
            </a:xfrm>
            <a:prstGeom prst="rect">
              <a:avLst/>
            </a:prstGeom>
            <a:solidFill>
              <a:srgbClr val="B29D89"/>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57" name="Oval 11"/>
            <p:cNvSpPr/>
            <p:nvPr/>
          </p:nvSpPr>
          <p:spPr>
            <a:xfrm>
              <a:off x="731270" y="0"/>
              <a:ext cx="42188" cy="39064"/>
            </a:xfrm>
            <a:prstGeom prst="ellipse">
              <a:avLst/>
            </a:prstGeom>
            <a:solidFill>
              <a:srgbClr val="2E2C2C"/>
            </a:solidFill>
            <a:ln cap="flat" cmpd="sng" w="10">
              <a:solidFill>
                <a:srgbClr val="2E2C2C"/>
              </a:solidFill>
              <a:prstDash val="solid"/>
              <a:headEnd len="med" type="none" w="med"/>
              <a:tailEnd len="med" type="none" w="med"/>
            </a:ln>
          </p:spPr>
          <p:txBody>
            <a:bodyPr/>
            <a:lstStyle/>
            <a:p>
              <a:endParaRPr altLang="en-US" lang="zh-CN">
                <a:solidFill>
                  <a:schemeClr val="tx1"/>
                </a:solidFill>
                <a:latin charset="-122" panose="02010609060101010101" typeface="楷体"/>
                <a:ea charset="-122" panose="02010609060101010101" typeface="楷体"/>
              </a:endParaRPr>
            </a:p>
          </p:txBody>
        </p:sp>
      </p:grpSp>
      <p:grpSp>
        <p:nvGrpSpPr>
          <p:cNvPr id="6158" name="组合 34"/>
          <p:cNvGrpSpPr/>
          <p:nvPr/>
        </p:nvGrpSpPr>
        <p:grpSpPr>
          <a:xfrm>
            <a:off x="-352" y="6140450"/>
            <a:ext cx="773112" cy="41275"/>
            <a:chExt cx="773458" cy="40626"/>
          </a:xfrm>
        </p:grpSpPr>
        <p:sp>
          <p:nvSpPr>
            <p:cNvPr id="6159" name="Rectangle 12"/>
            <p:cNvSpPr/>
            <p:nvPr/>
          </p:nvSpPr>
          <p:spPr>
            <a:xfrm>
              <a:off x="0" y="4689"/>
              <a:ext cx="771895" cy="29689"/>
            </a:xfrm>
            <a:prstGeom prst="rect">
              <a:avLst/>
            </a:prstGeom>
            <a:solidFill>
              <a:srgbClr val="B29D89"/>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60" name="Oval 13"/>
            <p:cNvSpPr/>
            <p:nvPr/>
          </p:nvSpPr>
          <p:spPr>
            <a:xfrm>
              <a:off x="731270" y="0"/>
              <a:ext cx="42188" cy="40626"/>
            </a:xfrm>
            <a:prstGeom prst="ellipse">
              <a:avLst/>
            </a:prstGeom>
            <a:solidFill>
              <a:srgbClr val="2E2C2C"/>
            </a:solidFill>
            <a:ln cap="flat" cmpd="sng" w="10">
              <a:solidFill>
                <a:srgbClr val="2E2C2C"/>
              </a:solidFill>
              <a:prstDash val="solid"/>
              <a:headEnd len="med" type="none" w="med"/>
              <a:tailEnd len="med" type="none" w="med"/>
            </a:ln>
          </p:spPr>
          <p:txBody>
            <a:bodyPr/>
            <a:lstStyle/>
            <a:p>
              <a:endParaRPr altLang="en-US" lang="zh-CN">
                <a:solidFill>
                  <a:schemeClr val="tx1"/>
                </a:solidFill>
                <a:latin charset="-122" panose="02010609060101010101" typeface="楷体"/>
                <a:ea charset="-122" panose="02010609060101010101" typeface="楷体"/>
              </a:endParaRPr>
            </a:p>
          </p:txBody>
        </p:sp>
      </p:grpSp>
      <p:sp>
        <p:nvSpPr>
          <p:cNvPr id="6161" name="AutoShape 15"/>
          <p:cNvSpPr>
            <a:spLocks noChangeAspect="1" noTextEdit="1"/>
          </p:cNvSpPr>
          <p:nvPr/>
        </p:nvSpPr>
        <p:spPr>
          <a:xfrm>
            <a:off x="6751285" y="450533"/>
            <a:ext cx="1852613" cy="6178550"/>
          </a:xfrm>
          <a:prstGeom prst="rect">
            <a:avLst/>
          </a:prstGeom>
          <a:no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62" name="Rectangle 17"/>
          <p:cNvSpPr/>
          <p:nvPr/>
        </p:nvSpPr>
        <p:spPr>
          <a:xfrm>
            <a:off x="6758940" y="458470"/>
            <a:ext cx="1860550" cy="5915025"/>
          </a:xfrm>
          <a:prstGeom prst="rect">
            <a:avLst/>
          </a:prstGeom>
          <a:solidFill>
            <a:srgbClr val="DFD9C9"/>
          </a:solidFill>
          <a:ln cap="flat" cmpd="sng" w="10">
            <a:solidFill>
              <a:srgbClr val="2E2C2C"/>
            </a:solidFill>
            <a:prstDash val="solid"/>
            <a:miter/>
            <a:headEnd len="med" type="none" w="med"/>
            <a:tailEnd len="med" type="none" w="med"/>
          </a:ln>
        </p:spPr>
        <p:txBody>
          <a:bodyPr/>
          <a:lstStyle/>
          <a:p>
            <a:endParaRPr altLang="en-US" lang="zh-CN">
              <a:solidFill>
                <a:schemeClr val="tx1"/>
              </a:solidFill>
              <a:latin charset="-122" panose="02010609060101010101" typeface="楷体"/>
              <a:ea charset="-122" panose="02010609060101010101" typeface="楷体"/>
            </a:endParaRPr>
          </a:p>
        </p:txBody>
      </p:sp>
      <p:grpSp>
        <p:nvGrpSpPr>
          <p:cNvPr id="6163" name="组合 1"/>
          <p:cNvGrpSpPr/>
          <p:nvPr/>
        </p:nvGrpSpPr>
        <p:grpSpPr>
          <a:xfrm>
            <a:off x="6838315" y="536575"/>
            <a:ext cx="1701800" cy="5718810"/>
            <a:chExt cx="1701800" cy="6094413"/>
          </a:xfrm>
        </p:grpSpPr>
        <p:sp>
          <p:nvSpPr>
            <p:cNvPr id="6164" name="Rectangle 18"/>
            <p:cNvSpPr/>
            <p:nvPr/>
          </p:nvSpPr>
          <p:spPr>
            <a:xfrm>
              <a:off x="0" y="0"/>
              <a:ext cx="1701800" cy="6094413"/>
            </a:xfrm>
            <a:prstGeom prst="rect">
              <a:avLst/>
            </a:prstGeom>
            <a:solidFill>
              <a:srgbClr val="FFFFFF"/>
            </a:solidFill>
            <a:ln cap="flat" cmpd="sng" w="10">
              <a:solidFill>
                <a:srgbClr val="2E2C2C"/>
              </a:solidFill>
              <a:prstDash val="solid"/>
              <a:miter/>
              <a:headEnd len="med" type="none" w="med"/>
              <a:tailEnd len="med" type="none" w="med"/>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65" name="Freeform 19"/>
            <p:cNvSpPr/>
            <p:nvPr/>
          </p:nvSpPr>
          <p:spPr>
            <a:xfrm>
              <a:off x="1450975" y="0"/>
              <a:ext cx="250825" cy="249238"/>
            </a:xfrm>
            <a:custGeom>
              <a:cxnLst>
                <a:cxn ang="0">
                  <a:pos x="250825" y="249238"/>
                </a:cxn>
                <a:cxn ang="0">
                  <a:pos x="0" y="0"/>
                </a:cxn>
                <a:cxn ang="0">
                  <a:pos x="250825" y="0"/>
                </a:cxn>
                <a:cxn ang="0">
                  <a:pos x="250825" y="249238"/>
                </a:cxn>
              </a:cxnLst>
              <a:rect b="0" l="0" r="0" t="0"/>
              <a:pathLst>
                <a:path h="305" w="305">
                  <a:moveTo>
                    <a:pt x="305" y="305"/>
                  </a:moveTo>
                  <a:lnTo>
                    <a:pt x="0" y="0"/>
                  </a:lnTo>
                  <a:lnTo>
                    <a:pt x="305" y="0"/>
                  </a:lnTo>
                  <a:lnTo>
                    <a:pt x="305" y="305"/>
                  </a:lnTo>
                  <a:close/>
                </a:path>
              </a:pathLst>
            </a:custGeom>
            <a:solidFill>
              <a:srgbClr val="3B4748">
                <a:alpha val="100000"/>
              </a:srgbClr>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66" name="Freeform 20"/>
            <p:cNvSpPr/>
            <p:nvPr/>
          </p:nvSpPr>
          <p:spPr>
            <a:xfrm>
              <a:off x="0" y="5837238"/>
              <a:ext cx="260350" cy="257175"/>
            </a:xfrm>
            <a:custGeom>
              <a:cxnLst>
                <a:cxn ang="0">
                  <a:pos x="0" y="0"/>
                </a:cxn>
                <a:cxn ang="0">
                  <a:pos x="260350" y="257175"/>
                </a:cxn>
                <a:cxn ang="0">
                  <a:pos x="0" y="257175"/>
                </a:cxn>
                <a:cxn ang="0">
                  <a:pos x="0" y="0"/>
                </a:cxn>
              </a:cxnLst>
              <a:rect b="0" l="0" r="0" t="0"/>
              <a:pathLst>
                <a:path h="316" w="316">
                  <a:moveTo>
                    <a:pt x="0" y="0"/>
                  </a:moveTo>
                  <a:lnTo>
                    <a:pt x="316" y="316"/>
                  </a:lnTo>
                  <a:lnTo>
                    <a:pt x="0" y="316"/>
                  </a:lnTo>
                  <a:lnTo>
                    <a:pt x="0" y="0"/>
                  </a:lnTo>
                  <a:close/>
                </a:path>
              </a:pathLst>
            </a:custGeom>
            <a:solidFill>
              <a:srgbClr val="3B4748">
                <a:alpha val="100000"/>
              </a:srgbClr>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67" name="Line 21"/>
            <p:cNvSpPr/>
            <p:nvPr/>
          </p:nvSpPr>
          <p:spPr>
            <a:xfrm flipH="1" flipV="1">
              <a:off x="470410" y="0"/>
              <a:ext cx="0" cy="6094413"/>
            </a:xfrm>
            <a:prstGeom prst="line">
              <a:avLst/>
            </a:prstGeom>
            <a:ln cap="flat" cmpd="sng" w="10">
              <a:solidFill>
                <a:srgbClr val="2E2C2C"/>
              </a:solidFill>
              <a:prstDash val="solid"/>
              <a:headEnd len="med" type="none" w="med"/>
              <a:tailEnd len="med" type="none" w="med"/>
            </a:ln>
          </p:spPr>
          <p:txBody>
            <a:bodyPr/>
            <a:lstStyle/>
            <a:p/>
          </p:txBody>
        </p:sp>
        <p:sp>
          <p:nvSpPr>
            <p:cNvPr id="6168" name="Line 22"/>
            <p:cNvSpPr/>
            <p:nvPr/>
          </p:nvSpPr>
          <p:spPr>
            <a:xfrm>
              <a:off x="0" y="3657600"/>
              <a:ext cx="470410" cy="0"/>
            </a:xfrm>
            <a:prstGeom prst="line">
              <a:avLst/>
            </a:prstGeom>
            <a:ln cap="flat" cmpd="sng" w="10">
              <a:solidFill>
                <a:srgbClr val="2E2C2C"/>
              </a:solidFill>
              <a:prstDash val="solid"/>
              <a:headEnd len="med" type="none" w="med"/>
              <a:tailEnd len="med" type="none" w="med"/>
            </a:ln>
          </p:spPr>
          <p:txBody>
            <a:bodyPr/>
            <a:lstStyle/>
            <a:p/>
          </p:txBody>
        </p:sp>
        <p:sp>
          <p:nvSpPr>
            <p:cNvPr id="6169" name="Line 23"/>
            <p:cNvSpPr/>
            <p:nvPr/>
          </p:nvSpPr>
          <p:spPr>
            <a:xfrm>
              <a:off x="0" y="3743325"/>
              <a:ext cx="470410" cy="0"/>
            </a:xfrm>
            <a:prstGeom prst="line">
              <a:avLst/>
            </a:prstGeom>
            <a:ln cap="flat" cmpd="sng" w="10">
              <a:solidFill>
                <a:srgbClr val="2E2C2C"/>
              </a:solidFill>
              <a:prstDash val="solid"/>
              <a:headEnd len="med" type="none" w="med"/>
              <a:tailEnd len="med" type="none" w="med"/>
            </a:ln>
          </p:spPr>
          <p:txBody>
            <a:bodyPr/>
            <a:lstStyle/>
            <a:p/>
          </p:txBody>
        </p:sp>
      </p:grpSp>
      <p:sp>
        <p:nvSpPr>
          <p:cNvPr id="6170" name="Rectangle 32"/>
          <p:cNvSpPr/>
          <p:nvPr/>
        </p:nvSpPr>
        <p:spPr>
          <a:xfrm>
            <a:off x="11636375" y="106954638"/>
            <a:ext cx="1600200" cy="274320"/>
          </a:xfrm>
          <a:prstGeom prst="rect">
            <a:avLst/>
          </a:prstGeom>
          <a:noFill/>
          <a:ln w="9525">
            <a:noFill/>
          </a:ln>
        </p:spPr>
        <p:txBody>
          <a:bodyPr bIns="0" lIns="0" rIns="0" tIns="0" wrap="none">
            <a:spAutoFit/>
          </a:bodyPr>
          <a:lstStyle/>
          <a:p>
            <a:r>
              <a:rPr altLang="en-US" lang="zh-CN">
                <a:solidFill>
                  <a:schemeClr val="tx1"/>
                </a:solidFill>
                <a:latin charset="-122" panose="02010609060101010101" typeface="楷体"/>
                <a:ea charset="-122" panose="02010609060101010101" typeface="楷体"/>
              </a:rPr>
              <a:t>作者：八音魔琴</a:t>
            </a:r>
          </a:p>
        </p:txBody>
      </p:sp>
      <p:sp>
        <p:nvSpPr>
          <p:cNvPr id="6172" name="TextBox 63"/>
          <p:cNvSpPr txBox="1"/>
          <p:nvPr/>
        </p:nvSpPr>
        <p:spPr>
          <a:xfrm>
            <a:off x="7460616" y="652145"/>
            <a:ext cx="1005840" cy="5097463"/>
          </a:xfrm>
          <a:prstGeom prst="rect">
            <a:avLst/>
          </a:prstGeom>
          <a:noFill/>
          <a:ln w="9525">
            <a:noFill/>
          </a:ln>
        </p:spPr>
        <p:txBody>
          <a:bodyPr vert="eaVert">
            <a:spAutoFit/>
          </a:bodyPr>
          <a:lstStyle/>
          <a:p>
            <a:r>
              <a:rPr altLang="en-US" lang="zh-CN" sz="5400">
                <a:solidFill>
                  <a:schemeClr val="tx1"/>
                </a:solidFill>
                <a:latin charset="-122" panose="02010609060101010101" typeface="楷体"/>
                <a:ea charset="-122" panose="02010609060101010101" typeface="楷体"/>
              </a:rPr>
              <a:t>古香古色中国风</a:t>
            </a:r>
          </a:p>
        </p:txBody>
      </p:sp>
      <p:sp>
        <p:nvSpPr>
          <p:cNvPr id="6173" name="TextBox 64"/>
          <p:cNvSpPr txBox="1"/>
          <p:nvPr/>
        </p:nvSpPr>
        <p:spPr>
          <a:xfrm>
            <a:off x="6867842" y="785495"/>
            <a:ext cx="487680" cy="3019425"/>
          </a:xfrm>
          <a:prstGeom prst="rect">
            <a:avLst/>
          </a:prstGeom>
          <a:noFill/>
          <a:ln w="9525">
            <a:noFill/>
          </a:ln>
        </p:spPr>
        <p:txBody>
          <a:bodyPr vert="eaVert">
            <a:spAutoFit/>
          </a:bodyPr>
          <a:lstStyle/>
          <a:p>
            <a:pPr algn="dist"/>
            <a:r>
              <a:rPr altLang="x-none" lang="en-US" sz="2000">
                <a:solidFill>
                  <a:schemeClr val="tx1"/>
                </a:solidFill>
                <a:latin charset="-122" panose="02010609060101010101" typeface="楷体"/>
                <a:ea charset="-122" panose="02010609060101010101" typeface="楷体"/>
              </a:rPr>
              <a:t> 这里可以输入副标题</a:t>
            </a:r>
          </a:p>
        </p:txBody>
      </p:sp>
      <p:sp>
        <p:nvSpPr>
          <p:cNvPr id="6174" name="TextBox 65"/>
          <p:cNvSpPr txBox="1"/>
          <p:nvPr/>
        </p:nvSpPr>
        <p:spPr>
          <a:xfrm>
            <a:off x="6898322" y="4435158"/>
            <a:ext cx="457200" cy="2106612"/>
          </a:xfrm>
          <a:prstGeom prst="rect">
            <a:avLst/>
          </a:prstGeom>
          <a:noFill/>
          <a:ln w="9525">
            <a:noFill/>
          </a:ln>
        </p:spPr>
        <p:txBody>
          <a:bodyPr vert="eaVert">
            <a:spAutoFit/>
          </a:bodyPr>
          <a:lstStyle/>
          <a:p>
            <a:r>
              <a:rPr altLang="x-none" lang="en-US">
                <a:solidFill>
                  <a:schemeClr val="tx1"/>
                </a:solidFill>
                <a:latin charset="-122" panose="02010609060101010101" typeface="楷体"/>
                <a:ea charset="-122" panose="02010609060101010101" typeface="楷体"/>
              </a:rPr>
              <a:t> 作者：代用名</a:t>
            </a:r>
          </a:p>
        </p:txBody>
      </p:sp>
      <p:pic>
        <p:nvPicPr>
          <p:cNvPr id="6175" name="图片 44"/>
          <p:cNvPicPr>
            <a:picLocks noChangeAspect="1"/>
          </p:cNvPicPr>
          <p:nvPr/>
        </p:nvPicPr>
        <p:blipFill>
          <a:blip r:embed="rId4"/>
          <a:stretch>
            <a:fillRect/>
          </a:stretch>
        </p:blipFill>
        <p:spPr>
          <a:xfrm>
            <a:off x="7709500" y="5496243"/>
            <a:ext cx="515938" cy="517525"/>
          </a:xfrm>
          <a:prstGeom prst="rect">
            <a:avLst/>
          </a:prstGeom>
          <a:noFill/>
          <a:ln w="9525">
            <a:noFill/>
          </a:ln>
        </p:spPr>
      </p:pic>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6162"/>
                                        </p:tgtEl>
                                        <p:attrNameLst>
                                          <p:attrName>style.visibility</p:attrName>
                                        </p:attrNameLst>
                                      </p:cBhvr>
                                      <p:to>
                                        <p:strVal val="visible"/>
                                      </p:to>
                                    </p:set>
                                    <p:anim calcmode="lin" valueType="num">
                                      <p:cBhvr>
                                        <p:cTn dur="1000" fill="hold" id="7"/>
                                        <p:tgtEl>
                                          <p:spTgt spid="6162"/>
                                        </p:tgtEl>
                                        <p:attrNameLst>
                                          <p:attrName>ppt_w</p:attrName>
                                        </p:attrNameLst>
                                      </p:cBhvr>
                                      <p:tavLst>
                                        <p:tav tm="0">
                                          <p:val>
                                            <p:fltVal val="0"/>
                                          </p:val>
                                        </p:tav>
                                        <p:tav tm="100000">
                                          <p:val>
                                            <p:strVal val="#ppt_w"/>
                                          </p:val>
                                        </p:tav>
                                      </p:tavLst>
                                    </p:anim>
                                    <p:anim calcmode="lin" valueType="num">
                                      <p:cBhvr>
                                        <p:cTn dur="1000" fill="hold" id="8"/>
                                        <p:tgtEl>
                                          <p:spTgt spid="6162"/>
                                        </p:tgtEl>
                                        <p:attrNameLst>
                                          <p:attrName>ppt_h</p:attrName>
                                        </p:attrNameLst>
                                      </p:cBhvr>
                                      <p:tavLst>
                                        <p:tav tm="0">
                                          <p:val>
                                            <p:fltVal val="0"/>
                                          </p:val>
                                        </p:tav>
                                        <p:tav tm="100000">
                                          <p:val>
                                            <p:strVal val="#ppt_h"/>
                                          </p:val>
                                        </p:tav>
                                      </p:tavLst>
                                    </p:anim>
                                    <p:anim calcmode="lin" valueType="num">
                                      <p:cBhvr>
                                        <p:cTn dur="1000" fill="hold" id="9"/>
                                        <p:tgtEl>
                                          <p:spTgt spid="6162"/>
                                        </p:tgtEl>
                                        <p:attrNameLst>
                                          <p:attrName>style.rotation</p:attrName>
                                        </p:attrNameLst>
                                      </p:cBhvr>
                                      <p:tavLst>
                                        <p:tav tm="0">
                                          <p:val>
                                            <p:fltVal val="90"/>
                                          </p:val>
                                        </p:tav>
                                        <p:tav tm="100000">
                                          <p:val>
                                            <p:fltVal val="0"/>
                                          </p:val>
                                        </p:tav>
                                      </p:tavLst>
                                    </p:anim>
                                    <p:animEffect filter="fade" transition="in">
                                      <p:cBhvr>
                                        <p:cTn dur="1000" id="10"/>
                                        <p:tgtEl>
                                          <p:spTgt spid="6162"/>
                                        </p:tgtEl>
                                      </p:cBhvr>
                                    </p:animEffect>
                                  </p:childTnLst>
                                </p:cTn>
                              </p:par>
                            </p:childTnLst>
                          </p:cTn>
                        </p:par>
                        <p:par>
                          <p:cTn fill="hold" id="11" nodeType="afterGroup">
                            <p:stCondLst>
                              <p:cond delay="1000"/>
                            </p:stCondLst>
                            <p:childTnLst>
                              <p:par>
                                <p:cTn fill="hold" id="12" nodeType="afterEffect" presetClass="entr" presetID="22" presetSubtype="1">
                                  <p:stCondLst>
                                    <p:cond delay="200"/>
                                  </p:stCondLst>
                                  <p:childTnLst>
                                    <p:set>
                                      <p:cBhvr>
                                        <p:cTn dur="1" fill="hold" id="13">
                                          <p:stCondLst>
                                            <p:cond delay="0"/>
                                          </p:stCondLst>
                                        </p:cTn>
                                        <p:tgtEl>
                                          <p:spTgt spid="6163"/>
                                        </p:tgtEl>
                                        <p:attrNameLst>
                                          <p:attrName>style.visibility</p:attrName>
                                        </p:attrNameLst>
                                      </p:cBhvr>
                                      <p:to>
                                        <p:strVal val="visible"/>
                                      </p:to>
                                    </p:set>
                                    <p:animEffect filter="wipe(up)" transition="in">
                                      <p:cBhvr>
                                        <p:cTn dur="1000" id="14"/>
                                        <p:tgtEl>
                                          <p:spTgt spid="6163"/>
                                        </p:tgtEl>
                                      </p:cBhvr>
                                    </p:animEffect>
                                  </p:childTnLst>
                                </p:cTn>
                              </p:par>
                            </p:childTnLst>
                          </p:cTn>
                        </p:par>
                        <p:par>
                          <p:cTn fill="hold" id="15" nodeType="afterGroup">
                            <p:stCondLst>
                              <p:cond delay="2200"/>
                            </p:stCondLst>
                            <p:childTnLst>
                              <p:par>
                                <p:cTn fill="hold" grpId="0" id="16" nodeType="afterEffect" presetClass="entr" presetID="56" presetSubtype="0">
                                  <p:stCondLst>
                                    <p:cond delay="0"/>
                                  </p:stCondLst>
                                  <p:iterate type="lt">
                                    <p:tmPct val="10000"/>
                                  </p:iterate>
                                  <p:childTnLst>
                                    <p:set>
                                      <p:cBhvr>
                                        <p:cTn dur="1" fill="hold" id="17">
                                          <p:stCondLst>
                                            <p:cond delay="0"/>
                                          </p:stCondLst>
                                        </p:cTn>
                                        <p:tgtEl>
                                          <p:spTgt spid="6172"/>
                                        </p:tgtEl>
                                        <p:attrNameLst>
                                          <p:attrName>style.visibility</p:attrName>
                                        </p:attrNameLst>
                                      </p:cBhvr>
                                      <p:to>
                                        <p:strVal val="visible"/>
                                      </p:to>
                                    </p:set>
                                    <p:anim by="(-#ppt_w*2)" calcmode="lin" valueType="num">
                                      <p:cBhvr rctx="PPT">
                                        <p:cTn autoRev="1" dur="500" fill="hold" id="18">
                                          <p:stCondLst>
                                            <p:cond delay="0"/>
                                          </p:stCondLst>
                                        </p:cTn>
                                        <p:tgtEl>
                                          <p:spTgt spid="6172"/>
                                        </p:tgtEl>
                                        <p:attrNameLst>
                                          <p:attrName>ppt_w</p:attrName>
                                        </p:attrNameLst>
                                      </p:cBhvr>
                                    </p:anim>
                                    <p:anim by="(#ppt_w*0.50)" calcmode="lin" valueType="num">
                                      <p:cBhvr>
                                        <p:cTn autoRev="1" decel="50000" dur="500" fill="hold" id="19">
                                          <p:stCondLst>
                                            <p:cond delay="0"/>
                                          </p:stCondLst>
                                        </p:cTn>
                                        <p:tgtEl>
                                          <p:spTgt spid="6172"/>
                                        </p:tgtEl>
                                        <p:attrNameLst>
                                          <p:attrName>ppt_x</p:attrName>
                                        </p:attrNameLst>
                                      </p:cBhvr>
                                    </p:anim>
                                    <p:anim calcmode="lin" from="(-#ppt_h/2)" to="(#ppt_y)" valueType="num">
                                      <p:cBhvr>
                                        <p:cTn dur="1000" fill="hold" id="20">
                                          <p:stCondLst>
                                            <p:cond delay="0"/>
                                          </p:stCondLst>
                                        </p:cTn>
                                        <p:tgtEl>
                                          <p:spTgt spid="6172"/>
                                        </p:tgtEl>
                                        <p:attrNameLst>
                                          <p:attrName>ppt_y</p:attrName>
                                        </p:attrNameLst>
                                      </p:cBhvr>
                                    </p:anim>
                                    <p:animRot by="21600000">
                                      <p:cBhvr>
                                        <p:cTn dur="1000" fill="hold" id="21">
                                          <p:stCondLst>
                                            <p:cond delay="0"/>
                                          </p:stCondLst>
                                        </p:cTn>
                                        <p:tgtEl>
                                          <p:spTgt spid="6172"/>
                                        </p:tgtEl>
                                        <p:attrNameLst>
                                          <p:attrName>r</p:attrName>
                                        </p:attrNameLst>
                                      </p:cBhvr>
                                    </p:animRot>
                                  </p:childTnLst>
                                </p:cTn>
                              </p:par>
                            </p:childTnLst>
                          </p:cTn>
                        </p:par>
                        <p:par>
                          <p:cTn fill="hold" id="22" nodeType="afterGroup">
                            <p:stCondLst>
                              <p:cond delay="3200"/>
                            </p:stCondLst>
                            <p:childTnLst>
                              <p:par>
                                <p:cTn fill="hold" grpId="0" id="23" nodeType="afterEffect" presetClass="entr" presetID="22" presetSubtype="1">
                                  <p:stCondLst>
                                    <p:cond delay="0"/>
                                  </p:stCondLst>
                                  <p:childTnLst>
                                    <p:set>
                                      <p:cBhvr>
                                        <p:cTn dur="1" fill="hold" id="24">
                                          <p:stCondLst>
                                            <p:cond delay="0"/>
                                          </p:stCondLst>
                                        </p:cTn>
                                        <p:tgtEl>
                                          <p:spTgt spid="6173"/>
                                        </p:tgtEl>
                                        <p:attrNameLst>
                                          <p:attrName>style.visibility</p:attrName>
                                        </p:attrNameLst>
                                      </p:cBhvr>
                                      <p:to>
                                        <p:strVal val="visible"/>
                                      </p:to>
                                    </p:set>
                                    <p:animEffect filter="wipe(up)" transition="in">
                                      <p:cBhvr>
                                        <p:cTn dur="500" id="25"/>
                                        <p:tgtEl>
                                          <p:spTgt spid="6173"/>
                                        </p:tgtEl>
                                      </p:cBhvr>
                                    </p:animEffect>
                                  </p:childTnLst>
                                </p:cTn>
                              </p:par>
                            </p:childTnLst>
                          </p:cTn>
                        </p:par>
                        <p:par>
                          <p:cTn fill="hold" id="26" nodeType="afterGroup">
                            <p:stCondLst>
                              <p:cond delay="3700"/>
                            </p:stCondLst>
                            <p:childTnLst>
                              <p:par>
                                <p:cTn fill="hold" grpId="0" id="27" nodeType="afterEffect" presetClass="entr" presetID="22" presetSubtype="1">
                                  <p:stCondLst>
                                    <p:cond delay="0"/>
                                  </p:stCondLst>
                                  <p:childTnLst>
                                    <p:set>
                                      <p:cBhvr>
                                        <p:cTn dur="1" fill="hold" id="28">
                                          <p:stCondLst>
                                            <p:cond delay="0"/>
                                          </p:stCondLst>
                                        </p:cTn>
                                        <p:tgtEl>
                                          <p:spTgt spid="6174"/>
                                        </p:tgtEl>
                                        <p:attrNameLst>
                                          <p:attrName>style.visibility</p:attrName>
                                        </p:attrNameLst>
                                      </p:cBhvr>
                                      <p:to>
                                        <p:strVal val="visible"/>
                                      </p:to>
                                    </p:set>
                                    <p:animEffect filter="wipe(up)" transition="in">
                                      <p:cBhvr>
                                        <p:cTn dur="500" id="29"/>
                                        <p:tgtEl>
                                          <p:spTgt spid="6174"/>
                                        </p:tgtEl>
                                      </p:cBhvr>
                                    </p:animEffect>
                                  </p:childTnLst>
                                </p:cTn>
                              </p:par>
                              <p:par>
                                <p:cTn fill="hold" id="30" nodeType="withEffect" presetClass="entr" presetID="2" presetSubtype="2">
                                  <p:stCondLst>
                                    <p:cond delay="0"/>
                                  </p:stCondLst>
                                  <p:childTnLst>
                                    <p:set>
                                      <p:cBhvr>
                                        <p:cTn dur="1" fill="hold" id="31">
                                          <p:stCondLst>
                                            <p:cond delay="0"/>
                                          </p:stCondLst>
                                        </p:cTn>
                                        <p:tgtEl>
                                          <p:spTgt spid="6147"/>
                                        </p:tgtEl>
                                        <p:attrNameLst>
                                          <p:attrName>style.visibility</p:attrName>
                                        </p:attrNameLst>
                                      </p:cBhvr>
                                      <p:to>
                                        <p:strVal val="visible"/>
                                      </p:to>
                                    </p:set>
                                    <p:anim calcmode="lin" valueType="num">
                                      <p:cBhvr additive="base">
                                        <p:cTn dur="300" fill="hold" id="32"/>
                                        <p:tgtEl>
                                          <p:spTgt spid="6147"/>
                                        </p:tgtEl>
                                        <p:attrNameLst>
                                          <p:attrName>ppt_x</p:attrName>
                                        </p:attrNameLst>
                                      </p:cBhvr>
                                      <p:tavLst>
                                        <p:tav tm="0">
                                          <p:val>
                                            <p:strVal val="1+#ppt_w/2"/>
                                          </p:val>
                                        </p:tav>
                                        <p:tav tm="100000">
                                          <p:val>
                                            <p:strVal val="#ppt_x"/>
                                          </p:val>
                                        </p:tav>
                                      </p:tavLst>
                                    </p:anim>
                                    <p:anim calcmode="lin" valueType="num">
                                      <p:cBhvr additive="base">
                                        <p:cTn dur="300" fill="hold" id="33"/>
                                        <p:tgtEl>
                                          <p:spTgt spid="6147"/>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4200"/>
                            </p:stCondLst>
                            <p:childTnLst>
                              <p:par>
                                <p:cTn fill="hold" id="35" nodeType="afterEffect" presetClass="entr" presetID="52" presetSubtype="0">
                                  <p:stCondLst>
                                    <p:cond delay="0"/>
                                  </p:stCondLst>
                                  <p:childTnLst>
                                    <p:set>
                                      <p:cBhvr>
                                        <p:cTn dur="1" fill="hold" id="36">
                                          <p:stCondLst>
                                            <p:cond delay="0"/>
                                          </p:stCondLst>
                                        </p:cTn>
                                        <p:tgtEl>
                                          <p:spTgt spid="6175"/>
                                        </p:tgtEl>
                                        <p:attrNameLst>
                                          <p:attrName>style.visibility</p:attrName>
                                        </p:attrNameLst>
                                      </p:cBhvr>
                                      <p:to>
                                        <p:strVal val="visible"/>
                                      </p:to>
                                    </p:set>
                                    <p:animScale>
                                      <p:cBhvr>
                                        <p:cTn decel="50000" dur="1000" fill="hold" id="37">
                                          <p:stCondLst>
                                            <p:cond delay="0"/>
                                          </p:stCondLst>
                                        </p:cTn>
                                        <p:tgtEl>
                                          <p:spTgt spid="617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8">
                                          <p:stCondLst>
                                            <p:cond delay="0"/>
                                          </p:stCondLst>
                                        </p:cTn>
                                        <p:tgtEl>
                                          <p:spTgt spid="6175"/>
                                        </p:tgtEl>
                                        <p:attrNameLst>
                                          <p:attrName>ppt_x</p:attrName>
                                          <p:attrName>ppt_y</p:attrName>
                                        </p:attrNameLst>
                                      </p:cBhvr>
                                    </p:animMotion>
                                    <p:animEffect filter="fade" transition="in">
                                      <p:cBhvr>
                                        <p:cTn dur="1000" id="39"/>
                                        <p:tgtEl>
                                          <p:spTgt spid="61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62"/>
      <p:bldP grpId="0" spid="6172"/>
      <p:bldP grpId="0" spid="6173"/>
      <p:bldP grpId="0" spid="617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pic>
        <p:nvPicPr>
          <p:cNvPr id="14338" name="图片 2"/>
          <p:cNvPicPr>
            <a:picLocks noChangeArrowheads="1" noChangeAspect="1"/>
          </p:cNvPicPr>
          <p:nvPr/>
        </p:nvPicPr>
        <p:blipFill>
          <a:blip r:embed="rId3">
            <a:extLst>
              <a:ext uri="{28A0092B-C50C-407E-A947-70E740481C1C}">
                <a14:useLocalDpi val="0"/>
              </a:ext>
            </a:extLst>
          </a:blip>
          <a:stretch>
            <a:fillRect/>
          </a:stretch>
        </p:blipFill>
        <p:spPr bwMode="auto">
          <a:xfrm>
            <a:off x="8067675" y="912813"/>
            <a:ext cx="3533775" cy="5924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39" name="矩形 3"/>
          <p:cNvSpPr>
            <a:spLocks noChangeArrowheads="1"/>
          </p:cNvSpPr>
          <p:nvPr/>
        </p:nvSpPr>
        <p:spPr bwMode="auto">
          <a:xfrm>
            <a:off x="1777683" y="2711450"/>
            <a:ext cx="26765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10609060101010101" typeface="楷体"/>
                <a:ea charset="-122" panose="02010609060101010101" typeface="楷体"/>
              </a:rPr>
              <a:t>单击此处编辑您要的内容，建议您在展示时采用微软雅黑字体</a:t>
            </a:r>
          </a:p>
        </p:txBody>
      </p:sp>
      <p:pic>
        <p:nvPicPr>
          <p:cNvPr id="14353" name="图片 5"/>
          <p:cNvPicPr>
            <a:picLocks noChangeArrowheads="1" noChangeAspect="1"/>
          </p:cNvPicPr>
          <p:nvPr/>
        </p:nvPicPr>
        <p:blipFill>
          <a:blip r:embed="rId4">
            <a:extLst>
              <a:ext uri="{28A0092B-C50C-407E-A947-70E740481C1C}">
                <a14:useLocalDpi val="0"/>
              </a:ext>
            </a:extLst>
          </a:blip>
          <a:stretch>
            <a:fillRect/>
          </a:stretch>
        </p:blipFill>
        <p:spPr bwMode="auto">
          <a:xfrm>
            <a:off x="1777683" y="1962150"/>
            <a:ext cx="2973387" cy="749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54" name="文本框 6"/>
          <p:cNvSpPr txBox="1">
            <a:spLocks noChangeArrowheads="1"/>
          </p:cNvSpPr>
          <p:nvPr/>
        </p:nvSpPr>
        <p:spPr bwMode="auto">
          <a:xfrm>
            <a:off x="2086123" y="2084588"/>
            <a:ext cx="16576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600">
                <a:solidFill>
                  <a:schemeClr val="bg1"/>
                </a:solidFill>
                <a:latin charset="-122" panose="02010609060101010101" typeface="楷体"/>
                <a:ea charset="-122" panose="02010609060101010101" typeface="楷体"/>
              </a:rPr>
              <a:t>添加标题</a:t>
            </a:r>
          </a:p>
        </p:txBody>
      </p:sp>
      <p:sp>
        <p:nvSpPr>
          <p:cNvPr id="14341" name="矩形 7"/>
          <p:cNvSpPr>
            <a:spLocks noChangeArrowheads="1"/>
          </p:cNvSpPr>
          <p:nvPr/>
        </p:nvSpPr>
        <p:spPr bwMode="auto">
          <a:xfrm>
            <a:off x="5692458" y="2711450"/>
            <a:ext cx="26765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10609060101010101" typeface="楷体"/>
                <a:ea charset="-122" panose="02010609060101010101" typeface="楷体"/>
              </a:rPr>
              <a:t>单击此处编辑您要的内容，建议您在展示时采用微软雅黑字体</a:t>
            </a:r>
          </a:p>
        </p:txBody>
      </p:sp>
      <p:pic>
        <p:nvPicPr>
          <p:cNvPr id="14351" name="图片 9"/>
          <p:cNvPicPr>
            <a:picLocks noChangeArrowheads="1" noChangeAspect="1"/>
          </p:cNvPicPr>
          <p:nvPr/>
        </p:nvPicPr>
        <p:blipFill>
          <a:blip r:embed="rId4">
            <a:extLst>
              <a:ext uri="{28A0092B-C50C-407E-A947-70E740481C1C}">
                <a14:useLocalDpi val="0"/>
              </a:ext>
            </a:extLst>
          </a:blip>
          <a:stretch>
            <a:fillRect/>
          </a:stretch>
        </p:blipFill>
        <p:spPr bwMode="auto">
          <a:xfrm>
            <a:off x="5692458" y="1962150"/>
            <a:ext cx="2973387" cy="749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52" name="文本框 10"/>
          <p:cNvSpPr txBox="1">
            <a:spLocks noChangeArrowheads="1"/>
          </p:cNvSpPr>
          <p:nvPr/>
        </p:nvSpPr>
        <p:spPr bwMode="auto">
          <a:xfrm>
            <a:off x="6000898" y="2084588"/>
            <a:ext cx="16576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600">
                <a:solidFill>
                  <a:schemeClr val="bg1"/>
                </a:solidFill>
                <a:latin charset="-122" panose="02010609060101010101" typeface="楷体"/>
                <a:ea charset="-122" panose="02010609060101010101" typeface="楷体"/>
              </a:rPr>
              <a:t>添加标题</a:t>
            </a:r>
          </a:p>
        </p:txBody>
      </p:sp>
      <p:sp>
        <p:nvSpPr>
          <p:cNvPr id="14343" name="矩形 11"/>
          <p:cNvSpPr>
            <a:spLocks noChangeArrowheads="1"/>
          </p:cNvSpPr>
          <p:nvPr/>
        </p:nvSpPr>
        <p:spPr bwMode="auto">
          <a:xfrm>
            <a:off x="1777683" y="4502150"/>
            <a:ext cx="26765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10609060101010101" typeface="楷体"/>
                <a:ea charset="-122" panose="02010609060101010101" typeface="楷体"/>
              </a:rPr>
              <a:t>单击此处编辑您要的内容，建议您在展示时采用微软雅黑字体</a:t>
            </a:r>
          </a:p>
        </p:txBody>
      </p:sp>
      <p:pic>
        <p:nvPicPr>
          <p:cNvPr id="14349" name="图片 13"/>
          <p:cNvPicPr>
            <a:picLocks noChangeArrowheads="1" noChangeAspect="1"/>
          </p:cNvPicPr>
          <p:nvPr/>
        </p:nvPicPr>
        <p:blipFill>
          <a:blip r:embed="rId4">
            <a:extLst>
              <a:ext uri="{28A0092B-C50C-407E-A947-70E740481C1C}">
                <a14:useLocalDpi val="0"/>
              </a:ext>
            </a:extLst>
          </a:blip>
          <a:stretch>
            <a:fillRect/>
          </a:stretch>
        </p:blipFill>
        <p:spPr bwMode="auto">
          <a:xfrm>
            <a:off x="1777683" y="3752850"/>
            <a:ext cx="2973387" cy="749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50" name="文本框 14"/>
          <p:cNvSpPr txBox="1">
            <a:spLocks noChangeArrowheads="1"/>
          </p:cNvSpPr>
          <p:nvPr/>
        </p:nvSpPr>
        <p:spPr bwMode="auto">
          <a:xfrm>
            <a:off x="2086123" y="3875288"/>
            <a:ext cx="16576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600">
                <a:solidFill>
                  <a:schemeClr val="bg1"/>
                </a:solidFill>
                <a:latin charset="-122" panose="02010609060101010101" typeface="楷体"/>
                <a:ea charset="-122" panose="02010609060101010101" typeface="楷体"/>
              </a:rPr>
              <a:t>添加标题</a:t>
            </a:r>
          </a:p>
        </p:txBody>
      </p:sp>
      <p:sp>
        <p:nvSpPr>
          <p:cNvPr id="14345" name="矩形 15"/>
          <p:cNvSpPr>
            <a:spLocks noChangeArrowheads="1"/>
          </p:cNvSpPr>
          <p:nvPr/>
        </p:nvSpPr>
        <p:spPr bwMode="auto">
          <a:xfrm>
            <a:off x="5692458" y="4502150"/>
            <a:ext cx="26765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10609060101010101" typeface="楷体"/>
                <a:ea charset="-122" panose="02010609060101010101" typeface="楷体"/>
              </a:rPr>
              <a:t>单击此处编辑您要的内容，建议您在展示时采用微软雅黑字体</a:t>
            </a:r>
          </a:p>
        </p:txBody>
      </p:sp>
      <p:pic>
        <p:nvPicPr>
          <p:cNvPr id="14347" name="图片 17"/>
          <p:cNvPicPr>
            <a:picLocks noChangeArrowheads="1" noChangeAspect="1"/>
          </p:cNvPicPr>
          <p:nvPr/>
        </p:nvPicPr>
        <p:blipFill>
          <a:blip r:embed="rId4">
            <a:extLst>
              <a:ext uri="{28A0092B-C50C-407E-A947-70E740481C1C}">
                <a14:useLocalDpi val="0"/>
              </a:ext>
            </a:extLst>
          </a:blip>
          <a:stretch>
            <a:fillRect/>
          </a:stretch>
        </p:blipFill>
        <p:spPr bwMode="auto">
          <a:xfrm>
            <a:off x="5692458" y="3752850"/>
            <a:ext cx="2973387" cy="749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48" name="文本框 18"/>
          <p:cNvSpPr txBox="1">
            <a:spLocks noChangeArrowheads="1"/>
          </p:cNvSpPr>
          <p:nvPr/>
        </p:nvSpPr>
        <p:spPr bwMode="auto">
          <a:xfrm>
            <a:off x="6000898" y="3875288"/>
            <a:ext cx="16576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600">
                <a:solidFill>
                  <a:schemeClr val="bg1"/>
                </a:solidFill>
                <a:latin charset="-122" panose="02010609060101010101" typeface="楷体"/>
                <a:ea charset="-122" panose="02010609060101010101" typeface="楷体"/>
              </a:rPr>
              <a:t>添加标题</a:t>
            </a:r>
          </a:p>
        </p:txBody>
      </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par>
                                <p:cTn fill="hold" id="12" nodeType="withEffect" presetClass="entr" presetID="42" presetSubtype="0">
                                  <p:stCondLst>
                                    <p:cond delay="0"/>
                                  </p:stCondLst>
                                  <p:childTnLst>
                                    <p:set>
                                      <p:cBhvr>
                                        <p:cTn dur="1" fill="hold" id="13">
                                          <p:stCondLst>
                                            <p:cond delay="0"/>
                                          </p:stCondLst>
                                        </p:cTn>
                                        <p:tgtEl>
                                          <p:spTgt spid="14338"/>
                                        </p:tgtEl>
                                        <p:attrNameLst>
                                          <p:attrName>style.visibility</p:attrName>
                                        </p:attrNameLst>
                                      </p:cBhvr>
                                      <p:to>
                                        <p:strVal val="visible"/>
                                      </p:to>
                                    </p:set>
                                    <p:animEffect filter="fade" transition="in">
                                      <p:cBhvr>
                                        <p:cTn dur="1000" id="14"/>
                                        <p:tgtEl>
                                          <p:spTgt spid="14338"/>
                                        </p:tgtEl>
                                      </p:cBhvr>
                                    </p:animEffect>
                                    <p:anim calcmode="lin" valueType="num">
                                      <p:cBhvr>
                                        <p:cTn dur="1000" fill="hold" id="15"/>
                                        <p:tgtEl>
                                          <p:spTgt spid="14338"/>
                                        </p:tgtEl>
                                        <p:attrNameLst>
                                          <p:attrName>ppt_x</p:attrName>
                                        </p:attrNameLst>
                                      </p:cBhvr>
                                      <p:tavLst>
                                        <p:tav tm="0">
                                          <p:val>
                                            <p:strVal val="#ppt_x"/>
                                          </p:val>
                                        </p:tav>
                                        <p:tav tm="100000">
                                          <p:val>
                                            <p:strVal val="#ppt_x"/>
                                          </p:val>
                                        </p:tav>
                                      </p:tavLst>
                                    </p:anim>
                                    <p:anim calcmode="lin" valueType="num">
                                      <p:cBhvr>
                                        <p:cTn dur="1000" fill="hold" id="16"/>
                                        <p:tgtEl>
                                          <p:spTgt spid="14338"/>
                                        </p:tgtEl>
                                        <p:attrNameLst>
                                          <p:attrName>ppt_y</p:attrName>
                                        </p:attrNameLst>
                                      </p:cBhvr>
                                      <p:tavLst>
                                        <p:tav tm="0">
                                          <p:val>
                                            <p:strVal val="#ppt_y+.1"/>
                                          </p:val>
                                        </p:tav>
                                        <p:tav tm="100000">
                                          <p:val>
                                            <p:strVal val="#ppt_y"/>
                                          </p:val>
                                        </p:tav>
                                      </p:tavLst>
                                    </p:anim>
                                  </p:childTnLst>
                                </p:cTn>
                              </p:par>
                              <p:par>
                                <p:cTn fill="hold" grpId="0" id="17" nodeType="withEffect" presetClass="entr" presetID="30" presetSubtype="0">
                                  <p:stCondLst>
                                    <p:cond delay="0"/>
                                  </p:stCondLst>
                                  <p:childTnLst>
                                    <p:set>
                                      <p:cBhvr>
                                        <p:cTn dur="1" fill="hold" id="18">
                                          <p:stCondLst>
                                            <p:cond delay="0"/>
                                          </p:stCondLst>
                                        </p:cTn>
                                        <p:tgtEl>
                                          <p:spTgt spid="14339"/>
                                        </p:tgtEl>
                                        <p:attrNameLst>
                                          <p:attrName>style.visibility</p:attrName>
                                        </p:attrNameLst>
                                      </p:cBhvr>
                                      <p:to>
                                        <p:strVal val="visible"/>
                                      </p:to>
                                    </p:set>
                                    <p:animEffect filter="fade" transition="in">
                                      <p:cBhvr>
                                        <p:cTn decel="100000" dur="800" id="19"/>
                                        <p:tgtEl>
                                          <p:spTgt spid="14339"/>
                                        </p:tgtEl>
                                      </p:cBhvr>
                                    </p:animEffect>
                                    <p:anim calcmode="lin" valueType="num">
                                      <p:cBhvr>
                                        <p:cTn decel="100000" dur="800" fill="hold" id="20"/>
                                        <p:tgtEl>
                                          <p:spTgt spid="14339"/>
                                        </p:tgtEl>
                                        <p:attrNameLst>
                                          <p:attrName>style.rotation</p:attrName>
                                        </p:attrNameLst>
                                      </p:cBhvr>
                                      <p:tavLst>
                                        <p:tav tm="0">
                                          <p:val>
                                            <p:fltVal val="-90"/>
                                          </p:val>
                                        </p:tav>
                                        <p:tav tm="100000">
                                          <p:val>
                                            <p:fltVal val="0"/>
                                          </p:val>
                                        </p:tav>
                                      </p:tavLst>
                                    </p:anim>
                                    <p:anim calcmode="lin" valueType="num">
                                      <p:cBhvr>
                                        <p:cTn decel="100000" dur="800" fill="hold" id="21"/>
                                        <p:tgtEl>
                                          <p:spTgt spid="14339"/>
                                        </p:tgtEl>
                                        <p:attrNameLst>
                                          <p:attrName>ppt_x</p:attrName>
                                        </p:attrNameLst>
                                      </p:cBhvr>
                                      <p:tavLst>
                                        <p:tav tm="0">
                                          <p:val>
                                            <p:strVal val="#ppt_x+0.4"/>
                                          </p:val>
                                        </p:tav>
                                        <p:tav tm="100000">
                                          <p:val>
                                            <p:strVal val="#ppt_x-0.05"/>
                                          </p:val>
                                        </p:tav>
                                      </p:tavLst>
                                    </p:anim>
                                    <p:anim calcmode="lin" valueType="num">
                                      <p:cBhvr>
                                        <p:cTn decel="100000" dur="800" fill="hold" id="22"/>
                                        <p:tgtEl>
                                          <p:spTgt spid="14339"/>
                                        </p:tgtEl>
                                        <p:attrNameLst>
                                          <p:attrName>ppt_y</p:attrName>
                                        </p:attrNameLst>
                                      </p:cBhvr>
                                      <p:tavLst>
                                        <p:tav tm="0">
                                          <p:val>
                                            <p:strVal val="#ppt_y-0.4"/>
                                          </p:val>
                                        </p:tav>
                                        <p:tav tm="100000">
                                          <p:val>
                                            <p:strVal val="#ppt_y+0.1"/>
                                          </p:val>
                                        </p:tav>
                                      </p:tavLst>
                                    </p:anim>
                                    <p:anim calcmode="lin" valueType="num">
                                      <p:cBhvr>
                                        <p:cTn accel="100000" dur="200" fill="hold" id="23">
                                          <p:stCondLst>
                                            <p:cond delay="800"/>
                                          </p:stCondLst>
                                        </p:cTn>
                                        <p:tgtEl>
                                          <p:spTgt spid="14339"/>
                                        </p:tgtEl>
                                        <p:attrNameLst>
                                          <p:attrName>ppt_x</p:attrName>
                                        </p:attrNameLst>
                                      </p:cBhvr>
                                      <p:tavLst>
                                        <p:tav tm="0">
                                          <p:val>
                                            <p:strVal val="#ppt_x-0.05"/>
                                          </p:val>
                                        </p:tav>
                                        <p:tav tm="100000">
                                          <p:val>
                                            <p:strVal val="#ppt_x"/>
                                          </p:val>
                                        </p:tav>
                                      </p:tavLst>
                                    </p:anim>
                                    <p:anim calcmode="lin" valueType="num">
                                      <p:cBhvr>
                                        <p:cTn accel="100000" dur="200" fill="hold" id="24">
                                          <p:stCondLst>
                                            <p:cond delay="800"/>
                                          </p:stCondLst>
                                        </p:cTn>
                                        <p:tgtEl>
                                          <p:spTgt spid="14339"/>
                                        </p:tgtEl>
                                        <p:attrNameLst>
                                          <p:attrName>ppt_y</p:attrName>
                                        </p:attrNameLst>
                                      </p:cBhvr>
                                      <p:tavLst>
                                        <p:tav tm="0">
                                          <p:val>
                                            <p:strVal val="#ppt_y+0.1"/>
                                          </p:val>
                                        </p:tav>
                                        <p:tav tm="100000">
                                          <p:val>
                                            <p:strVal val="#ppt_y"/>
                                          </p:val>
                                        </p:tav>
                                      </p:tavLst>
                                    </p:anim>
                                  </p:childTnLst>
                                </p:cTn>
                              </p:par>
                              <p:par>
                                <p:cTn fill="hold" id="25" nodeType="withEffect" presetClass="entr" presetID="30" presetSubtype="0">
                                  <p:stCondLst>
                                    <p:cond delay="0"/>
                                  </p:stCondLst>
                                  <p:childTnLst>
                                    <p:set>
                                      <p:cBhvr>
                                        <p:cTn dur="1" fill="hold" id="26">
                                          <p:stCondLst>
                                            <p:cond delay="0"/>
                                          </p:stCondLst>
                                        </p:cTn>
                                        <p:tgtEl>
                                          <p:spTgt spid="14353"/>
                                        </p:tgtEl>
                                        <p:attrNameLst>
                                          <p:attrName>style.visibility</p:attrName>
                                        </p:attrNameLst>
                                      </p:cBhvr>
                                      <p:to>
                                        <p:strVal val="visible"/>
                                      </p:to>
                                    </p:set>
                                    <p:animEffect filter="fade" transition="in">
                                      <p:cBhvr>
                                        <p:cTn decel="100000" dur="800" id="27"/>
                                        <p:tgtEl>
                                          <p:spTgt spid="14353"/>
                                        </p:tgtEl>
                                      </p:cBhvr>
                                    </p:animEffect>
                                    <p:anim calcmode="lin" valueType="num">
                                      <p:cBhvr>
                                        <p:cTn decel="100000" dur="800" fill="hold" id="28"/>
                                        <p:tgtEl>
                                          <p:spTgt spid="14353"/>
                                        </p:tgtEl>
                                        <p:attrNameLst>
                                          <p:attrName>style.rotation</p:attrName>
                                        </p:attrNameLst>
                                      </p:cBhvr>
                                      <p:tavLst>
                                        <p:tav tm="0">
                                          <p:val>
                                            <p:fltVal val="-90"/>
                                          </p:val>
                                        </p:tav>
                                        <p:tav tm="100000">
                                          <p:val>
                                            <p:fltVal val="0"/>
                                          </p:val>
                                        </p:tav>
                                      </p:tavLst>
                                    </p:anim>
                                    <p:anim calcmode="lin" valueType="num">
                                      <p:cBhvr>
                                        <p:cTn decel="100000" dur="800" fill="hold" id="29"/>
                                        <p:tgtEl>
                                          <p:spTgt spid="14353"/>
                                        </p:tgtEl>
                                        <p:attrNameLst>
                                          <p:attrName>ppt_x</p:attrName>
                                        </p:attrNameLst>
                                      </p:cBhvr>
                                      <p:tavLst>
                                        <p:tav tm="0">
                                          <p:val>
                                            <p:strVal val="#ppt_x+0.4"/>
                                          </p:val>
                                        </p:tav>
                                        <p:tav tm="100000">
                                          <p:val>
                                            <p:strVal val="#ppt_x-0.05"/>
                                          </p:val>
                                        </p:tav>
                                      </p:tavLst>
                                    </p:anim>
                                    <p:anim calcmode="lin" valueType="num">
                                      <p:cBhvr>
                                        <p:cTn decel="100000" dur="800" fill="hold" id="30"/>
                                        <p:tgtEl>
                                          <p:spTgt spid="14353"/>
                                        </p:tgtEl>
                                        <p:attrNameLst>
                                          <p:attrName>ppt_y</p:attrName>
                                        </p:attrNameLst>
                                      </p:cBhvr>
                                      <p:tavLst>
                                        <p:tav tm="0">
                                          <p:val>
                                            <p:strVal val="#ppt_y-0.4"/>
                                          </p:val>
                                        </p:tav>
                                        <p:tav tm="100000">
                                          <p:val>
                                            <p:strVal val="#ppt_y+0.1"/>
                                          </p:val>
                                        </p:tav>
                                      </p:tavLst>
                                    </p:anim>
                                    <p:anim calcmode="lin" valueType="num">
                                      <p:cBhvr>
                                        <p:cTn accel="100000" dur="200" fill="hold" id="31">
                                          <p:stCondLst>
                                            <p:cond delay="800"/>
                                          </p:stCondLst>
                                        </p:cTn>
                                        <p:tgtEl>
                                          <p:spTgt spid="14353"/>
                                        </p:tgtEl>
                                        <p:attrNameLst>
                                          <p:attrName>ppt_x</p:attrName>
                                        </p:attrNameLst>
                                      </p:cBhvr>
                                      <p:tavLst>
                                        <p:tav tm="0">
                                          <p:val>
                                            <p:strVal val="#ppt_x-0.05"/>
                                          </p:val>
                                        </p:tav>
                                        <p:tav tm="100000">
                                          <p:val>
                                            <p:strVal val="#ppt_x"/>
                                          </p:val>
                                        </p:tav>
                                      </p:tavLst>
                                    </p:anim>
                                    <p:anim calcmode="lin" valueType="num">
                                      <p:cBhvr>
                                        <p:cTn accel="100000" dur="200" fill="hold" id="32">
                                          <p:stCondLst>
                                            <p:cond delay="800"/>
                                          </p:stCondLst>
                                        </p:cTn>
                                        <p:tgtEl>
                                          <p:spTgt spid="14353"/>
                                        </p:tgtEl>
                                        <p:attrNameLst>
                                          <p:attrName>ppt_y</p:attrName>
                                        </p:attrNameLst>
                                      </p:cBhvr>
                                      <p:tavLst>
                                        <p:tav tm="0">
                                          <p:val>
                                            <p:strVal val="#ppt_y+0.1"/>
                                          </p:val>
                                        </p:tav>
                                        <p:tav tm="100000">
                                          <p:val>
                                            <p:strVal val="#ppt_y"/>
                                          </p:val>
                                        </p:tav>
                                      </p:tavLst>
                                    </p:anim>
                                  </p:childTnLst>
                                </p:cTn>
                              </p:par>
                              <p:par>
                                <p:cTn fill="hold" grpId="0" id="33" nodeType="withEffect" presetClass="entr" presetID="30" presetSubtype="0">
                                  <p:stCondLst>
                                    <p:cond delay="0"/>
                                  </p:stCondLst>
                                  <p:childTnLst>
                                    <p:set>
                                      <p:cBhvr>
                                        <p:cTn dur="1" fill="hold" id="34">
                                          <p:stCondLst>
                                            <p:cond delay="0"/>
                                          </p:stCondLst>
                                        </p:cTn>
                                        <p:tgtEl>
                                          <p:spTgt spid="14354"/>
                                        </p:tgtEl>
                                        <p:attrNameLst>
                                          <p:attrName>style.visibility</p:attrName>
                                        </p:attrNameLst>
                                      </p:cBhvr>
                                      <p:to>
                                        <p:strVal val="visible"/>
                                      </p:to>
                                    </p:set>
                                    <p:animEffect filter="fade" transition="in">
                                      <p:cBhvr>
                                        <p:cTn decel="100000" dur="800" id="35"/>
                                        <p:tgtEl>
                                          <p:spTgt spid="14354"/>
                                        </p:tgtEl>
                                      </p:cBhvr>
                                    </p:animEffect>
                                    <p:anim calcmode="lin" valueType="num">
                                      <p:cBhvr>
                                        <p:cTn decel="100000" dur="800" fill="hold" id="36"/>
                                        <p:tgtEl>
                                          <p:spTgt spid="14354"/>
                                        </p:tgtEl>
                                        <p:attrNameLst>
                                          <p:attrName>style.rotation</p:attrName>
                                        </p:attrNameLst>
                                      </p:cBhvr>
                                      <p:tavLst>
                                        <p:tav tm="0">
                                          <p:val>
                                            <p:fltVal val="-90"/>
                                          </p:val>
                                        </p:tav>
                                        <p:tav tm="100000">
                                          <p:val>
                                            <p:fltVal val="0"/>
                                          </p:val>
                                        </p:tav>
                                      </p:tavLst>
                                    </p:anim>
                                    <p:anim calcmode="lin" valueType="num">
                                      <p:cBhvr>
                                        <p:cTn decel="100000" dur="800" fill="hold" id="37"/>
                                        <p:tgtEl>
                                          <p:spTgt spid="14354"/>
                                        </p:tgtEl>
                                        <p:attrNameLst>
                                          <p:attrName>ppt_x</p:attrName>
                                        </p:attrNameLst>
                                      </p:cBhvr>
                                      <p:tavLst>
                                        <p:tav tm="0">
                                          <p:val>
                                            <p:strVal val="#ppt_x+0.4"/>
                                          </p:val>
                                        </p:tav>
                                        <p:tav tm="100000">
                                          <p:val>
                                            <p:strVal val="#ppt_x-0.05"/>
                                          </p:val>
                                        </p:tav>
                                      </p:tavLst>
                                    </p:anim>
                                    <p:anim calcmode="lin" valueType="num">
                                      <p:cBhvr>
                                        <p:cTn decel="100000" dur="800" fill="hold" id="38"/>
                                        <p:tgtEl>
                                          <p:spTgt spid="14354"/>
                                        </p:tgtEl>
                                        <p:attrNameLst>
                                          <p:attrName>ppt_y</p:attrName>
                                        </p:attrNameLst>
                                      </p:cBhvr>
                                      <p:tavLst>
                                        <p:tav tm="0">
                                          <p:val>
                                            <p:strVal val="#ppt_y-0.4"/>
                                          </p:val>
                                        </p:tav>
                                        <p:tav tm="100000">
                                          <p:val>
                                            <p:strVal val="#ppt_y+0.1"/>
                                          </p:val>
                                        </p:tav>
                                      </p:tavLst>
                                    </p:anim>
                                    <p:anim calcmode="lin" valueType="num">
                                      <p:cBhvr>
                                        <p:cTn accel="100000" dur="200" fill="hold" id="39">
                                          <p:stCondLst>
                                            <p:cond delay="800"/>
                                          </p:stCondLst>
                                        </p:cTn>
                                        <p:tgtEl>
                                          <p:spTgt spid="14354"/>
                                        </p:tgtEl>
                                        <p:attrNameLst>
                                          <p:attrName>ppt_x</p:attrName>
                                        </p:attrNameLst>
                                      </p:cBhvr>
                                      <p:tavLst>
                                        <p:tav tm="0">
                                          <p:val>
                                            <p:strVal val="#ppt_x-0.05"/>
                                          </p:val>
                                        </p:tav>
                                        <p:tav tm="100000">
                                          <p:val>
                                            <p:strVal val="#ppt_x"/>
                                          </p:val>
                                        </p:tav>
                                      </p:tavLst>
                                    </p:anim>
                                    <p:anim calcmode="lin" valueType="num">
                                      <p:cBhvr>
                                        <p:cTn accel="100000" dur="200" fill="hold" id="40">
                                          <p:stCondLst>
                                            <p:cond delay="800"/>
                                          </p:stCondLst>
                                        </p:cTn>
                                        <p:tgtEl>
                                          <p:spTgt spid="14354"/>
                                        </p:tgtEl>
                                        <p:attrNameLst>
                                          <p:attrName>ppt_y</p:attrName>
                                        </p:attrNameLst>
                                      </p:cBhvr>
                                      <p:tavLst>
                                        <p:tav tm="0">
                                          <p:val>
                                            <p:strVal val="#ppt_y+0.1"/>
                                          </p:val>
                                        </p:tav>
                                        <p:tav tm="100000">
                                          <p:val>
                                            <p:strVal val="#ppt_y"/>
                                          </p:val>
                                        </p:tav>
                                      </p:tavLst>
                                    </p:anim>
                                  </p:childTnLst>
                                </p:cTn>
                              </p:par>
                              <p:par>
                                <p:cTn fill="hold" grpId="0" id="41" nodeType="withEffect" presetClass="entr" presetID="30" presetSubtype="0">
                                  <p:stCondLst>
                                    <p:cond delay="0"/>
                                  </p:stCondLst>
                                  <p:childTnLst>
                                    <p:set>
                                      <p:cBhvr>
                                        <p:cTn dur="1" fill="hold" id="42">
                                          <p:stCondLst>
                                            <p:cond delay="0"/>
                                          </p:stCondLst>
                                        </p:cTn>
                                        <p:tgtEl>
                                          <p:spTgt spid="14341"/>
                                        </p:tgtEl>
                                        <p:attrNameLst>
                                          <p:attrName>style.visibility</p:attrName>
                                        </p:attrNameLst>
                                      </p:cBhvr>
                                      <p:to>
                                        <p:strVal val="visible"/>
                                      </p:to>
                                    </p:set>
                                    <p:animEffect filter="fade" transition="in">
                                      <p:cBhvr>
                                        <p:cTn decel="100000" dur="800" id="43"/>
                                        <p:tgtEl>
                                          <p:spTgt spid="14341"/>
                                        </p:tgtEl>
                                      </p:cBhvr>
                                    </p:animEffect>
                                    <p:anim calcmode="lin" valueType="num">
                                      <p:cBhvr>
                                        <p:cTn decel="100000" dur="800" fill="hold" id="44"/>
                                        <p:tgtEl>
                                          <p:spTgt spid="14341"/>
                                        </p:tgtEl>
                                        <p:attrNameLst>
                                          <p:attrName>style.rotation</p:attrName>
                                        </p:attrNameLst>
                                      </p:cBhvr>
                                      <p:tavLst>
                                        <p:tav tm="0">
                                          <p:val>
                                            <p:fltVal val="-90"/>
                                          </p:val>
                                        </p:tav>
                                        <p:tav tm="100000">
                                          <p:val>
                                            <p:fltVal val="0"/>
                                          </p:val>
                                        </p:tav>
                                      </p:tavLst>
                                    </p:anim>
                                    <p:anim calcmode="lin" valueType="num">
                                      <p:cBhvr>
                                        <p:cTn decel="100000" dur="800" fill="hold" id="45"/>
                                        <p:tgtEl>
                                          <p:spTgt spid="14341"/>
                                        </p:tgtEl>
                                        <p:attrNameLst>
                                          <p:attrName>ppt_x</p:attrName>
                                        </p:attrNameLst>
                                      </p:cBhvr>
                                      <p:tavLst>
                                        <p:tav tm="0">
                                          <p:val>
                                            <p:strVal val="#ppt_x+0.4"/>
                                          </p:val>
                                        </p:tav>
                                        <p:tav tm="100000">
                                          <p:val>
                                            <p:strVal val="#ppt_x-0.05"/>
                                          </p:val>
                                        </p:tav>
                                      </p:tavLst>
                                    </p:anim>
                                    <p:anim calcmode="lin" valueType="num">
                                      <p:cBhvr>
                                        <p:cTn decel="100000" dur="800" fill="hold" id="46"/>
                                        <p:tgtEl>
                                          <p:spTgt spid="14341"/>
                                        </p:tgtEl>
                                        <p:attrNameLst>
                                          <p:attrName>ppt_y</p:attrName>
                                        </p:attrNameLst>
                                      </p:cBhvr>
                                      <p:tavLst>
                                        <p:tav tm="0">
                                          <p:val>
                                            <p:strVal val="#ppt_y-0.4"/>
                                          </p:val>
                                        </p:tav>
                                        <p:tav tm="100000">
                                          <p:val>
                                            <p:strVal val="#ppt_y+0.1"/>
                                          </p:val>
                                        </p:tav>
                                      </p:tavLst>
                                    </p:anim>
                                    <p:anim calcmode="lin" valueType="num">
                                      <p:cBhvr>
                                        <p:cTn accel="100000" dur="200" fill="hold" id="47">
                                          <p:stCondLst>
                                            <p:cond delay="800"/>
                                          </p:stCondLst>
                                        </p:cTn>
                                        <p:tgtEl>
                                          <p:spTgt spid="14341"/>
                                        </p:tgtEl>
                                        <p:attrNameLst>
                                          <p:attrName>ppt_x</p:attrName>
                                        </p:attrNameLst>
                                      </p:cBhvr>
                                      <p:tavLst>
                                        <p:tav tm="0">
                                          <p:val>
                                            <p:strVal val="#ppt_x-0.05"/>
                                          </p:val>
                                        </p:tav>
                                        <p:tav tm="100000">
                                          <p:val>
                                            <p:strVal val="#ppt_x"/>
                                          </p:val>
                                        </p:tav>
                                      </p:tavLst>
                                    </p:anim>
                                    <p:anim calcmode="lin" valueType="num">
                                      <p:cBhvr>
                                        <p:cTn accel="100000" dur="200" fill="hold" id="48">
                                          <p:stCondLst>
                                            <p:cond delay="800"/>
                                          </p:stCondLst>
                                        </p:cTn>
                                        <p:tgtEl>
                                          <p:spTgt spid="14341"/>
                                        </p:tgtEl>
                                        <p:attrNameLst>
                                          <p:attrName>ppt_y</p:attrName>
                                        </p:attrNameLst>
                                      </p:cBhvr>
                                      <p:tavLst>
                                        <p:tav tm="0">
                                          <p:val>
                                            <p:strVal val="#ppt_y+0.1"/>
                                          </p:val>
                                        </p:tav>
                                        <p:tav tm="100000">
                                          <p:val>
                                            <p:strVal val="#ppt_y"/>
                                          </p:val>
                                        </p:tav>
                                      </p:tavLst>
                                    </p:anim>
                                  </p:childTnLst>
                                </p:cTn>
                              </p:par>
                              <p:par>
                                <p:cTn fill="hold" id="49" nodeType="withEffect" presetClass="entr" presetID="30" presetSubtype="0">
                                  <p:stCondLst>
                                    <p:cond delay="0"/>
                                  </p:stCondLst>
                                  <p:childTnLst>
                                    <p:set>
                                      <p:cBhvr>
                                        <p:cTn dur="1" fill="hold" id="50">
                                          <p:stCondLst>
                                            <p:cond delay="0"/>
                                          </p:stCondLst>
                                        </p:cTn>
                                        <p:tgtEl>
                                          <p:spTgt spid="14351"/>
                                        </p:tgtEl>
                                        <p:attrNameLst>
                                          <p:attrName>style.visibility</p:attrName>
                                        </p:attrNameLst>
                                      </p:cBhvr>
                                      <p:to>
                                        <p:strVal val="visible"/>
                                      </p:to>
                                    </p:set>
                                    <p:animEffect filter="fade" transition="in">
                                      <p:cBhvr>
                                        <p:cTn decel="100000" dur="800" id="51"/>
                                        <p:tgtEl>
                                          <p:spTgt spid="14351"/>
                                        </p:tgtEl>
                                      </p:cBhvr>
                                    </p:animEffect>
                                    <p:anim calcmode="lin" valueType="num">
                                      <p:cBhvr>
                                        <p:cTn decel="100000" dur="800" fill="hold" id="52"/>
                                        <p:tgtEl>
                                          <p:spTgt spid="14351"/>
                                        </p:tgtEl>
                                        <p:attrNameLst>
                                          <p:attrName>style.rotation</p:attrName>
                                        </p:attrNameLst>
                                      </p:cBhvr>
                                      <p:tavLst>
                                        <p:tav tm="0">
                                          <p:val>
                                            <p:fltVal val="-90"/>
                                          </p:val>
                                        </p:tav>
                                        <p:tav tm="100000">
                                          <p:val>
                                            <p:fltVal val="0"/>
                                          </p:val>
                                        </p:tav>
                                      </p:tavLst>
                                    </p:anim>
                                    <p:anim calcmode="lin" valueType="num">
                                      <p:cBhvr>
                                        <p:cTn decel="100000" dur="800" fill="hold" id="53"/>
                                        <p:tgtEl>
                                          <p:spTgt spid="14351"/>
                                        </p:tgtEl>
                                        <p:attrNameLst>
                                          <p:attrName>ppt_x</p:attrName>
                                        </p:attrNameLst>
                                      </p:cBhvr>
                                      <p:tavLst>
                                        <p:tav tm="0">
                                          <p:val>
                                            <p:strVal val="#ppt_x+0.4"/>
                                          </p:val>
                                        </p:tav>
                                        <p:tav tm="100000">
                                          <p:val>
                                            <p:strVal val="#ppt_x-0.05"/>
                                          </p:val>
                                        </p:tav>
                                      </p:tavLst>
                                    </p:anim>
                                    <p:anim calcmode="lin" valueType="num">
                                      <p:cBhvr>
                                        <p:cTn decel="100000" dur="800" fill="hold" id="54"/>
                                        <p:tgtEl>
                                          <p:spTgt spid="14351"/>
                                        </p:tgtEl>
                                        <p:attrNameLst>
                                          <p:attrName>ppt_y</p:attrName>
                                        </p:attrNameLst>
                                      </p:cBhvr>
                                      <p:tavLst>
                                        <p:tav tm="0">
                                          <p:val>
                                            <p:strVal val="#ppt_y-0.4"/>
                                          </p:val>
                                        </p:tav>
                                        <p:tav tm="100000">
                                          <p:val>
                                            <p:strVal val="#ppt_y+0.1"/>
                                          </p:val>
                                        </p:tav>
                                      </p:tavLst>
                                    </p:anim>
                                    <p:anim calcmode="lin" valueType="num">
                                      <p:cBhvr>
                                        <p:cTn accel="100000" dur="200" fill="hold" id="55">
                                          <p:stCondLst>
                                            <p:cond delay="800"/>
                                          </p:stCondLst>
                                        </p:cTn>
                                        <p:tgtEl>
                                          <p:spTgt spid="14351"/>
                                        </p:tgtEl>
                                        <p:attrNameLst>
                                          <p:attrName>ppt_x</p:attrName>
                                        </p:attrNameLst>
                                      </p:cBhvr>
                                      <p:tavLst>
                                        <p:tav tm="0">
                                          <p:val>
                                            <p:strVal val="#ppt_x-0.05"/>
                                          </p:val>
                                        </p:tav>
                                        <p:tav tm="100000">
                                          <p:val>
                                            <p:strVal val="#ppt_x"/>
                                          </p:val>
                                        </p:tav>
                                      </p:tavLst>
                                    </p:anim>
                                    <p:anim calcmode="lin" valueType="num">
                                      <p:cBhvr>
                                        <p:cTn accel="100000" dur="200" fill="hold" id="56">
                                          <p:stCondLst>
                                            <p:cond delay="800"/>
                                          </p:stCondLst>
                                        </p:cTn>
                                        <p:tgtEl>
                                          <p:spTgt spid="14351"/>
                                        </p:tgtEl>
                                        <p:attrNameLst>
                                          <p:attrName>ppt_y</p:attrName>
                                        </p:attrNameLst>
                                      </p:cBhvr>
                                      <p:tavLst>
                                        <p:tav tm="0">
                                          <p:val>
                                            <p:strVal val="#ppt_y+0.1"/>
                                          </p:val>
                                        </p:tav>
                                        <p:tav tm="100000">
                                          <p:val>
                                            <p:strVal val="#ppt_y"/>
                                          </p:val>
                                        </p:tav>
                                      </p:tavLst>
                                    </p:anim>
                                  </p:childTnLst>
                                </p:cTn>
                              </p:par>
                              <p:par>
                                <p:cTn fill="hold" grpId="0" id="57" nodeType="withEffect" presetClass="entr" presetID="30" presetSubtype="0">
                                  <p:stCondLst>
                                    <p:cond delay="0"/>
                                  </p:stCondLst>
                                  <p:childTnLst>
                                    <p:set>
                                      <p:cBhvr>
                                        <p:cTn dur="1" fill="hold" id="58">
                                          <p:stCondLst>
                                            <p:cond delay="0"/>
                                          </p:stCondLst>
                                        </p:cTn>
                                        <p:tgtEl>
                                          <p:spTgt spid="14352"/>
                                        </p:tgtEl>
                                        <p:attrNameLst>
                                          <p:attrName>style.visibility</p:attrName>
                                        </p:attrNameLst>
                                      </p:cBhvr>
                                      <p:to>
                                        <p:strVal val="visible"/>
                                      </p:to>
                                    </p:set>
                                    <p:animEffect filter="fade" transition="in">
                                      <p:cBhvr>
                                        <p:cTn decel="100000" dur="800" id="59"/>
                                        <p:tgtEl>
                                          <p:spTgt spid="14352"/>
                                        </p:tgtEl>
                                      </p:cBhvr>
                                    </p:animEffect>
                                    <p:anim calcmode="lin" valueType="num">
                                      <p:cBhvr>
                                        <p:cTn decel="100000" dur="800" fill="hold" id="60"/>
                                        <p:tgtEl>
                                          <p:spTgt spid="14352"/>
                                        </p:tgtEl>
                                        <p:attrNameLst>
                                          <p:attrName>style.rotation</p:attrName>
                                        </p:attrNameLst>
                                      </p:cBhvr>
                                      <p:tavLst>
                                        <p:tav tm="0">
                                          <p:val>
                                            <p:fltVal val="-90"/>
                                          </p:val>
                                        </p:tav>
                                        <p:tav tm="100000">
                                          <p:val>
                                            <p:fltVal val="0"/>
                                          </p:val>
                                        </p:tav>
                                      </p:tavLst>
                                    </p:anim>
                                    <p:anim calcmode="lin" valueType="num">
                                      <p:cBhvr>
                                        <p:cTn decel="100000" dur="800" fill="hold" id="61"/>
                                        <p:tgtEl>
                                          <p:spTgt spid="14352"/>
                                        </p:tgtEl>
                                        <p:attrNameLst>
                                          <p:attrName>ppt_x</p:attrName>
                                        </p:attrNameLst>
                                      </p:cBhvr>
                                      <p:tavLst>
                                        <p:tav tm="0">
                                          <p:val>
                                            <p:strVal val="#ppt_x+0.4"/>
                                          </p:val>
                                        </p:tav>
                                        <p:tav tm="100000">
                                          <p:val>
                                            <p:strVal val="#ppt_x-0.05"/>
                                          </p:val>
                                        </p:tav>
                                      </p:tavLst>
                                    </p:anim>
                                    <p:anim calcmode="lin" valueType="num">
                                      <p:cBhvr>
                                        <p:cTn decel="100000" dur="800" fill="hold" id="62"/>
                                        <p:tgtEl>
                                          <p:spTgt spid="14352"/>
                                        </p:tgtEl>
                                        <p:attrNameLst>
                                          <p:attrName>ppt_y</p:attrName>
                                        </p:attrNameLst>
                                      </p:cBhvr>
                                      <p:tavLst>
                                        <p:tav tm="0">
                                          <p:val>
                                            <p:strVal val="#ppt_y-0.4"/>
                                          </p:val>
                                        </p:tav>
                                        <p:tav tm="100000">
                                          <p:val>
                                            <p:strVal val="#ppt_y+0.1"/>
                                          </p:val>
                                        </p:tav>
                                      </p:tavLst>
                                    </p:anim>
                                    <p:anim calcmode="lin" valueType="num">
                                      <p:cBhvr>
                                        <p:cTn accel="100000" dur="200" fill="hold" id="63">
                                          <p:stCondLst>
                                            <p:cond delay="800"/>
                                          </p:stCondLst>
                                        </p:cTn>
                                        <p:tgtEl>
                                          <p:spTgt spid="14352"/>
                                        </p:tgtEl>
                                        <p:attrNameLst>
                                          <p:attrName>ppt_x</p:attrName>
                                        </p:attrNameLst>
                                      </p:cBhvr>
                                      <p:tavLst>
                                        <p:tav tm="0">
                                          <p:val>
                                            <p:strVal val="#ppt_x-0.05"/>
                                          </p:val>
                                        </p:tav>
                                        <p:tav tm="100000">
                                          <p:val>
                                            <p:strVal val="#ppt_x"/>
                                          </p:val>
                                        </p:tav>
                                      </p:tavLst>
                                    </p:anim>
                                    <p:anim calcmode="lin" valueType="num">
                                      <p:cBhvr>
                                        <p:cTn accel="100000" dur="200" fill="hold" id="64">
                                          <p:stCondLst>
                                            <p:cond delay="800"/>
                                          </p:stCondLst>
                                        </p:cTn>
                                        <p:tgtEl>
                                          <p:spTgt spid="14352"/>
                                        </p:tgtEl>
                                        <p:attrNameLst>
                                          <p:attrName>ppt_y</p:attrName>
                                        </p:attrNameLst>
                                      </p:cBhvr>
                                      <p:tavLst>
                                        <p:tav tm="0">
                                          <p:val>
                                            <p:strVal val="#ppt_y+0.1"/>
                                          </p:val>
                                        </p:tav>
                                        <p:tav tm="100000">
                                          <p:val>
                                            <p:strVal val="#ppt_y"/>
                                          </p:val>
                                        </p:tav>
                                      </p:tavLst>
                                    </p:anim>
                                  </p:childTnLst>
                                </p:cTn>
                              </p:par>
                              <p:par>
                                <p:cTn fill="hold" grpId="0" id="65" nodeType="withEffect" presetClass="entr" presetID="30" presetSubtype="0">
                                  <p:stCondLst>
                                    <p:cond delay="0"/>
                                  </p:stCondLst>
                                  <p:childTnLst>
                                    <p:set>
                                      <p:cBhvr>
                                        <p:cTn dur="1" fill="hold" id="66">
                                          <p:stCondLst>
                                            <p:cond delay="0"/>
                                          </p:stCondLst>
                                        </p:cTn>
                                        <p:tgtEl>
                                          <p:spTgt spid="14343"/>
                                        </p:tgtEl>
                                        <p:attrNameLst>
                                          <p:attrName>style.visibility</p:attrName>
                                        </p:attrNameLst>
                                      </p:cBhvr>
                                      <p:to>
                                        <p:strVal val="visible"/>
                                      </p:to>
                                    </p:set>
                                    <p:animEffect filter="fade" transition="in">
                                      <p:cBhvr>
                                        <p:cTn decel="100000" dur="800" id="67"/>
                                        <p:tgtEl>
                                          <p:spTgt spid="14343"/>
                                        </p:tgtEl>
                                      </p:cBhvr>
                                    </p:animEffect>
                                    <p:anim calcmode="lin" valueType="num">
                                      <p:cBhvr>
                                        <p:cTn decel="100000" dur="800" fill="hold" id="68"/>
                                        <p:tgtEl>
                                          <p:spTgt spid="14343"/>
                                        </p:tgtEl>
                                        <p:attrNameLst>
                                          <p:attrName>style.rotation</p:attrName>
                                        </p:attrNameLst>
                                      </p:cBhvr>
                                      <p:tavLst>
                                        <p:tav tm="0">
                                          <p:val>
                                            <p:fltVal val="-90"/>
                                          </p:val>
                                        </p:tav>
                                        <p:tav tm="100000">
                                          <p:val>
                                            <p:fltVal val="0"/>
                                          </p:val>
                                        </p:tav>
                                      </p:tavLst>
                                    </p:anim>
                                    <p:anim calcmode="lin" valueType="num">
                                      <p:cBhvr>
                                        <p:cTn decel="100000" dur="800" fill="hold" id="69"/>
                                        <p:tgtEl>
                                          <p:spTgt spid="14343"/>
                                        </p:tgtEl>
                                        <p:attrNameLst>
                                          <p:attrName>ppt_x</p:attrName>
                                        </p:attrNameLst>
                                      </p:cBhvr>
                                      <p:tavLst>
                                        <p:tav tm="0">
                                          <p:val>
                                            <p:strVal val="#ppt_x+0.4"/>
                                          </p:val>
                                        </p:tav>
                                        <p:tav tm="100000">
                                          <p:val>
                                            <p:strVal val="#ppt_x-0.05"/>
                                          </p:val>
                                        </p:tav>
                                      </p:tavLst>
                                    </p:anim>
                                    <p:anim calcmode="lin" valueType="num">
                                      <p:cBhvr>
                                        <p:cTn decel="100000" dur="800" fill="hold" id="70"/>
                                        <p:tgtEl>
                                          <p:spTgt spid="14343"/>
                                        </p:tgtEl>
                                        <p:attrNameLst>
                                          <p:attrName>ppt_y</p:attrName>
                                        </p:attrNameLst>
                                      </p:cBhvr>
                                      <p:tavLst>
                                        <p:tav tm="0">
                                          <p:val>
                                            <p:strVal val="#ppt_y-0.4"/>
                                          </p:val>
                                        </p:tav>
                                        <p:tav tm="100000">
                                          <p:val>
                                            <p:strVal val="#ppt_y+0.1"/>
                                          </p:val>
                                        </p:tav>
                                      </p:tavLst>
                                    </p:anim>
                                    <p:anim calcmode="lin" valueType="num">
                                      <p:cBhvr>
                                        <p:cTn accel="100000" dur="200" fill="hold" id="71">
                                          <p:stCondLst>
                                            <p:cond delay="800"/>
                                          </p:stCondLst>
                                        </p:cTn>
                                        <p:tgtEl>
                                          <p:spTgt spid="14343"/>
                                        </p:tgtEl>
                                        <p:attrNameLst>
                                          <p:attrName>ppt_x</p:attrName>
                                        </p:attrNameLst>
                                      </p:cBhvr>
                                      <p:tavLst>
                                        <p:tav tm="0">
                                          <p:val>
                                            <p:strVal val="#ppt_x-0.05"/>
                                          </p:val>
                                        </p:tav>
                                        <p:tav tm="100000">
                                          <p:val>
                                            <p:strVal val="#ppt_x"/>
                                          </p:val>
                                        </p:tav>
                                      </p:tavLst>
                                    </p:anim>
                                    <p:anim calcmode="lin" valueType="num">
                                      <p:cBhvr>
                                        <p:cTn accel="100000" dur="200" fill="hold" id="72">
                                          <p:stCondLst>
                                            <p:cond delay="800"/>
                                          </p:stCondLst>
                                        </p:cTn>
                                        <p:tgtEl>
                                          <p:spTgt spid="14343"/>
                                        </p:tgtEl>
                                        <p:attrNameLst>
                                          <p:attrName>ppt_y</p:attrName>
                                        </p:attrNameLst>
                                      </p:cBhvr>
                                      <p:tavLst>
                                        <p:tav tm="0">
                                          <p:val>
                                            <p:strVal val="#ppt_y+0.1"/>
                                          </p:val>
                                        </p:tav>
                                        <p:tav tm="100000">
                                          <p:val>
                                            <p:strVal val="#ppt_y"/>
                                          </p:val>
                                        </p:tav>
                                      </p:tavLst>
                                    </p:anim>
                                  </p:childTnLst>
                                </p:cTn>
                              </p:par>
                              <p:par>
                                <p:cTn fill="hold" id="73" nodeType="withEffect" presetClass="entr" presetID="30" presetSubtype="0">
                                  <p:stCondLst>
                                    <p:cond delay="0"/>
                                  </p:stCondLst>
                                  <p:childTnLst>
                                    <p:set>
                                      <p:cBhvr>
                                        <p:cTn dur="1" fill="hold" id="74">
                                          <p:stCondLst>
                                            <p:cond delay="0"/>
                                          </p:stCondLst>
                                        </p:cTn>
                                        <p:tgtEl>
                                          <p:spTgt spid="14349"/>
                                        </p:tgtEl>
                                        <p:attrNameLst>
                                          <p:attrName>style.visibility</p:attrName>
                                        </p:attrNameLst>
                                      </p:cBhvr>
                                      <p:to>
                                        <p:strVal val="visible"/>
                                      </p:to>
                                    </p:set>
                                    <p:animEffect filter="fade" transition="in">
                                      <p:cBhvr>
                                        <p:cTn decel="100000" dur="800" id="75"/>
                                        <p:tgtEl>
                                          <p:spTgt spid="14349"/>
                                        </p:tgtEl>
                                      </p:cBhvr>
                                    </p:animEffect>
                                    <p:anim calcmode="lin" valueType="num">
                                      <p:cBhvr>
                                        <p:cTn decel="100000" dur="800" fill="hold" id="76"/>
                                        <p:tgtEl>
                                          <p:spTgt spid="14349"/>
                                        </p:tgtEl>
                                        <p:attrNameLst>
                                          <p:attrName>style.rotation</p:attrName>
                                        </p:attrNameLst>
                                      </p:cBhvr>
                                      <p:tavLst>
                                        <p:tav tm="0">
                                          <p:val>
                                            <p:fltVal val="-90"/>
                                          </p:val>
                                        </p:tav>
                                        <p:tav tm="100000">
                                          <p:val>
                                            <p:fltVal val="0"/>
                                          </p:val>
                                        </p:tav>
                                      </p:tavLst>
                                    </p:anim>
                                    <p:anim calcmode="lin" valueType="num">
                                      <p:cBhvr>
                                        <p:cTn decel="100000" dur="800" fill="hold" id="77"/>
                                        <p:tgtEl>
                                          <p:spTgt spid="14349"/>
                                        </p:tgtEl>
                                        <p:attrNameLst>
                                          <p:attrName>ppt_x</p:attrName>
                                        </p:attrNameLst>
                                      </p:cBhvr>
                                      <p:tavLst>
                                        <p:tav tm="0">
                                          <p:val>
                                            <p:strVal val="#ppt_x+0.4"/>
                                          </p:val>
                                        </p:tav>
                                        <p:tav tm="100000">
                                          <p:val>
                                            <p:strVal val="#ppt_x-0.05"/>
                                          </p:val>
                                        </p:tav>
                                      </p:tavLst>
                                    </p:anim>
                                    <p:anim calcmode="lin" valueType="num">
                                      <p:cBhvr>
                                        <p:cTn decel="100000" dur="800" fill="hold" id="78"/>
                                        <p:tgtEl>
                                          <p:spTgt spid="14349"/>
                                        </p:tgtEl>
                                        <p:attrNameLst>
                                          <p:attrName>ppt_y</p:attrName>
                                        </p:attrNameLst>
                                      </p:cBhvr>
                                      <p:tavLst>
                                        <p:tav tm="0">
                                          <p:val>
                                            <p:strVal val="#ppt_y-0.4"/>
                                          </p:val>
                                        </p:tav>
                                        <p:tav tm="100000">
                                          <p:val>
                                            <p:strVal val="#ppt_y+0.1"/>
                                          </p:val>
                                        </p:tav>
                                      </p:tavLst>
                                    </p:anim>
                                    <p:anim calcmode="lin" valueType="num">
                                      <p:cBhvr>
                                        <p:cTn accel="100000" dur="200" fill="hold" id="79">
                                          <p:stCondLst>
                                            <p:cond delay="800"/>
                                          </p:stCondLst>
                                        </p:cTn>
                                        <p:tgtEl>
                                          <p:spTgt spid="14349"/>
                                        </p:tgtEl>
                                        <p:attrNameLst>
                                          <p:attrName>ppt_x</p:attrName>
                                        </p:attrNameLst>
                                      </p:cBhvr>
                                      <p:tavLst>
                                        <p:tav tm="0">
                                          <p:val>
                                            <p:strVal val="#ppt_x-0.05"/>
                                          </p:val>
                                        </p:tav>
                                        <p:tav tm="100000">
                                          <p:val>
                                            <p:strVal val="#ppt_x"/>
                                          </p:val>
                                        </p:tav>
                                      </p:tavLst>
                                    </p:anim>
                                    <p:anim calcmode="lin" valueType="num">
                                      <p:cBhvr>
                                        <p:cTn accel="100000" dur="200" fill="hold" id="80">
                                          <p:stCondLst>
                                            <p:cond delay="800"/>
                                          </p:stCondLst>
                                        </p:cTn>
                                        <p:tgtEl>
                                          <p:spTgt spid="14349"/>
                                        </p:tgtEl>
                                        <p:attrNameLst>
                                          <p:attrName>ppt_y</p:attrName>
                                        </p:attrNameLst>
                                      </p:cBhvr>
                                      <p:tavLst>
                                        <p:tav tm="0">
                                          <p:val>
                                            <p:strVal val="#ppt_y+0.1"/>
                                          </p:val>
                                        </p:tav>
                                        <p:tav tm="100000">
                                          <p:val>
                                            <p:strVal val="#ppt_y"/>
                                          </p:val>
                                        </p:tav>
                                      </p:tavLst>
                                    </p:anim>
                                  </p:childTnLst>
                                </p:cTn>
                              </p:par>
                              <p:par>
                                <p:cTn fill="hold" grpId="0" id="81" nodeType="withEffect" presetClass="entr" presetID="30" presetSubtype="0">
                                  <p:stCondLst>
                                    <p:cond delay="0"/>
                                  </p:stCondLst>
                                  <p:childTnLst>
                                    <p:set>
                                      <p:cBhvr>
                                        <p:cTn dur="1" fill="hold" id="82">
                                          <p:stCondLst>
                                            <p:cond delay="0"/>
                                          </p:stCondLst>
                                        </p:cTn>
                                        <p:tgtEl>
                                          <p:spTgt spid="14350"/>
                                        </p:tgtEl>
                                        <p:attrNameLst>
                                          <p:attrName>style.visibility</p:attrName>
                                        </p:attrNameLst>
                                      </p:cBhvr>
                                      <p:to>
                                        <p:strVal val="visible"/>
                                      </p:to>
                                    </p:set>
                                    <p:animEffect filter="fade" transition="in">
                                      <p:cBhvr>
                                        <p:cTn decel="100000" dur="800" id="83"/>
                                        <p:tgtEl>
                                          <p:spTgt spid="14350"/>
                                        </p:tgtEl>
                                      </p:cBhvr>
                                    </p:animEffect>
                                    <p:anim calcmode="lin" valueType="num">
                                      <p:cBhvr>
                                        <p:cTn decel="100000" dur="800" fill="hold" id="84"/>
                                        <p:tgtEl>
                                          <p:spTgt spid="14350"/>
                                        </p:tgtEl>
                                        <p:attrNameLst>
                                          <p:attrName>style.rotation</p:attrName>
                                        </p:attrNameLst>
                                      </p:cBhvr>
                                      <p:tavLst>
                                        <p:tav tm="0">
                                          <p:val>
                                            <p:fltVal val="-90"/>
                                          </p:val>
                                        </p:tav>
                                        <p:tav tm="100000">
                                          <p:val>
                                            <p:fltVal val="0"/>
                                          </p:val>
                                        </p:tav>
                                      </p:tavLst>
                                    </p:anim>
                                    <p:anim calcmode="lin" valueType="num">
                                      <p:cBhvr>
                                        <p:cTn decel="100000" dur="800" fill="hold" id="85"/>
                                        <p:tgtEl>
                                          <p:spTgt spid="14350"/>
                                        </p:tgtEl>
                                        <p:attrNameLst>
                                          <p:attrName>ppt_x</p:attrName>
                                        </p:attrNameLst>
                                      </p:cBhvr>
                                      <p:tavLst>
                                        <p:tav tm="0">
                                          <p:val>
                                            <p:strVal val="#ppt_x+0.4"/>
                                          </p:val>
                                        </p:tav>
                                        <p:tav tm="100000">
                                          <p:val>
                                            <p:strVal val="#ppt_x-0.05"/>
                                          </p:val>
                                        </p:tav>
                                      </p:tavLst>
                                    </p:anim>
                                    <p:anim calcmode="lin" valueType="num">
                                      <p:cBhvr>
                                        <p:cTn decel="100000" dur="800" fill="hold" id="86"/>
                                        <p:tgtEl>
                                          <p:spTgt spid="14350"/>
                                        </p:tgtEl>
                                        <p:attrNameLst>
                                          <p:attrName>ppt_y</p:attrName>
                                        </p:attrNameLst>
                                      </p:cBhvr>
                                      <p:tavLst>
                                        <p:tav tm="0">
                                          <p:val>
                                            <p:strVal val="#ppt_y-0.4"/>
                                          </p:val>
                                        </p:tav>
                                        <p:tav tm="100000">
                                          <p:val>
                                            <p:strVal val="#ppt_y+0.1"/>
                                          </p:val>
                                        </p:tav>
                                      </p:tavLst>
                                    </p:anim>
                                    <p:anim calcmode="lin" valueType="num">
                                      <p:cBhvr>
                                        <p:cTn accel="100000" dur="200" fill="hold" id="87">
                                          <p:stCondLst>
                                            <p:cond delay="800"/>
                                          </p:stCondLst>
                                        </p:cTn>
                                        <p:tgtEl>
                                          <p:spTgt spid="14350"/>
                                        </p:tgtEl>
                                        <p:attrNameLst>
                                          <p:attrName>ppt_x</p:attrName>
                                        </p:attrNameLst>
                                      </p:cBhvr>
                                      <p:tavLst>
                                        <p:tav tm="0">
                                          <p:val>
                                            <p:strVal val="#ppt_x-0.05"/>
                                          </p:val>
                                        </p:tav>
                                        <p:tav tm="100000">
                                          <p:val>
                                            <p:strVal val="#ppt_x"/>
                                          </p:val>
                                        </p:tav>
                                      </p:tavLst>
                                    </p:anim>
                                    <p:anim calcmode="lin" valueType="num">
                                      <p:cBhvr>
                                        <p:cTn accel="100000" dur="200" fill="hold" id="88">
                                          <p:stCondLst>
                                            <p:cond delay="800"/>
                                          </p:stCondLst>
                                        </p:cTn>
                                        <p:tgtEl>
                                          <p:spTgt spid="14350"/>
                                        </p:tgtEl>
                                        <p:attrNameLst>
                                          <p:attrName>ppt_y</p:attrName>
                                        </p:attrNameLst>
                                      </p:cBhvr>
                                      <p:tavLst>
                                        <p:tav tm="0">
                                          <p:val>
                                            <p:strVal val="#ppt_y+0.1"/>
                                          </p:val>
                                        </p:tav>
                                        <p:tav tm="100000">
                                          <p:val>
                                            <p:strVal val="#ppt_y"/>
                                          </p:val>
                                        </p:tav>
                                      </p:tavLst>
                                    </p:anim>
                                  </p:childTnLst>
                                </p:cTn>
                              </p:par>
                              <p:par>
                                <p:cTn fill="hold" grpId="0" id="89" nodeType="withEffect" presetClass="entr" presetID="30" presetSubtype="0">
                                  <p:stCondLst>
                                    <p:cond delay="0"/>
                                  </p:stCondLst>
                                  <p:childTnLst>
                                    <p:set>
                                      <p:cBhvr>
                                        <p:cTn dur="1" fill="hold" id="90">
                                          <p:stCondLst>
                                            <p:cond delay="0"/>
                                          </p:stCondLst>
                                        </p:cTn>
                                        <p:tgtEl>
                                          <p:spTgt spid="14345"/>
                                        </p:tgtEl>
                                        <p:attrNameLst>
                                          <p:attrName>style.visibility</p:attrName>
                                        </p:attrNameLst>
                                      </p:cBhvr>
                                      <p:to>
                                        <p:strVal val="visible"/>
                                      </p:to>
                                    </p:set>
                                    <p:animEffect filter="fade" transition="in">
                                      <p:cBhvr>
                                        <p:cTn decel="100000" dur="800" id="91"/>
                                        <p:tgtEl>
                                          <p:spTgt spid="14345"/>
                                        </p:tgtEl>
                                      </p:cBhvr>
                                    </p:animEffect>
                                    <p:anim calcmode="lin" valueType="num">
                                      <p:cBhvr>
                                        <p:cTn decel="100000" dur="800" fill="hold" id="92"/>
                                        <p:tgtEl>
                                          <p:spTgt spid="14345"/>
                                        </p:tgtEl>
                                        <p:attrNameLst>
                                          <p:attrName>style.rotation</p:attrName>
                                        </p:attrNameLst>
                                      </p:cBhvr>
                                      <p:tavLst>
                                        <p:tav tm="0">
                                          <p:val>
                                            <p:fltVal val="-90"/>
                                          </p:val>
                                        </p:tav>
                                        <p:tav tm="100000">
                                          <p:val>
                                            <p:fltVal val="0"/>
                                          </p:val>
                                        </p:tav>
                                      </p:tavLst>
                                    </p:anim>
                                    <p:anim calcmode="lin" valueType="num">
                                      <p:cBhvr>
                                        <p:cTn decel="100000" dur="800" fill="hold" id="93"/>
                                        <p:tgtEl>
                                          <p:spTgt spid="14345"/>
                                        </p:tgtEl>
                                        <p:attrNameLst>
                                          <p:attrName>ppt_x</p:attrName>
                                        </p:attrNameLst>
                                      </p:cBhvr>
                                      <p:tavLst>
                                        <p:tav tm="0">
                                          <p:val>
                                            <p:strVal val="#ppt_x+0.4"/>
                                          </p:val>
                                        </p:tav>
                                        <p:tav tm="100000">
                                          <p:val>
                                            <p:strVal val="#ppt_x-0.05"/>
                                          </p:val>
                                        </p:tav>
                                      </p:tavLst>
                                    </p:anim>
                                    <p:anim calcmode="lin" valueType="num">
                                      <p:cBhvr>
                                        <p:cTn decel="100000" dur="800" fill="hold" id="94"/>
                                        <p:tgtEl>
                                          <p:spTgt spid="14345"/>
                                        </p:tgtEl>
                                        <p:attrNameLst>
                                          <p:attrName>ppt_y</p:attrName>
                                        </p:attrNameLst>
                                      </p:cBhvr>
                                      <p:tavLst>
                                        <p:tav tm="0">
                                          <p:val>
                                            <p:strVal val="#ppt_y-0.4"/>
                                          </p:val>
                                        </p:tav>
                                        <p:tav tm="100000">
                                          <p:val>
                                            <p:strVal val="#ppt_y+0.1"/>
                                          </p:val>
                                        </p:tav>
                                      </p:tavLst>
                                    </p:anim>
                                    <p:anim calcmode="lin" valueType="num">
                                      <p:cBhvr>
                                        <p:cTn accel="100000" dur="200" fill="hold" id="95">
                                          <p:stCondLst>
                                            <p:cond delay="800"/>
                                          </p:stCondLst>
                                        </p:cTn>
                                        <p:tgtEl>
                                          <p:spTgt spid="14345"/>
                                        </p:tgtEl>
                                        <p:attrNameLst>
                                          <p:attrName>ppt_x</p:attrName>
                                        </p:attrNameLst>
                                      </p:cBhvr>
                                      <p:tavLst>
                                        <p:tav tm="0">
                                          <p:val>
                                            <p:strVal val="#ppt_x-0.05"/>
                                          </p:val>
                                        </p:tav>
                                        <p:tav tm="100000">
                                          <p:val>
                                            <p:strVal val="#ppt_x"/>
                                          </p:val>
                                        </p:tav>
                                      </p:tavLst>
                                    </p:anim>
                                    <p:anim calcmode="lin" valueType="num">
                                      <p:cBhvr>
                                        <p:cTn accel="100000" dur="200" fill="hold" id="96">
                                          <p:stCondLst>
                                            <p:cond delay="800"/>
                                          </p:stCondLst>
                                        </p:cTn>
                                        <p:tgtEl>
                                          <p:spTgt spid="14345"/>
                                        </p:tgtEl>
                                        <p:attrNameLst>
                                          <p:attrName>ppt_y</p:attrName>
                                        </p:attrNameLst>
                                      </p:cBhvr>
                                      <p:tavLst>
                                        <p:tav tm="0">
                                          <p:val>
                                            <p:strVal val="#ppt_y+0.1"/>
                                          </p:val>
                                        </p:tav>
                                        <p:tav tm="100000">
                                          <p:val>
                                            <p:strVal val="#ppt_y"/>
                                          </p:val>
                                        </p:tav>
                                      </p:tavLst>
                                    </p:anim>
                                  </p:childTnLst>
                                </p:cTn>
                              </p:par>
                              <p:par>
                                <p:cTn fill="hold" id="97" nodeType="withEffect" presetClass="entr" presetID="30" presetSubtype="0">
                                  <p:stCondLst>
                                    <p:cond delay="0"/>
                                  </p:stCondLst>
                                  <p:childTnLst>
                                    <p:set>
                                      <p:cBhvr>
                                        <p:cTn dur="1" fill="hold" id="98">
                                          <p:stCondLst>
                                            <p:cond delay="0"/>
                                          </p:stCondLst>
                                        </p:cTn>
                                        <p:tgtEl>
                                          <p:spTgt spid="14347"/>
                                        </p:tgtEl>
                                        <p:attrNameLst>
                                          <p:attrName>style.visibility</p:attrName>
                                        </p:attrNameLst>
                                      </p:cBhvr>
                                      <p:to>
                                        <p:strVal val="visible"/>
                                      </p:to>
                                    </p:set>
                                    <p:animEffect filter="fade" transition="in">
                                      <p:cBhvr>
                                        <p:cTn decel="100000" dur="800" id="99"/>
                                        <p:tgtEl>
                                          <p:spTgt spid="14347"/>
                                        </p:tgtEl>
                                      </p:cBhvr>
                                    </p:animEffect>
                                    <p:anim calcmode="lin" valueType="num">
                                      <p:cBhvr>
                                        <p:cTn decel="100000" dur="800" fill="hold" id="100"/>
                                        <p:tgtEl>
                                          <p:spTgt spid="14347"/>
                                        </p:tgtEl>
                                        <p:attrNameLst>
                                          <p:attrName>style.rotation</p:attrName>
                                        </p:attrNameLst>
                                      </p:cBhvr>
                                      <p:tavLst>
                                        <p:tav tm="0">
                                          <p:val>
                                            <p:fltVal val="-90"/>
                                          </p:val>
                                        </p:tav>
                                        <p:tav tm="100000">
                                          <p:val>
                                            <p:fltVal val="0"/>
                                          </p:val>
                                        </p:tav>
                                      </p:tavLst>
                                    </p:anim>
                                    <p:anim calcmode="lin" valueType="num">
                                      <p:cBhvr>
                                        <p:cTn decel="100000" dur="800" fill="hold" id="101"/>
                                        <p:tgtEl>
                                          <p:spTgt spid="14347"/>
                                        </p:tgtEl>
                                        <p:attrNameLst>
                                          <p:attrName>ppt_x</p:attrName>
                                        </p:attrNameLst>
                                      </p:cBhvr>
                                      <p:tavLst>
                                        <p:tav tm="0">
                                          <p:val>
                                            <p:strVal val="#ppt_x+0.4"/>
                                          </p:val>
                                        </p:tav>
                                        <p:tav tm="100000">
                                          <p:val>
                                            <p:strVal val="#ppt_x-0.05"/>
                                          </p:val>
                                        </p:tav>
                                      </p:tavLst>
                                    </p:anim>
                                    <p:anim calcmode="lin" valueType="num">
                                      <p:cBhvr>
                                        <p:cTn decel="100000" dur="800" fill="hold" id="102"/>
                                        <p:tgtEl>
                                          <p:spTgt spid="14347"/>
                                        </p:tgtEl>
                                        <p:attrNameLst>
                                          <p:attrName>ppt_y</p:attrName>
                                        </p:attrNameLst>
                                      </p:cBhvr>
                                      <p:tavLst>
                                        <p:tav tm="0">
                                          <p:val>
                                            <p:strVal val="#ppt_y-0.4"/>
                                          </p:val>
                                        </p:tav>
                                        <p:tav tm="100000">
                                          <p:val>
                                            <p:strVal val="#ppt_y+0.1"/>
                                          </p:val>
                                        </p:tav>
                                      </p:tavLst>
                                    </p:anim>
                                    <p:anim calcmode="lin" valueType="num">
                                      <p:cBhvr>
                                        <p:cTn accel="100000" dur="200" fill="hold" id="103">
                                          <p:stCondLst>
                                            <p:cond delay="800"/>
                                          </p:stCondLst>
                                        </p:cTn>
                                        <p:tgtEl>
                                          <p:spTgt spid="14347"/>
                                        </p:tgtEl>
                                        <p:attrNameLst>
                                          <p:attrName>ppt_x</p:attrName>
                                        </p:attrNameLst>
                                      </p:cBhvr>
                                      <p:tavLst>
                                        <p:tav tm="0">
                                          <p:val>
                                            <p:strVal val="#ppt_x-0.05"/>
                                          </p:val>
                                        </p:tav>
                                        <p:tav tm="100000">
                                          <p:val>
                                            <p:strVal val="#ppt_x"/>
                                          </p:val>
                                        </p:tav>
                                      </p:tavLst>
                                    </p:anim>
                                    <p:anim calcmode="lin" valueType="num">
                                      <p:cBhvr>
                                        <p:cTn accel="100000" dur="200" fill="hold" id="104">
                                          <p:stCondLst>
                                            <p:cond delay="800"/>
                                          </p:stCondLst>
                                        </p:cTn>
                                        <p:tgtEl>
                                          <p:spTgt spid="14347"/>
                                        </p:tgtEl>
                                        <p:attrNameLst>
                                          <p:attrName>ppt_y</p:attrName>
                                        </p:attrNameLst>
                                      </p:cBhvr>
                                      <p:tavLst>
                                        <p:tav tm="0">
                                          <p:val>
                                            <p:strVal val="#ppt_y+0.1"/>
                                          </p:val>
                                        </p:tav>
                                        <p:tav tm="100000">
                                          <p:val>
                                            <p:strVal val="#ppt_y"/>
                                          </p:val>
                                        </p:tav>
                                      </p:tavLst>
                                    </p:anim>
                                  </p:childTnLst>
                                </p:cTn>
                              </p:par>
                              <p:par>
                                <p:cTn fill="hold" grpId="0" id="105" nodeType="withEffect" presetClass="entr" presetID="30" presetSubtype="0">
                                  <p:stCondLst>
                                    <p:cond delay="0"/>
                                  </p:stCondLst>
                                  <p:childTnLst>
                                    <p:set>
                                      <p:cBhvr>
                                        <p:cTn dur="1" fill="hold" id="106">
                                          <p:stCondLst>
                                            <p:cond delay="0"/>
                                          </p:stCondLst>
                                        </p:cTn>
                                        <p:tgtEl>
                                          <p:spTgt spid="14348"/>
                                        </p:tgtEl>
                                        <p:attrNameLst>
                                          <p:attrName>style.visibility</p:attrName>
                                        </p:attrNameLst>
                                      </p:cBhvr>
                                      <p:to>
                                        <p:strVal val="visible"/>
                                      </p:to>
                                    </p:set>
                                    <p:animEffect filter="fade" transition="in">
                                      <p:cBhvr>
                                        <p:cTn decel="100000" dur="800" id="107"/>
                                        <p:tgtEl>
                                          <p:spTgt spid="14348"/>
                                        </p:tgtEl>
                                      </p:cBhvr>
                                    </p:animEffect>
                                    <p:anim calcmode="lin" valueType="num">
                                      <p:cBhvr>
                                        <p:cTn decel="100000" dur="800" fill="hold" id="108"/>
                                        <p:tgtEl>
                                          <p:spTgt spid="14348"/>
                                        </p:tgtEl>
                                        <p:attrNameLst>
                                          <p:attrName>style.rotation</p:attrName>
                                        </p:attrNameLst>
                                      </p:cBhvr>
                                      <p:tavLst>
                                        <p:tav tm="0">
                                          <p:val>
                                            <p:fltVal val="-90"/>
                                          </p:val>
                                        </p:tav>
                                        <p:tav tm="100000">
                                          <p:val>
                                            <p:fltVal val="0"/>
                                          </p:val>
                                        </p:tav>
                                      </p:tavLst>
                                    </p:anim>
                                    <p:anim calcmode="lin" valueType="num">
                                      <p:cBhvr>
                                        <p:cTn decel="100000" dur="800" fill="hold" id="109"/>
                                        <p:tgtEl>
                                          <p:spTgt spid="14348"/>
                                        </p:tgtEl>
                                        <p:attrNameLst>
                                          <p:attrName>ppt_x</p:attrName>
                                        </p:attrNameLst>
                                      </p:cBhvr>
                                      <p:tavLst>
                                        <p:tav tm="0">
                                          <p:val>
                                            <p:strVal val="#ppt_x+0.4"/>
                                          </p:val>
                                        </p:tav>
                                        <p:tav tm="100000">
                                          <p:val>
                                            <p:strVal val="#ppt_x-0.05"/>
                                          </p:val>
                                        </p:tav>
                                      </p:tavLst>
                                    </p:anim>
                                    <p:anim calcmode="lin" valueType="num">
                                      <p:cBhvr>
                                        <p:cTn decel="100000" dur="800" fill="hold" id="110"/>
                                        <p:tgtEl>
                                          <p:spTgt spid="14348"/>
                                        </p:tgtEl>
                                        <p:attrNameLst>
                                          <p:attrName>ppt_y</p:attrName>
                                        </p:attrNameLst>
                                      </p:cBhvr>
                                      <p:tavLst>
                                        <p:tav tm="0">
                                          <p:val>
                                            <p:strVal val="#ppt_y-0.4"/>
                                          </p:val>
                                        </p:tav>
                                        <p:tav tm="100000">
                                          <p:val>
                                            <p:strVal val="#ppt_y+0.1"/>
                                          </p:val>
                                        </p:tav>
                                      </p:tavLst>
                                    </p:anim>
                                    <p:anim calcmode="lin" valueType="num">
                                      <p:cBhvr>
                                        <p:cTn accel="100000" dur="200" fill="hold" id="111">
                                          <p:stCondLst>
                                            <p:cond delay="800"/>
                                          </p:stCondLst>
                                        </p:cTn>
                                        <p:tgtEl>
                                          <p:spTgt spid="14348"/>
                                        </p:tgtEl>
                                        <p:attrNameLst>
                                          <p:attrName>ppt_x</p:attrName>
                                        </p:attrNameLst>
                                      </p:cBhvr>
                                      <p:tavLst>
                                        <p:tav tm="0">
                                          <p:val>
                                            <p:strVal val="#ppt_x-0.05"/>
                                          </p:val>
                                        </p:tav>
                                        <p:tav tm="100000">
                                          <p:val>
                                            <p:strVal val="#ppt_x"/>
                                          </p:val>
                                        </p:tav>
                                      </p:tavLst>
                                    </p:anim>
                                    <p:anim calcmode="lin" valueType="num">
                                      <p:cBhvr>
                                        <p:cTn accel="100000" dur="200" fill="hold" id="112">
                                          <p:stCondLst>
                                            <p:cond delay="800"/>
                                          </p:stCondLst>
                                        </p:cTn>
                                        <p:tgtEl>
                                          <p:spTgt spid="143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14339"/>
      <p:bldP grpId="0" spid="14354"/>
      <p:bldP grpId="0" spid="14341"/>
      <p:bldP grpId="0" spid="14352"/>
      <p:bldP grpId="0" spid="14343"/>
      <p:bldP grpId="0" spid="14350"/>
      <p:bldP grpId="0" spid="14345"/>
      <p:bldP grpId="0" spid="1434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6"/>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pic>
        <p:nvPicPr>
          <p:cNvPr id="15" name="图片 14"/>
          <p:cNvPicPr>
            <a:picLocks noChangeAspect="1"/>
          </p:cNvPicPr>
          <p:nvPr/>
        </p:nvPicPr>
        <p:blipFill>
          <a:blip r:embed="rId3">
            <a:extLst>
              <a:ext uri="{28A0092B-C50C-407E-A947-70E740481C1C}">
                <a14:useLocalDpi val="0"/>
              </a:ext>
            </a:extLst>
          </a:blip>
          <a:stretch>
            <a:fillRect/>
          </a:stretch>
        </p:blipFill>
        <p:spPr>
          <a:xfrm flipH="1">
            <a:off x="6144895" y="3922395"/>
            <a:ext cx="5961380" cy="2823210"/>
          </a:xfrm>
          <a:prstGeom prst="rect">
            <a:avLst/>
          </a:prstGeom>
        </p:spPr>
      </p:pic>
      <p:sp>
        <p:nvSpPr>
          <p:cNvPr id="26" name="矩形 25"/>
          <p:cNvSpPr/>
          <p:nvPr/>
        </p:nvSpPr>
        <p:spPr>
          <a:xfrm>
            <a:off x="2267183" y="4224903"/>
            <a:ext cx="5966227" cy="1066800"/>
          </a:xfrm>
          <a:prstGeom prst="rect">
            <a:avLst/>
          </a:prstGeom>
        </p:spPr>
        <p:txBody>
          <a:bodyPr wrap="square">
            <a:spAutoFit/>
          </a:bodyPr>
          <a:lstStyle/>
          <a:p>
            <a:r>
              <a:rPr altLang="en-US" lang="zh-CN" sz="1600">
                <a:solidFill>
                  <a:schemeClr val="bg2">
                    <a:lumMod val="25000"/>
                  </a:schemeClr>
                </a:solidFill>
                <a:latin charset="-122" panose="02010609060101010101" typeface="楷体"/>
                <a:ea charset="-122" panose="02010609060101010101" typeface="楷体"/>
              </a:rPr>
              <a:t>单击此处添加您的文字内容。本模板的所有素材和逻辑图表，均可自由编辑替换和移动。作品中目录框架完整，您可以根据实际进行增添。图表类型和小章节均是一一对应的关系，具有很强的针对性，希望为您的演示加分。</a:t>
            </a:r>
          </a:p>
        </p:txBody>
      </p:sp>
      <p:sp>
        <p:nvSpPr>
          <p:cNvPr id="27" name="矩形 26"/>
          <p:cNvSpPr/>
          <p:nvPr/>
        </p:nvSpPr>
        <p:spPr>
          <a:xfrm>
            <a:off x="2267183" y="3041134"/>
            <a:ext cx="5832877" cy="1066800"/>
          </a:xfrm>
          <a:prstGeom prst="rect">
            <a:avLst/>
          </a:prstGeom>
        </p:spPr>
        <p:txBody>
          <a:bodyPr wrap="square">
            <a:spAutoFit/>
          </a:bodyPr>
          <a:lstStyle/>
          <a:p>
            <a:r>
              <a:rPr altLang="en-US" lang="zh-CN" sz="1600">
                <a:solidFill>
                  <a:schemeClr val="bg2">
                    <a:lumMod val="25000"/>
                  </a:schemeClr>
                </a:solidFill>
                <a:latin charset="-122" panose="02010609060101010101" typeface="楷体"/>
                <a:ea charset="-122" panose="02010609060101010101" typeface="楷体"/>
              </a:rPr>
              <a:t>单击此处添加您的文字内容。本模板的所有素材和逻辑图表，均可自由编辑替换和移动。作品中目录框架完整，您可以根据实际进行增添。图表类型和小章节均是一一对应的关系，具有很强的针对性，希望为您的演示加分。</a:t>
            </a:r>
          </a:p>
        </p:txBody>
      </p:sp>
      <p:grpSp>
        <p:nvGrpSpPr>
          <p:cNvPr id="28" name="组合 27"/>
          <p:cNvGrpSpPr/>
          <p:nvPr/>
        </p:nvGrpSpPr>
        <p:grpSpPr>
          <a:xfrm>
            <a:off x="2267183" y="1918126"/>
            <a:ext cx="3877973" cy="1065858"/>
            <a:chOff x="5282798" y="2737911"/>
            <a:chExt cx="3877973" cy="1065858"/>
          </a:xfrm>
        </p:grpSpPr>
        <p:pic>
          <p:nvPicPr>
            <p:cNvPr id="29" name="图片 28"/>
            <p:cNvPicPr>
              <a:picLocks noChangeAspect="1"/>
            </p:cNvPicPr>
            <p:nvPr/>
          </p:nvPicPr>
          <p:blipFill>
            <a:blip r:embed="rId4"/>
            <a:stretch>
              <a:fillRect/>
            </a:stretch>
          </p:blipFill>
          <p:spPr>
            <a:xfrm>
              <a:off x="5282798" y="2737911"/>
              <a:ext cx="3877973" cy="1065858"/>
            </a:xfrm>
            <a:prstGeom prst="rect">
              <a:avLst/>
            </a:prstGeom>
          </p:spPr>
        </p:pic>
        <p:sp>
          <p:nvSpPr>
            <p:cNvPr id="30" name="文本框 29"/>
            <p:cNvSpPr txBox="1"/>
            <p:nvPr/>
          </p:nvSpPr>
          <p:spPr>
            <a:xfrm>
              <a:off x="5667377" y="3028950"/>
              <a:ext cx="1657350" cy="365760"/>
            </a:xfrm>
            <a:prstGeom prst="rect">
              <a:avLst/>
            </a:prstGeom>
            <a:noFill/>
          </p:spPr>
          <p:txBody>
            <a:bodyPr rtlCol="0" wrap="square">
              <a:spAutoFit/>
            </a:bodyPr>
            <a:lstStyle/>
            <a:p>
              <a:r>
                <a:rPr altLang="en-US" b="1" lang="zh-CN">
                  <a:solidFill>
                    <a:schemeClr val="bg1"/>
                  </a:solidFill>
                  <a:latin charset="-122" panose="02010609060101010101" typeface="楷体"/>
                  <a:ea charset="-122" panose="02010609060101010101" typeface="楷体"/>
                </a:rPr>
                <a:t>单击添加标题</a:t>
              </a:r>
            </a:p>
          </p:txBody>
        </p:sp>
      </p:grpSp>
      <p:pic>
        <p:nvPicPr>
          <p:cNvPr id="33" name="图片 32"/>
          <p:cNvPicPr>
            <a:picLocks noChangeAspect="1"/>
          </p:cNvPicPr>
          <p:nvPr/>
        </p:nvPicPr>
        <p:blipFill>
          <a:blip r:embed="rId5">
            <a:extLst>
              <a:ext uri="{28A0092B-C50C-407E-A947-70E740481C1C}">
                <a14:useLocalDpi val="0"/>
              </a:ext>
            </a:extLst>
          </a:blip>
          <a:srcRect r="-554"/>
          <a:stretch>
            <a:fillRect/>
          </a:stretch>
        </p:blipFill>
        <p:spPr>
          <a:xfrm>
            <a:off x="8100060" y="1193165"/>
            <a:ext cx="4006215" cy="5552440"/>
          </a:xfrm>
          <a:prstGeom prst="rect">
            <a:avLst/>
          </a:prstGeom>
        </p:spPr>
      </p:pic>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childTnLst>
                          </p:cTn>
                        </p:par>
                        <p:par>
                          <p:cTn fill="hold" id="12" nodeType="afterGroup">
                            <p:stCondLst>
                              <p:cond delay="500"/>
                            </p:stCondLst>
                            <p:childTnLst>
                              <p:par>
                                <p:cTn fill="hold" grpId="0" id="13" nodeType="afterEffect" presetClass="entr" presetID="47" presetSubtype="0">
                                  <p:stCondLst>
                                    <p:cond delay="0"/>
                                  </p:stCondLst>
                                  <p:childTnLst>
                                    <p:set>
                                      <p:cBhvr>
                                        <p:cTn dur="1" fill="hold" id="14">
                                          <p:stCondLst>
                                            <p:cond delay="0"/>
                                          </p:stCondLst>
                                        </p:cTn>
                                        <p:tgtEl>
                                          <p:spTgt spid="26"/>
                                        </p:tgtEl>
                                        <p:attrNameLst>
                                          <p:attrName>style.visibility</p:attrName>
                                        </p:attrNameLst>
                                      </p:cBhvr>
                                      <p:to>
                                        <p:strVal val="visible"/>
                                      </p:to>
                                    </p:set>
                                    <p:animEffect filter="fade" transition="in">
                                      <p:cBhvr>
                                        <p:cTn dur="1000" id="15"/>
                                        <p:tgtEl>
                                          <p:spTgt spid="26"/>
                                        </p:tgtEl>
                                      </p:cBhvr>
                                    </p:animEffect>
                                    <p:anim calcmode="lin" valueType="num">
                                      <p:cBhvr>
                                        <p:cTn dur="1000" fill="hold" id="16"/>
                                        <p:tgtEl>
                                          <p:spTgt spid="26"/>
                                        </p:tgtEl>
                                        <p:attrNameLst>
                                          <p:attrName>ppt_x</p:attrName>
                                        </p:attrNameLst>
                                      </p:cBhvr>
                                      <p:tavLst>
                                        <p:tav tm="0">
                                          <p:val>
                                            <p:strVal val="#ppt_x"/>
                                          </p:val>
                                        </p:tav>
                                        <p:tav tm="100000">
                                          <p:val>
                                            <p:strVal val="#ppt_x"/>
                                          </p:val>
                                        </p:tav>
                                      </p:tavLst>
                                    </p:anim>
                                    <p:anim calcmode="lin" valueType="num">
                                      <p:cBhvr>
                                        <p:cTn dur="1000" fill="hold" id="17"/>
                                        <p:tgtEl>
                                          <p:spTgt spid="26"/>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27"/>
                                        </p:tgtEl>
                                        <p:attrNameLst>
                                          <p:attrName>style.visibility</p:attrName>
                                        </p:attrNameLst>
                                      </p:cBhvr>
                                      <p:to>
                                        <p:strVal val="visible"/>
                                      </p:to>
                                    </p:set>
                                    <p:animEffect filter="fade" transition="in">
                                      <p:cBhvr>
                                        <p:cTn dur="1000" id="20"/>
                                        <p:tgtEl>
                                          <p:spTgt spid="27"/>
                                        </p:tgtEl>
                                      </p:cBhvr>
                                    </p:animEffect>
                                    <p:anim calcmode="lin" valueType="num">
                                      <p:cBhvr>
                                        <p:cTn dur="1000" fill="hold" id="21"/>
                                        <p:tgtEl>
                                          <p:spTgt spid="27"/>
                                        </p:tgtEl>
                                        <p:attrNameLst>
                                          <p:attrName>ppt_x</p:attrName>
                                        </p:attrNameLst>
                                      </p:cBhvr>
                                      <p:tavLst>
                                        <p:tav tm="0">
                                          <p:val>
                                            <p:strVal val="#ppt_x"/>
                                          </p:val>
                                        </p:tav>
                                        <p:tav tm="100000">
                                          <p:val>
                                            <p:strVal val="#ppt_x"/>
                                          </p:val>
                                        </p:tav>
                                      </p:tavLst>
                                    </p:anim>
                                    <p:anim calcmode="lin" valueType="num">
                                      <p:cBhvr>
                                        <p:cTn dur="1000" fill="hold" id="22"/>
                                        <p:tgtEl>
                                          <p:spTgt spid="27"/>
                                        </p:tgtEl>
                                        <p:attrNameLst>
                                          <p:attrName>ppt_y</p:attrName>
                                        </p:attrNameLst>
                                      </p:cBhvr>
                                      <p:tavLst>
                                        <p:tav tm="0">
                                          <p:val>
                                            <p:strVal val="#ppt_y-.1"/>
                                          </p:val>
                                        </p:tav>
                                        <p:tav tm="100000">
                                          <p:val>
                                            <p:strVal val="#ppt_y"/>
                                          </p:val>
                                        </p:tav>
                                      </p:tavLst>
                                    </p:anim>
                                  </p:childTnLst>
                                </p:cTn>
                              </p:par>
                              <p:par>
                                <p:cTn fill="hold" id="23" nodeType="withEffect" presetClass="entr" presetID="47" presetSubtype="0">
                                  <p:stCondLst>
                                    <p:cond delay="0"/>
                                  </p:stCondLst>
                                  <p:childTnLst>
                                    <p:set>
                                      <p:cBhvr>
                                        <p:cTn dur="1" fill="hold" id="24">
                                          <p:stCondLst>
                                            <p:cond delay="0"/>
                                          </p:stCondLst>
                                        </p:cTn>
                                        <p:tgtEl>
                                          <p:spTgt spid="28"/>
                                        </p:tgtEl>
                                        <p:attrNameLst>
                                          <p:attrName>style.visibility</p:attrName>
                                        </p:attrNameLst>
                                      </p:cBhvr>
                                      <p:to>
                                        <p:strVal val="visible"/>
                                      </p:to>
                                    </p:set>
                                    <p:animEffect filter="fade" transition="in">
                                      <p:cBhvr>
                                        <p:cTn dur="1000" id="25"/>
                                        <p:tgtEl>
                                          <p:spTgt spid="28"/>
                                        </p:tgtEl>
                                      </p:cBhvr>
                                    </p:animEffect>
                                    <p:anim calcmode="lin" valueType="num">
                                      <p:cBhvr>
                                        <p:cTn dur="1000" fill="hold" id="26"/>
                                        <p:tgtEl>
                                          <p:spTgt spid="28"/>
                                        </p:tgtEl>
                                        <p:attrNameLst>
                                          <p:attrName>ppt_x</p:attrName>
                                        </p:attrNameLst>
                                      </p:cBhvr>
                                      <p:tavLst>
                                        <p:tav tm="0">
                                          <p:val>
                                            <p:strVal val="#ppt_x"/>
                                          </p:val>
                                        </p:tav>
                                        <p:tav tm="100000">
                                          <p:val>
                                            <p:strVal val="#ppt_x"/>
                                          </p:val>
                                        </p:tav>
                                      </p:tavLst>
                                    </p:anim>
                                    <p:anim calcmode="lin" valueType="num">
                                      <p:cBhvr>
                                        <p:cTn dur="1000" fill="hold" id="27"/>
                                        <p:tgtEl>
                                          <p:spTgt spid="2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500"/>
                            </p:stCondLst>
                            <p:childTnLst>
                              <p:par>
                                <p:cTn fill="hold" id="29" nodeType="afterEffect" presetClass="entr" presetID="5" presetSubtype="10">
                                  <p:stCondLst>
                                    <p:cond delay="0"/>
                                  </p:stCondLst>
                                  <p:childTnLst>
                                    <p:set>
                                      <p:cBhvr>
                                        <p:cTn dur="1" fill="hold" id="30">
                                          <p:stCondLst>
                                            <p:cond delay="0"/>
                                          </p:stCondLst>
                                        </p:cTn>
                                        <p:tgtEl>
                                          <p:spTgt spid="33"/>
                                        </p:tgtEl>
                                        <p:attrNameLst>
                                          <p:attrName>style.visibility</p:attrName>
                                        </p:attrNameLst>
                                      </p:cBhvr>
                                      <p:to>
                                        <p:strVal val="visible"/>
                                      </p:to>
                                    </p:set>
                                    <p:animEffect filter="checkerboard(across)" transition="in">
                                      <p:cBhvr>
                                        <p:cTn dur="500" id="31"/>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26"/>
      <p:bldP grpId="0" spid="2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4"/>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pic>
        <p:nvPicPr>
          <p:cNvPr id="7" name="图片 6"/>
          <p:cNvPicPr>
            <a:picLocks noChangeAspect="1"/>
          </p:cNvPicPr>
          <p:nvPr/>
        </p:nvPicPr>
        <p:blipFill>
          <a:blip r:embed="rId3"/>
          <a:stretch>
            <a:fillRect/>
          </a:stretch>
        </p:blipFill>
        <p:spPr>
          <a:xfrm>
            <a:off x="9659295" y="2542667"/>
            <a:ext cx="1787941" cy="1552744"/>
          </a:xfrm>
          <a:prstGeom prst="rect">
            <a:avLst/>
          </a:prstGeom>
          <a:ln>
            <a:solidFill>
              <a:schemeClr val="bg1">
                <a:lumMod val="75000"/>
              </a:schemeClr>
            </a:solidFill>
          </a:ln>
        </p:spPr>
      </p:pic>
      <p:pic>
        <p:nvPicPr>
          <p:cNvPr id="8" name="图片 7"/>
          <p:cNvPicPr>
            <a:picLocks noChangeAspect="1"/>
          </p:cNvPicPr>
          <p:nvPr/>
        </p:nvPicPr>
        <p:blipFill>
          <a:blip r:embed="rId3"/>
          <a:stretch>
            <a:fillRect/>
          </a:stretch>
        </p:blipFill>
        <p:spPr>
          <a:xfrm>
            <a:off x="6816341" y="2542667"/>
            <a:ext cx="1787941" cy="1552744"/>
          </a:xfrm>
          <a:prstGeom prst="rect">
            <a:avLst/>
          </a:prstGeom>
          <a:ln>
            <a:solidFill>
              <a:schemeClr val="bg1">
                <a:lumMod val="75000"/>
              </a:schemeClr>
            </a:solidFill>
          </a:ln>
        </p:spPr>
      </p:pic>
      <p:pic>
        <p:nvPicPr>
          <p:cNvPr id="9" name="图片 8"/>
          <p:cNvPicPr>
            <a:picLocks noChangeAspect="1"/>
          </p:cNvPicPr>
          <p:nvPr/>
        </p:nvPicPr>
        <p:blipFill>
          <a:blip r:embed="rId3"/>
          <a:stretch>
            <a:fillRect/>
          </a:stretch>
        </p:blipFill>
        <p:spPr>
          <a:xfrm>
            <a:off x="4106442" y="2542667"/>
            <a:ext cx="1787941" cy="1552744"/>
          </a:xfrm>
          <a:prstGeom prst="rect">
            <a:avLst/>
          </a:prstGeom>
          <a:ln>
            <a:solidFill>
              <a:schemeClr val="bg1">
                <a:lumMod val="75000"/>
              </a:schemeClr>
            </a:solidFill>
          </a:ln>
        </p:spPr>
      </p:pic>
      <p:pic>
        <p:nvPicPr>
          <p:cNvPr id="10" name="图片 9"/>
          <p:cNvPicPr>
            <a:picLocks noChangeAspect="1"/>
          </p:cNvPicPr>
          <p:nvPr/>
        </p:nvPicPr>
        <p:blipFill>
          <a:blip r:embed="rId3"/>
          <a:stretch>
            <a:fillRect/>
          </a:stretch>
        </p:blipFill>
        <p:spPr>
          <a:xfrm>
            <a:off x="1409501" y="2542667"/>
            <a:ext cx="1787941" cy="1552744"/>
          </a:xfrm>
          <a:prstGeom prst="rect">
            <a:avLst/>
          </a:prstGeom>
          <a:ln>
            <a:solidFill>
              <a:schemeClr val="bg1">
                <a:lumMod val="75000"/>
              </a:schemeClr>
            </a:solidFill>
          </a:ln>
        </p:spPr>
      </p:pic>
      <p:sp>
        <p:nvSpPr>
          <p:cNvPr id="13" name="Rectangle 1"/>
          <p:cNvSpPr/>
          <p:nvPr/>
        </p:nvSpPr>
        <p:spPr>
          <a:xfrm>
            <a:off x="1319772" y="2453640"/>
            <a:ext cx="2001496" cy="1792605"/>
          </a:xfrm>
          <a:prstGeom prst="rect">
            <a:avLst/>
          </a:prstGeom>
          <a:noFill/>
          <a:ln w="76200">
            <a:solidFill>
              <a:schemeClr val="bg1">
                <a:lumMod val="50000"/>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10609060101010101" typeface="楷体"/>
              <a:ea charset="-122" panose="02010609060101010101" typeface="楷体"/>
            </a:endParaRPr>
          </a:p>
        </p:txBody>
      </p:sp>
      <p:sp>
        <p:nvSpPr>
          <p:cNvPr id="14" name="Rectangle 1"/>
          <p:cNvSpPr/>
          <p:nvPr/>
        </p:nvSpPr>
        <p:spPr>
          <a:xfrm>
            <a:off x="4021486" y="2453640"/>
            <a:ext cx="2001496" cy="1792605"/>
          </a:xfrm>
          <a:prstGeom prst="rect">
            <a:avLst/>
          </a:prstGeom>
          <a:noFill/>
          <a:ln w="76200">
            <a:solidFill>
              <a:schemeClr val="bg1">
                <a:lumMod val="50000"/>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10609060101010101" typeface="楷体"/>
              <a:ea charset="-122" panose="02010609060101010101" typeface="楷体"/>
            </a:endParaRPr>
          </a:p>
        </p:txBody>
      </p:sp>
      <p:sp>
        <p:nvSpPr>
          <p:cNvPr id="16" name="Rectangle 1"/>
          <p:cNvSpPr/>
          <p:nvPr/>
        </p:nvSpPr>
        <p:spPr>
          <a:xfrm>
            <a:off x="6740345" y="2453640"/>
            <a:ext cx="2001496" cy="1792605"/>
          </a:xfrm>
          <a:prstGeom prst="rect">
            <a:avLst/>
          </a:prstGeom>
          <a:noFill/>
          <a:ln w="76200">
            <a:solidFill>
              <a:schemeClr val="bg1">
                <a:lumMod val="50000"/>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10609060101010101" typeface="楷体"/>
              <a:ea charset="-122" panose="02010609060101010101" typeface="楷体"/>
            </a:endParaRPr>
          </a:p>
        </p:txBody>
      </p:sp>
      <p:sp>
        <p:nvSpPr>
          <p:cNvPr id="17" name="Rectangle 1"/>
          <p:cNvSpPr/>
          <p:nvPr/>
        </p:nvSpPr>
        <p:spPr>
          <a:xfrm>
            <a:off x="9563979" y="2453640"/>
            <a:ext cx="2001496" cy="1792605"/>
          </a:xfrm>
          <a:prstGeom prst="rect">
            <a:avLst/>
          </a:prstGeom>
          <a:noFill/>
          <a:ln w="76200">
            <a:solidFill>
              <a:schemeClr val="bg1">
                <a:lumMod val="50000"/>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10609060101010101" typeface="楷体"/>
              <a:ea charset="-122" panose="02010609060101010101" typeface="楷体"/>
            </a:endParaRPr>
          </a:p>
        </p:txBody>
      </p:sp>
      <p:sp>
        <p:nvSpPr>
          <p:cNvPr id="18" name="TextBox 13"/>
          <p:cNvSpPr txBox="1"/>
          <p:nvPr/>
        </p:nvSpPr>
        <p:spPr>
          <a:xfrm>
            <a:off x="1093845" y="4640275"/>
            <a:ext cx="2338080" cy="243840"/>
          </a:xfrm>
          <a:prstGeom prst="rect">
            <a:avLst/>
          </a:prstGeom>
          <a:noFill/>
        </p:spPr>
        <p:txBody>
          <a:bodyPr anchor="t" anchorCtr="0" bIns="0" lIns="0" rIns="0" rtlCol="0" tIns="0" wrap="square">
            <a:spAutoFit/>
          </a:bodyPr>
          <a:lstStyle/>
          <a:p>
            <a:pPr algn="ctr" defTabSz="1216660">
              <a:spcBef>
                <a:spcPct val="20000"/>
              </a:spcBef>
              <a:defRPr/>
            </a:pPr>
            <a:r>
              <a:rPr altLang="en-US" b="1" lang="zh-CN" sz="1600">
                <a:solidFill>
                  <a:srgbClr val="000000"/>
                </a:solidFill>
                <a:latin charset="-122" panose="02010609060101010101" typeface="楷体"/>
                <a:ea charset="-122" panose="02010609060101010101" typeface="楷体"/>
                <a:sym charset="0" panose="020b0604020202020204" pitchFamily="34" typeface="Arial"/>
              </a:rPr>
              <a:t>单击编辑标题</a:t>
            </a:r>
          </a:p>
        </p:txBody>
      </p:sp>
      <p:sp>
        <p:nvSpPr>
          <p:cNvPr id="19" name="TextBox 13"/>
          <p:cNvSpPr txBox="1"/>
          <p:nvPr/>
        </p:nvSpPr>
        <p:spPr>
          <a:xfrm>
            <a:off x="1426808" y="4930238"/>
            <a:ext cx="1672155" cy="548640"/>
          </a:xfrm>
          <a:prstGeom prst="rect">
            <a:avLst/>
          </a:prstGeom>
          <a:noFill/>
        </p:spPr>
        <p:txBody>
          <a:bodyPr anchor="t" anchorCtr="0" bIns="0" lIns="0" rIns="0" rtlCol="0" tIns="0" wrap="square">
            <a:spAutoFit/>
          </a:bodyPr>
          <a:lstStyle/>
          <a:p>
            <a:pPr algn="ctr" defTabSz="1216660">
              <a:spcBef>
                <a:spcPct val="20000"/>
              </a:spcBef>
              <a:defRPr/>
            </a:pPr>
            <a:r>
              <a:rPr altLang="en-US" lang="zh-CN" sz="1200">
                <a:solidFill>
                  <a:srgbClr val="000000"/>
                </a:solidFill>
                <a:latin charset="-122" panose="02010609060101010101" typeface="楷体"/>
                <a:ea charset="-122" panose="02010609060101010101" typeface="楷体"/>
                <a:sym charset="0" panose="020b0604020202020204" pitchFamily="34" typeface="Arial"/>
              </a:rPr>
              <a:t>单击此处可编辑内容，根据您的需要自由拉伸文本框大小</a:t>
            </a:r>
          </a:p>
        </p:txBody>
      </p:sp>
      <p:sp>
        <p:nvSpPr>
          <p:cNvPr id="20" name="TextBox 13"/>
          <p:cNvSpPr txBox="1"/>
          <p:nvPr/>
        </p:nvSpPr>
        <p:spPr>
          <a:xfrm>
            <a:off x="3810917" y="4640275"/>
            <a:ext cx="2338080" cy="243840"/>
          </a:xfrm>
          <a:prstGeom prst="rect">
            <a:avLst/>
          </a:prstGeom>
          <a:noFill/>
        </p:spPr>
        <p:txBody>
          <a:bodyPr anchor="t" anchorCtr="0" bIns="0" lIns="0" rIns="0" rtlCol="0" tIns="0" wrap="square">
            <a:spAutoFit/>
          </a:bodyPr>
          <a:lstStyle/>
          <a:p>
            <a:pPr algn="ctr" defTabSz="1216660">
              <a:spcBef>
                <a:spcPct val="20000"/>
              </a:spcBef>
              <a:defRPr/>
            </a:pPr>
            <a:r>
              <a:rPr altLang="en-US" b="1" lang="zh-CN" sz="1600">
                <a:solidFill>
                  <a:srgbClr val="000000"/>
                </a:solidFill>
                <a:latin charset="-122" panose="02010609060101010101" typeface="楷体"/>
                <a:ea charset="-122" panose="02010609060101010101" typeface="楷体"/>
                <a:sym charset="0" panose="020b0604020202020204" pitchFamily="34" typeface="Arial"/>
              </a:rPr>
              <a:t>单击编辑标题</a:t>
            </a:r>
          </a:p>
        </p:txBody>
      </p:sp>
      <p:sp>
        <p:nvSpPr>
          <p:cNvPr id="21" name="TextBox 13"/>
          <p:cNvSpPr txBox="1"/>
          <p:nvPr/>
        </p:nvSpPr>
        <p:spPr>
          <a:xfrm>
            <a:off x="4143880" y="4930238"/>
            <a:ext cx="1672155" cy="548640"/>
          </a:xfrm>
          <a:prstGeom prst="rect">
            <a:avLst/>
          </a:prstGeom>
          <a:noFill/>
        </p:spPr>
        <p:txBody>
          <a:bodyPr anchor="t" anchorCtr="0" bIns="0" lIns="0" rIns="0" rtlCol="0" tIns="0" wrap="square">
            <a:spAutoFit/>
          </a:bodyPr>
          <a:lstStyle/>
          <a:p>
            <a:pPr algn="ctr" defTabSz="1216660">
              <a:spcBef>
                <a:spcPct val="20000"/>
              </a:spcBef>
              <a:defRPr/>
            </a:pPr>
            <a:r>
              <a:rPr altLang="en-US" lang="zh-CN" sz="1200">
                <a:solidFill>
                  <a:srgbClr val="000000"/>
                </a:solidFill>
                <a:latin charset="-122" panose="02010609060101010101" typeface="楷体"/>
                <a:ea charset="-122" panose="02010609060101010101" typeface="楷体"/>
                <a:sym charset="0" panose="020b0604020202020204" pitchFamily="34" typeface="Arial"/>
              </a:rPr>
              <a:t>单击此处可编辑内容，根据您的需要自由拉伸文本框大小</a:t>
            </a:r>
          </a:p>
        </p:txBody>
      </p:sp>
      <p:sp>
        <p:nvSpPr>
          <p:cNvPr id="22" name="TextBox 13"/>
          <p:cNvSpPr txBox="1"/>
          <p:nvPr/>
        </p:nvSpPr>
        <p:spPr>
          <a:xfrm>
            <a:off x="6537728" y="4617110"/>
            <a:ext cx="2338080" cy="243840"/>
          </a:xfrm>
          <a:prstGeom prst="rect">
            <a:avLst/>
          </a:prstGeom>
          <a:noFill/>
        </p:spPr>
        <p:txBody>
          <a:bodyPr anchor="t" anchorCtr="0" bIns="0" lIns="0" rIns="0" rtlCol="0" tIns="0" wrap="square">
            <a:spAutoFit/>
          </a:bodyPr>
          <a:lstStyle/>
          <a:p>
            <a:pPr algn="ctr" defTabSz="1216660">
              <a:spcBef>
                <a:spcPct val="20000"/>
              </a:spcBef>
              <a:defRPr/>
            </a:pPr>
            <a:r>
              <a:rPr altLang="en-US" b="1" lang="zh-CN" sz="1600">
                <a:solidFill>
                  <a:srgbClr val="000000"/>
                </a:solidFill>
                <a:latin charset="-122" panose="02010609060101010101" typeface="楷体"/>
                <a:ea charset="-122" panose="02010609060101010101" typeface="楷体"/>
                <a:sym charset="0" panose="020b0604020202020204" pitchFamily="34" typeface="Arial"/>
              </a:rPr>
              <a:t>单击编辑标题</a:t>
            </a:r>
          </a:p>
        </p:txBody>
      </p:sp>
      <p:sp>
        <p:nvSpPr>
          <p:cNvPr id="23" name="TextBox 13"/>
          <p:cNvSpPr txBox="1"/>
          <p:nvPr/>
        </p:nvSpPr>
        <p:spPr>
          <a:xfrm>
            <a:off x="6870691" y="4907073"/>
            <a:ext cx="1672155" cy="548640"/>
          </a:xfrm>
          <a:prstGeom prst="rect">
            <a:avLst/>
          </a:prstGeom>
          <a:noFill/>
        </p:spPr>
        <p:txBody>
          <a:bodyPr anchor="t" anchorCtr="0" bIns="0" lIns="0" rIns="0" rtlCol="0" tIns="0" wrap="square">
            <a:spAutoFit/>
          </a:bodyPr>
          <a:lstStyle/>
          <a:p>
            <a:pPr algn="ctr" defTabSz="1216660">
              <a:spcBef>
                <a:spcPct val="20000"/>
              </a:spcBef>
              <a:defRPr/>
            </a:pPr>
            <a:r>
              <a:rPr altLang="en-US" lang="zh-CN" sz="1200">
                <a:solidFill>
                  <a:srgbClr val="000000"/>
                </a:solidFill>
                <a:latin charset="-122" panose="02010609060101010101" typeface="楷体"/>
                <a:ea charset="-122" panose="02010609060101010101" typeface="楷体"/>
                <a:sym charset="0" panose="020b0604020202020204" pitchFamily="34" typeface="Arial"/>
              </a:rPr>
              <a:t>单击此处可编辑内容，根据您的需要自由拉伸文本框大小</a:t>
            </a:r>
          </a:p>
        </p:txBody>
      </p:sp>
      <p:sp>
        <p:nvSpPr>
          <p:cNvPr id="24" name="TextBox 13"/>
          <p:cNvSpPr txBox="1"/>
          <p:nvPr/>
        </p:nvSpPr>
        <p:spPr>
          <a:xfrm>
            <a:off x="9455995" y="4617110"/>
            <a:ext cx="2338080" cy="243840"/>
          </a:xfrm>
          <a:prstGeom prst="rect">
            <a:avLst/>
          </a:prstGeom>
          <a:noFill/>
        </p:spPr>
        <p:txBody>
          <a:bodyPr anchor="t" anchorCtr="0" bIns="0" lIns="0" rIns="0" rtlCol="0" tIns="0" wrap="square">
            <a:spAutoFit/>
          </a:bodyPr>
          <a:lstStyle/>
          <a:p>
            <a:pPr algn="ctr" defTabSz="1216660">
              <a:spcBef>
                <a:spcPct val="20000"/>
              </a:spcBef>
              <a:defRPr/>
            </a:pPr>
            <a:r>
              <a:rPr altLang="en-US" b="1" lang="zh-CN" sz="1600">
                <a:solidFill>
                  <a:srgbClr val="000000"/>
                </a:solidFill>
                <a:latin charset="-122" panose="02010609060101010101" typeface="楷体"/>
                <a:ea charset="-122" panose="02010609060101010101" typeface="楷体"/>
                <a:sym charset="0" panose="020b0604020202020204" pitchFamily="34" typeface="Arial"/>
              </a:rPr>
              <a:t>单击编辑标题</a:t>
            </a:r>
          </a:p>
        </p:txBody>
      </p:sp>
      <p:sp>
        <p:nvSpPr>
          <p:cNvPr id="25" name="TextBox 13"/>
          <p:cNvSpPr txBox="1"/>
          <p:nvPr/>
        </p:nvSpPr>
        <p:spPr>
          <a:xfrm>
            <a:off x="9788958" y="4907073"/>
            <a:ext cx="1672155" cy="548640"/>
          </a:xfrm>
          <a:prstGeom prst="rect">
            <a:avLst/>
          </a:prstGeom>
          <a:noFill/>
        </p:spPr>
        <p:txBody>
          <a:bodyPr anchor="t" anchorCtr="0" bIns="0" lIns="0" rIns="0" rtlCol="0" tIns="0" wrap="square">
            <a:spAutoFit/>
          </a:bodyPr>
          <a:lstStyle/>
          <a:p>
            <a:pPr algn="ctr" defTabSz="1216660">
              <a:spcBef>
                <a:spcPct val="20000"/>
              </a:spcBef>
              <a:defRPr/>
            </a:pPr>
            <a:r>
              <a:rPr altLang="en-US" lang="zh-CN" sz="1200">
                <a:solidFill>
                  <a:srgbClr val="000000"/>
                </a:solidFill>
                <a:latin charset="-122" panose="02010609060101010101" typeface="楷体"/>
                <a:ea charset="-122" panose="02010609060101010101" typeface="楷体"/>
                <a:sym charset="0" panose="020b0604020202020204" pitchFamily="34" typeface="Arial"/>
              </a:rPr>
              <a:t>单击此处可编辑内容，根据您的需要自由拉伸文本框大小</a:t>
            </a:r>
          </a:p>
        </p:txBody>
      </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18"/>
                                        </p:tgtEl>
                                        <p:attrNameLst>
                                          <p:attrName>style.visibility</p:attrName>
                                        </p:attrNameLst>
                                      </p:cBhvr>
                                      <p:to>
                                        <p:strVal val="visible"/>
                                      </p:to>
                                    </p:set>
                                    <p:animEffect filter="wipe(left)" transition="in">
                                      <p:cBhvr>
                                        <p:cTn dur="500" id="14"/>
                                        <p:tgtEl>
                                          <p:spTgt spid="18"/>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19"/>
                                        </p:tgtEl>
                                        <p:attrNameLst>
                                          <p:attrName>style.visibility</p:attrName>
                                        </p:attrNameLst>
                                      </p:cBhvr>
                                      <p:to>
                                        <p:strVal val="visible"/>
                                      </p:to>
                                    </p:set>
                                    <p:animEffect filter="wipe(left)" transition="in">
                                      <p:cBhvr>
                                        <p:cTn dur="500" id="17"/>
                                        <p:tgtEl>
                                          <p:spTgt spid="19"/>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20"/>
                                        </p:tgtEl>
                                        <p:attrNameLst>
                                          <p:attrName>style.visibility</p:attrName>
                                        </p:attrNameLst>
                                      </p:cBhvr>
                                      <p:to>
                                        <p:strVal val="visible"/>
                                      </p:to>
                                    </p:set>
                                    <p:animEffect filter="wipe(left)" transition="in">
                                      <p:cBhvr>
                                        <p:cTn dur="500" id="20"/>
                                        <p:tgtEl>
                                          <p:spTgt spid="20"/>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21"/>
                                        </p:tgtEl>
                                        <p:attrNameLst>
                                          <p:attrName>style.visibility</p:attrName>
                                        </p:attrNameLst>
                                      </p:cBhvr>
                                      <p:to>
                                        <p:strVal val="visible"/>
                                      </p:to>
                                    </p:set>
                                    <p:animEffect filter="wipe(left)" transition="in">
                                      <p:cBhvr>
                                        <p:cTn dur="500" id="23"/>
                                        <p:tgtEl>
                                          <p:spTgt spid="21"/>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22"/>
                                        </p:tgtEl>
                                        <p:attrNameLst>
                                          <p:attrName>style.visibility</p:attrName>
                                        </p:attrNameLst>
                                      </p:cBhvr>
                                      <p:to>
                                        <p:strVal val="visible"/>
                                      </p:to>
                                    </p:set>
                                    <p:animEffect filter="wipe(left)" transition="in">
                                      <p:cBhvr>
                                        <p:cTn dur="500" id="26"/>
                                        <p:tgtEl>
                                          <p:spTgt spid="22"/>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23"/>
                                        </p:tgtEl>
                                        <p:attrNameLst>
                                          <p:attrName>style.visibility</p:attrName>
                                        </p:attrNameLst>
                                      </p:cBhvr>
                                      <p:to>
                                        <p:strVal val="visible"/>
                                      </p:to>
                                    </p:set>
                                    <p:animEffect filter="wipe(left)" transition="in">
                                      <p:cBhvr>
                                        <p:cTn dur="500" id="29"/>
                                        <p:tgtEl>
                                          <p:spTgt spid="23"/>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24"/>
                                        </p:tgtEl>
                                        <p:attrNameLst>
                                          <p:attrName>style.visibility</p:attrName>
                                        </p:attrNameLst>
                                      </p:cBhvr>
                                      <p:to>
                                        <p:strVal val="visible"/>
                                      </p:to>
                                    </p:set>
                                    <p:animEffect filter="wipe(left)" transition="in">
                                      <p:cBhvr>
                                        <p:cTn dur="500" id="32"/>
                                        <p:tgtEl>
                                          <p:spTgt spid="24"/>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25"/>
                                        </p:tgtEl>
                                        <p:attrNameLst>
                                          <p:attrName>style.visibility</p:attrName>
                                        </p:attrNameLst>
                                      </p:cBhvr>
                                      <p:to>
                                        <p:strVal val="visible"/>
                                      </p:to>
                                    </p:set>
                                    <p:animEffect filter="wipe(left)" transition="in">
                                      <p:cBhvr>
                                        <p:cTn dur="500" id="35"/>
                                        <p:tgtEl>
                                          <p:spTgt spid="25"/>
                                        </p:tgtEl>
                                      </p:cBhvr>
                                    </p:animEffect>
                                  </p:childTnLst>
                                </p:cTn>
                              </p:par>
                              <p:par>
                                <p:cTn fill="hold" id="36" nodeType="withEffect" presetClass="entr" presetID="53" presetSubtype="0">
                                  <p:stCondLst>
                                    <p:cond delay="0"/>
                                  </p:stCondLst>
                                  <p:childTnLst>
                                    <p:set>
                                      <p:cBhvr>
                                        <p:cTn dur="1" fill="hold" id="37">
                                          <p:stCondLst>
                                            <p:cond delay="0"/>
                                          </p:stCondLst>
                                        </p:cTn>
                                        <p:tgtEl>
                                          <p:spTgt spid="7"/>
                                        </p:tgtEl>
                                        <p:attrNameLst>
                                          <p:attrName>style.visibility</p:attrName>
                                        </p:attrNameLst>
                                      </p:cBhvr>
                                      <p:to>
                                        <p:strVal val="visible"/>
                                      </p:to>
                                    </p:set>
                                    <p:anim calcmode="lin" valueType="num">
                                      <p:cBhvr>
                                        <p:cTn dur="500" fill="hold" id="38"/>
                                        <p:tgtEl>
                                          <p:spTgt spid="7"/>
                                        </p:tgtEl>
                                        <p:attrNameLst>
                                          <p:attrName>ppt_w</p:attrName>
                                        </p:attrNameLst>
                                      </p:cBhvr>
                                      <p:tavLst>
                                        <p:tav tm="0">
                                          <p:val>
                                            <p:fltVal val="0"/>
                                          </p:val>
                                        </p:tav>
                                        <p:tav tm="100000">
                                          <p:val>
                                            <p:strVal val="#ppt_w"/>
                                          </p:val>
                                        </p:tav>
                                      </p:tavLst>
                                    </p:anim>
                                    <p:anim calcmode="lin" valueType="num">
                                      <p:cBhvr>
                                        <p:cTn dur="500" fill="hold" id="39"/>
                                        <p:tgtEl>
                                          <p:spTgt spid="7"/>
                                        </p:tgtEl>
                                        <p:attrNameLst>
                                          <p:attrName>ppt_h</p:attrName>
                                        </p:attrNameLst>
                                      </p:cBhvr>
                                      <p:tavLst>
                                        <p:tav tm="0">
                                          <p:val>
                                            <p:fltVal val="0"/>
                                          </p:val>
                                        </p:tav>
                                        <p:tav tm="100000">
                                          <p:val>
                                            <p:strVal val="#ppt_h"/>
                                          </p:val>
                                        </p:tav>
                                      </p:tavLst>
                                    </p:anim>
                                    <p:animEffect filter="fade" transition="in">
                                      <p:cBhvr>
                                        <p:cTn dur="500" id="40"/>
                                        <p:tgtEl>
                                          <p:spTgt spid="7"/>
                                        </p:tgtEl>
                                      </p:cBhvr>
                                    </p:animEffect>
                                  </p:childTnLst>
                                </p:cTn>
                              </p:par>
                              <p:par>
                                <p:cTn fill="hold" id="41" nodeType="withEffect" presetClass="entr" presetID="53" presetSubtype="0">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p:cTn dur="500" fill="hold" id="43"/>
                                        <p:tgtEl>
                                          <p:spTgt spid="8"/>
                                        </p:tgtEl>
                                        <p:attrNameLst>
                                          <p:attrName>ppt_w</p:attrName>
                                        </p:attrNameLst>
                                      </p:cBhvr>
                                      <p:tavLst>
                                        <p:tav tm="0">
                                          <p:val>
                                            <p:fltVal val="0"/>
                                          </p:val>
                                        </p:tav>
                                        <p:tav tm="100000">
                                          <p:val>
                                            <p:strVal val="#ppt_w"/>
                                          </p:val>
                                        </p:tav>
                                      </p:tavLst>
                                    </p:anim>
                                    <p:anim calcmode="lin" valueType="num">
                                      <p:cBhvr>
                                        <p:cTn dur="500" fill="hold" id="44"/>
                                        <p:tgtEl>
                                          <p:spTgt spid="8"/>
                                        </p:tgtEl>
                                        <p:attrNameLst>
                                          <p:attrName>ppt_h</p:attrName>
                                        </p:attrNameLst>
                                      </p:cBhvr>
                                      <p:tavLst>
                                        <p:tav tm="0">
                                          <p:val>
                                            <p:fltVal val="0"/>
                                          </p:val>
                                        </p:tav>
                                        <p:tav tm="100000">
                                          <p:val>
                                            <p:strVal val="#ppt_h"/>
                                          </p:val>
                                        </p:tav>
                                      </p:tavLst>
                                    </p:anim>
                                    <p:animEffect filter="fade" transition="in">
                                      <p:cBhvr>
                                        <p:cTn dur="500" id="45"/>
                                        <p:tgtEl>
                                          <p:spTgt spid="8"/>
                                        </p:tgtEl>
                                      </p:cBhvr>
                                    </p:animEffect>
                                  </p:childTnLst>
                                </p:cTn>
                              </p:par>
                              <p:par>
                                <p:cTn fill="hold" id="46" nodeType="withEffect" presetClass="entr" presetID="53" presetSubtype="0">
                                  <p:stCondLst>
                                    <p:cond delay="0"/>
                                  </p:stCondLst>
                                  <p:childTnLst>
                                    <p:set>
                                      <p:cBhvr>
                                        <p:cTn dur="1" fill="hold" id="47">
                                          <p:stCondLst>
                                            <p:cond delay="0"/>
                                          </p:stCondLst>
                                        </p:cTn>
                                        <p:tgtEl>
                                          <p:spTgt spid="9"/>
                                        </p:tgtEl>
                                        <p:attrNameLst>
                                          <p:attrName>style.visibility</p:attrName>
                                        </p:attrNameLst>
                                      </p:cBhvr>
                                      <p:to>
                                        <p:strVal val="visible"/>
                                      </p:to>
                                    </p:set>
                                    <p:anim calcmode="lin" valueType="num">
                                      <p:cBhvr>
                                        <p:cTn dur="500" fill="hold" id="48"/>
                                        <p:tgtEl>
                                          <p:spTgt spid="9"/>
                                        </p:tgtEl>
                                        <p:attrNameLst>
                                          <p:attrName>ppt_w</p:attrName>
                                        </p:attrNameLst>
                                      </p:cBhvr>
                                      <p:tavLst>
                                        <p:tav tm="0">
                                          <p:val>
                                            <p:fltVal val="0"/>
                                          </p:val>
                                        </p:tav>
                                        <p:tav tm="100000">
                                          <p:val>
                                            <p:strVal val="#ppt_w"/>
                                          </p:val>
                                        </p:tav>
                                      </p:tavLst>
                                    </p:anim>
                                    <p:anim calcmode="lin" valueType="num">
                                      <p:cBhvr>
                                        <p:cTn dur="500" fill="hold" id="49"/>
                                        <p:tgtEl>
                                          <p:spTgt spid="9"/>
                                        </p:tgtEl>
                                        <p:attrNameLst>
                                          <p:attrName>ppt_h</p:attrName>
                                        </p:attrNameLst>
                                      </p:cBhvr>
                                      <p:tavLst>
                                        <p:tav tm="0">
                                          <p:val>
                                            <p:fltVal val="0"/>
                                          </p:val>
                                        </p:tav>
                                        <p:tav tm="100000">
                                          <p:val>
                                            <p:strVal val="#ppt_h"/>
                                          </p:val>
                                        </p:tav>
                                      </p:tavLst>
                                    </p:anim>
                                    <p:animEffect filter="fade" transition="in">
                                      <p:cBhvr>
                                        <p:cTn dur="500" id="50"/>
                                        <p:tgtEl>
                                          <p:spTgt spid="9"/>
                                        </p:tgtEl>
                                      </p:cBhvr>
                                    </p:animEffect>
                                  </p:childTnLst>
                                </p:cTn>
                              </p:par>
                              <p:par>
                                <p:cTn fill="hold" id="51" nodeType="withEffect" presetClass="entr" presetID="53" presetSubtype="0">
                                  <p:stCondLst>
                                    <p:cond delay="0"/>
                                  </p:stCondLst>
                                  <p:childTnLst>
                                    <p:set>
                                      <p:cBhvr>
                                        <p:cTn dur="1" fill="hold" id="52">
                                          <p:stCondLst>
                                            <p:cond delay="0"/>
                                          </p:stCondLst>
                                        </p:cTn>
                                        <p:tgtEl>
                                          <p:spTgt spid="10"/>
                                        </p:tgtEl>
                                        <p:attrNameLst>
                                          <p:attrName>style.visibility</p:attrName>
                                        </p:attrNameLst>
                                      </p:cBhvr>
                                      <p:to>
                                        <p:strVal val="visible"/>
                                      </p:to>
                                    </p:set>
                                    <p:anim calcmode="lin" valueType="num">
                                      <p:cBhvr>
                                        <p:cTn dur="500" fill="hold" id="53"/>
                                        <p:tgtEl>
                                          <p:spTgt spid="10"/>
                                        </p:tgtEl>
                                        <p:attrNameLst>
                                          <p:attrName>ppt_w</p:attrName>
                                        </p:attrNameLst>
                                      </p:cBhvr>
                                      <p:tavLst>
                                        <p:tav tm="0">
                                          <p:val>
                                            <p:fltVal val="0"/>
                                          </p:val>
                                        </p:tav>
                                        <p:tav tm="100000">
                                          <p:val>
                                            <p:strVal val="#ppt_w"/>
                                          </p:val>
                                        </p:tav>
                                      </p:tavLst>
                                    </p:anim>
                                    <p:anim calcmode="lin" valueType="num">
                                      <p:cBhvr>
                                        <p:cTn dur="500" fill="hold" id="54"/>
                                        <p:tgtEl>
                                          <p:spTgt spid="10"/>
                                        </p:tgtEl>
                                        <p:attrNameLst>
                                          <p:attrName>ppt_h</p:attrName>
                                        </p:attrNameLst>
                                      </p:cBhvr>
                                      <p:tavLst>
                                        <p:tav tm="0">
                                          <p:val>
                                            <p:fltVal val="0"/>
                                          </p:val>
                                        </p:tav>
                                        <p:tav tm="100000">
                                          <p:val>
                                            <p:strVal val="#ppt_h"/>
                                          </p:val>
                                        </p:tav>
                                      </p:tavLst>
                                    </p:anim>
                                    <p:animEffect filter="fade" transition="in">
                                      <p:cBhvr>
                                        <p:cTn dur="500" id="55"/>
                                        <p:tgtEl>
                                          <p:spTgt spid="10"/>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13"/>
                                        </p:tgtEl>
                                        <p:attrNameLst>
                                          <p:attrName>style.visibility</p:attrName>
                                        </p:attrNameLst>
                                      </p:cBhvr>
                                      <p:to>
                                        <p:strVal val="visible"/>
                                      </p:to>
                                    </p:set>
                                    <p:anim calcmode="lin" valueType="num">
                                      <p:cBhvr>
                                        <p:cTn dur="500" fill="hold" id="58"/>
                                        <p:tgtEl>
                                          <p:spTgt spid="13"/>
                                        </p:tgtEl>
                                        <p:attrNameLst>
                                          <p:attrName>ppt_w</p:attrName>
                                        </p:attrNameLst>
                                      </p:cBhvr>
                                      <p:tavLst>
                                        <p:tav tm="0">
                                          <p:val>
                                            <p:fltVal val="0"/>
                                          </p:val>
                                        </p:tav>
                                        <p:tav tm="100000">
                                          <p:val>
                                            <p:strVal val="#ppt_w"/>
                                          </p:val>
                                        </p:tav>
                                      </p:tavLst>
                                    </p:anim>
                                    <p:anim calcmode="lin" valueType="num">
                                      <p:cBhvr>
                                        <p:cTn dur="500" fill="hold" id="59"/>
                                        <p:tgtEl>
                                          <p:spTgt spid="13"/>
                                        </p:tgtEl>
                                        <p:attrNameLst>
                                          <p:attrName>ppt_h</p:attrName>
                                        </p:attrNameLst>
                                      </p:cBhvr>
                                      <p:tavLst>
                                        <p:tav tm="0">
                                          <p:val>
                                            <p:fltVal val="0"/>
                                          </p:val>
                                        </p:tav>
                                        <p:tav tm="100000">
                                          <p:val>
                                            <p:strVal val="#ppt_h"/>
                                          </p:val>
                                        </p:tav>
                                      </p:tavLst>
                                    </p:anim>
                                    <p:animEffect filter="fade" transition="in">
                                      <p:cBhvr>
                                        <p:cTn dur="500" id="60"/>
                                        <p:tgtEl>
                                          <p:spTgt spid="13"/>
                                        </p:tgtEl>
                                      </p:cBhvr>
                                    </p:animEffect>
                                  </p:childTnLst>
                                </p:cTn>
                              </p:par>
                              <p:par>
                                <p:cTn fill="hold" grpId="0" id="61" nodeType="withEffect" presetClass="entr" presetID="53" presetSubtype="0">
                                  <p:stCondLst>
                                    <p:cond delay="0"/>
                                  </p:stCondLst>
                                  <p:childTnLst>
                                    <p:set>
                                      <p:cBhvr>
                                        <p:cTn dur="1" fill="hold" id="62">
                                          <p:stCondLst>
                                            <p:cond delay="0"/>
                                          </p:stCondLst>
                                        </p:cTn>
                                        <p:tgtEl>
                                          <p:spTgt spid="14"/>
                                        </p:tgtEl>
                                        <p:attrNameLst>
                                          <p:attrName>style.visibility</p:attrName>
                                        </p:attrNameLst>
                                      </p:cBhvr>
                                      <p:to>
                                        <p:strVal val="visible"/>
                                      </p:to>
                                    </p:set>
                                    <p:anim calcmode="lin" valueType="num">
                                      <p:cBhvr>
                                        <p:cTn dur="500" fill="hold" id="63"/>
                                        <p:tgtEl>
                                          <p:spTgt spid="14"/>
                                        </p:tgtEl>
                                        <p:attrNameLst>
                                          <p:attrName>ppt_w</p:attrName>
                                        </p:attrNameLst>
                                      </p:cBhvr>
                                      <p:tavLst>
                                        <p:tav tm="0">
                                          <p:val>
                                            <p:fltVal val="0"/>
                                          </p:val>
                                        </p:tav>
                                        <p:tav tm="100000">
                                          <p:val>
                                            <p:strVal val="#ppt_w"/>
                                          </p:val>
                                        </p:tav>
                                      </p:tavLst>
                                    </p:anim>
                                    <p:anim calcmode="lin" valueType="num">
                                      <p:cBhvr>
                                        <p:cTn dur="500" fill="hold" id="64"/>
                                        <p:tgtEl>
                                          <p:spTgt spid="14"/>
                                        </p:tgtEl>
                                        <p:attrNameLst>
                                          <p:attrName>ppt_h</p:attrName>
                                        </p:attrNameLst>
                                      </p:cBhvr>
                                      <p:tavLst>
                                        <p:tav tm="0">
                                          <p:val>
                                            <p:fltVal val="0"/>
                                          </p:val>
                                        </p:tav>
                                        <p:tav tm="100000">
                                          <p:val>
                                            <p:strVal val="#ppt_h"/>
                                          </p:val>
                                        </p:tav>
                                      </p:tavLst>
                                    </p:anim>
                                    <p:animEffect filter="fade" transition="in">
                                      <p:cBhvr>
                                        <p:cTn dur="500" id="65"/>
                                        <p:tgtEl>
                                          <p:spTgt spid="14"/>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16"/>
                                        </p:tgtEl>
                                        <p:attrNameLst>
                                          <p:attrName>style.visibility</p:attrName>
                                        </p:attrNameLst>
                                      </p:cBhvr>
                                      <p:to>
                                        <p:strVal val="visible"/>
                                      </p:to>
                                    </p:set>
                                    <p:anim calcmode="lin" valueType="num">
                                      <p:cBhvr>
                                        <p:cTn dur="500" fill="hold" id="68"/>
                                        <p:tgtEl>
                                          <p:spTgt spid="16"/>
                                        </p:tgtEl>
                                        <p:attrNameLst>
                                          <p:attrName>ppt_w</p:attrName>
                                        </p:attrNameLst>
                                      </p:cBhvr>
                                      <p:tavLst>
                                        <p:tav tm="0">
                                          <p:val>
                                            <p:fltVal val="0"/>
                                          </p:val>
                                        </p:tav>
                                        <p:tav tm="100000">
                                          <p:val>
                                            <p:strVal val="#ppt_w"/>
                                          </p:val>
                                        </p:tav>
                                      </p:tavLst>
                                    </p:anim>
                                    <p:anim calcmode="lin" valueType="num">
                                      <p:cBhvr>
                                        <p:cTn dur="500" fill="hold" id="69"/>
                                        <p:tgtEl>
                                          <p:spTgt spid="16"/>
                                        </p:tgtEl>
                                        <p:attrNameLst>
                                          <p:attrName>ppt_h</p:attrName>
                                        </p:attrNameLst>
                                      </p:cBhvr>
                                      <p:tavLst>
                                        <p:tav tm="0">
                                          <p:val>
                                            <p:fltVal val="0"/>
                                          </p:val>
                                        </p:tav>
                                        <p:tav tm="100000">
                                          <p:val>
                                            <p:strVal val="#ppt_h"/>
                                          </p:val>
                                        </p:tav>
                                      </p:tavLst>
                                    </p:anim>
                                    <p:animEffect filter="fade" transition="in">
                                      <p:cBhvr>
                                        <p:cTn dur="500" id="70"/>
                                        <p:tgtEl>
                                          <p:spTgt spid="16"/>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17"/>
                                        </p:tgtEl>
                                        <p:attrNameLst>
                                          <p:attrName>style.visibility</p:attrName>
                                        </p:attrNameLst>
                                      </p:cBhvr>
                                      <p:to>
                                        <p:strVal val="visible"/>
                                      </p:to>
                                    </p:set>
                                    <p:anim calcmode="lin" valueType="num">
                                      <p:cBhvr>
                                        <p:cTn dur="500" fill="hold" id="73"/>
                                        <p:tgtEl>
                                          <p:spTgt spid="17"/>
                                        </p:tgtEl>
                                        <p:attrNameLst>
                                          <p:attrName>ppt_w</p:attrName>
                                        </p:attrNameLst>
                                      </p:cBhvr>
                                      <p:tavLst>
                                        <p:tav tm="0">
                                          <p:val>
                                            <p:fltVal val="0"/>
                                          </p:val>
                                        </p:tav>
                                        <p:tav tm="100000">
                                          <p:val>
                                            <p:strVal val="#ppt_w"/>
                                          </p:val>
                                        </p:tav>
                                      </p:tavLst>
                                    </p:anim>
                                    <p:anim calcmode="lin" valueType="num">
                                      <p:cBhvr>
                                        <p:cTn dur="500" fill="hold" id="74"/>
                                        <p:tgtEl>
                                          <p:spTgt spid="17"/>
                                        </p:tgtEl>
                                        <p:attrNameLst>
                                          <p:attrName>ppt_h</p:attrName>
                                        </p:attrNameLst>
                                      </p:cBhvr>
                                      <p:tavLst>
                                        <p:tav tm="0">
                                          <p:val>
                                            <p:fltVal val="0"/>
                                          </p:val>
                                        </p:tav>
                                        <p:tav tm="100000">
                                          <p:val>
                                            <p:strVal val="#ppt_h"/>
                                          </p:val>
                                        </p:tav>
                                      </p:tavLst>
                                    </p:anim>
                                    <p:animEffect filter="fade" transition="in">
                                      <p:cBhvr>
                                        <p:cTn dur="500" id="7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13"/>
      <p:bldP grpId="0" spid="14"/>
      <p:bldP grpId="0" spid="16"/>
      <p:bldP grpId="0" spid="17"/>
      <p:bldP grpId="0" spid="18"/>
      <p:bldP grpId="0" spid="19"/>
      <p:bldP grpId="0" spid="20"/>
      <p:bldP grpId="0" spid="21"/>
      <p:bldP grpId="0" spid="22"/>
      <p:bldP grpId="0" spid="23"/>
      <p:bldP grpId="0" spid="24"/>
      <p:bldP grpId="0" spid="2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pic>
        <p:nvPicPr>
          <p:cNvPr id="11266" name="组合 9"/>
          <p:cNvPicPr>
            <a:picLocks noChangeArrowheads="1"/>
          </p:cNvPicPr>
          <p:nvPr/>
        </p:nvPicPr>
        <p:blipFill>
          <a:blip r:embed="rId3">
            <a:extLst>
              <a:ext uri="{28A0092B-C50C-407E-A947-70E740481C1C}">
                <a14:useLocalDpi val="0"/>
              </a:ext>
            </a:extLst>
          </a:blip>
          <a:stretch>
            <a:fillRect/>
          </a:stretch>
        </p:blipFill>
        <p:spPr bwMode="auto">
          <a:xfrm>
            <a:off x="2321878" y="1947545"/>
            <a:ext cx="830262" cy="822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267" name="Freeform 251"/>
          <p:cNvSpPr>
            <a:spLocks noEditPoints="1"/>
          </p:cNvSpPr>
          <p:nvPr/>
        </p:nvSpPr>
        <p:spPr bwMode="auto">
          <a:xfrm>
            <a:off x="5733415" y="2009458"/>
            <a:ext cx="779463" cy="728662"/>
          </a:xfrm>
          <a:custGeom>
            <a:gdLst>
              <a:gd fmla="*/ 2147483646 w 301" name="T0"/>
              <a:gd fmla="*/ 2147483646 h 282" name="T1"/>
              <a:gd fmla="*/ 2147483646 w 301" name="T2"/>
              <a:gd fmla="*/ 2147483646 h 282" name="T3"/>
              <a:gd fmla="*/ 2147483646 w 301" name="T4"/>
              <a:gd fmla="*/ 2147483646 h 282" name="T5"/>
              <a:gd fmla="*/ 2147483646 w 301" name="T6"/>
              <a:gd fmla="*/ 2147483646 h 282" name="T7"/>
              <a:gd fmla="*/ 2147483646 w 301" name="T8"/>
              <a:gd fmla="*/ 2147483646 h 282" name="T9"/>
              <a:gd fmla="*/ 2147483646 w 301" name="T10"/>
              <a:gd fmla="*/ 2147483646 h 282" name="T11"/>
              <a:gd fmla="*/ 2147483646 w 301" name="T12"/>
              <a:gd fmla="*/ 2147483646 h 282" name="T13"/>
              <a:gd fmla="*/ 2147483646 w 301" name="T14"/>
              <a:gd fmla="*/ 2147483646 h 282" name="T15"/>
              <a:gd fmla="*/ 2147483646 w 301" name="T16"/>
              <a:gd fmla="*/ 2147483646 h 282" name="T17"/>
              <a:gd fmla="*/ 2147483646 w 301" name="T18"/>
              <a:gd fmla="*/ 2147483646 h 282" name="T19"/>
              <a:gd fmla="*/ 2147483646 w 301" name="T20"/>
              <a:gd fmla="*/ 2147483646 h 282" name="T21"/>
              <a:gd fmla="*/ 2147483646 w 301" name="T22"/>
              <a:gd fmla="*/ 2147483646 h 282" name="T23"/>
              <a:gd fmla="*/ 2147483646 w 301" name="T24"/>
              <a:gd fmla="*/ 2147483646 h 282" name="T25"/>
              <a:gd fmla="*/ 2147483646 w 301" name="T26"/>
              <a:gd fmla="*/ 2147483646 h 282" name="T27"/>
              <a:gd fmla="*/ 2147483646 w 301" name="T28"/>
              <a:gd fmla="*/ 2147483646 h 282" name="T29"/>
              <a:gd fmla="*/ 2147483646 w 301" name="T30"/>
              <a:gd fmla="*/ 2147483646 h 282" name="T31"/>
              <a:gd fmla="*/ 2147483646 w 301" name="T32"/>
              <a:gd fmla="*/ 2147483646 h 282" name="T33"/>
              <a:gd fmla="*/ 2147483646 w 301" name="T34"/>
              <a:gd fmla="*/ 2147483646 h 282" name="T35"/>
              <a:gd fmla="*/ 2147483646 w 301" name="T36"/>
              <a:gd fmla="*/ 2147483646 h 28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82" w="301">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rgbClr val="8D8D8D"/>
          </a:solidFill>
          <a:ln>
            <a:noFill/>
          </a:ln>
          <a:extLst>
            <a:ext uri="{91240B29-F687-4F45-9708-019B960494DF}">
              <a14:hiddenLine w="9525">
                <a:solidFill>
                  <a:srgbClr val="000000"/>
                </a:solidFill>
                <a:round/>
              </a14:hiddenLine>
            </a:ext>
          </a:extLst>
        </p:spPr>
        <p:txBody>
          <a:bodyPr/>
          <a:lstStyle/>
          <a:p>
            <a:endParaRPr altLang="en-US" lang="zh-CN">
              <a:latin charset="-122" panose="02010609060101010101" typeface="楷体"/>
              <a:ea charset="-122" panose="02010609060101010101" typeface="楷体"/>
            </a:endParaRPr>
          </a:p>
        </p:txBody>
      </p:sp>
      <p:sp>
        <p:nvSpPr>
          <p:cNvPr id="11268" name="Freeform 93"/>
          <p:cNvSpPr>
            <a:spLocks noEditPoints="1"/>
          </p:cNvSpPr>
          <p:nvPr/>
        </p:nvSpPr>
        <p:spPr bwMode="auto">
          <a:xfrm>
            <a:off x="9365615" y="1915795"/>
            <a:ext cx="541338" cy="727075"/>
          </a:xfrm>
          <a:custGeom>
            <a:gdLst>
              <a:gd fmla="*/ 2147483646 w 216" name="T0"/>
              <a:gd fmla="*/ 2147483646 h 288" name="T1"/>
              <a:gd fmla="*/ 2147483646 w 216" name="T2"/>
              <a:gd fmla="*/ 2147483646 h 288" name="T3"/>
              <a:gd fmla="*/ 2147483646 w 216" name="T4"/>
              <a:gd fmla="*/ 0 h 288" name="T5"/>
              <a:gd fmla="*/ 2147483646 w 216" name="T6"/>
              <a:gd fmla="*/ 0 h 288" name="T7"/>
              <a:gd fmla="*/ 2147483646 w 216" name="T8"/>
              <a:gd fmla="*/ 0 h 288" name="T9"/>
              <a:gd fmla="*/ 2147483646 w 216" name="T10"/>
              <a:gd fmla="*/ 2147483646 h 288" name="T11"/>
              <a:gd fmla="*/ 2147483646 w 216" name="T12"/>
              <a:gd fmla="*/ 2147483646 h 288" name="T13"/>
              <a:gd fmla="*/ 0 w 216" name="T14"/>
              <a:gd fmla="*/ 2147483646 h 288" name="T15"/>
              <a:gd fmla="*/ 0 w 216" name="T16"/>
              <a:gd fmla="*/ 2147483646 h 288" name="T17"/>
              <a:gd fmla="*/ 2147483646 w 216" name="T18"/>
              <a:gd fmla="*/ 2147483646 h 288" name="T19"/>
              <a:gd fmla="*/ 2147483646 w 216" name="T20"/>
              <a:gd fmla="*/ 2147483646 h 288" name="T21"/>
              <a:gd fmla="*/ 2147483646 w 216" name="T22"/>
              <a:gd fmla="*/ 2147483646 h 288" name="T23"/>
              <a:gd fmla="*/ 2147483646 w 216" name="T24"/>
              <a:gd fmla="*/ 2147483646 h 288" name="T25"/>
              <a:gd fmla="*/ 2147483646 w 216" name="T26"/>
              <a:gd fmla="*/ 2147483646 h 288" name="T27"/>
              <a:gd fmla="*/ 2147483646 w 216" name="T28"/>
              <a:gd fmla="*/ 2147483646 h 288" name="T29"/>
              <a:gd fmla="*/ 2147483646 w 216" name="T30"/>
              <a:gd fmla="*/ 2147483646 h 288" name="T31"/>
              <a:gd fmla="*/ 2147483646 w 216" name="T32"/>
              <a:gd fmla="*/ 2147483646 h 288" name="T33"/>
              <a:gd fmla="*/ 2147483646 w 216" name="T34"/>
              <a:gd fmla="*/ 2147483646 h 288" name="T35"/>
              <a:gd fmla="*/ 2147483646 w 216" name="T36"/>
              <a:gd fmla="*/ 2147483646 h 288" name="T37"/>
              <a:gd fmla="*/ 2147483646 w 216" name="T38"/>
              <a:gd fmla="*/ 2147483646 h 288" name="T39"/>
              <a:gd fmla="*/ 2147483646 w 216" name="T40"/>
              <a:gd fmla="*/ 2147483646 h 288" name="T41"/>
              <a:gd fmla="*/ 2147483646 w 216" name="T42"/>
              <a:gd fmla="*/ 2147483646 h 288" name="T43"/>
              <a:gd fmla="*/ 2147483646 w 216" name="T44"/>
              <a:gd fmla="*/ 2147483646 h 288" name="T45"/>
              <a:gd fmla="*/ 2147483646 w 216" name="T46"/>
              <a:gd fmla="*/ 2147483646 h 288" name="T47"/>
              <a:gd fmla="*/ 2147483646 w 216" name="T48"/>
              <a:gd fmla="*/ 2147483646 h 288" name="T49"/>
              <a:gd fmla="*/ 2147483646 w 216" name="T50"/>
              <a:gd fmla="*/ 2147483646 h 288" name="T51"/>
              <a:gd fmla="*/ 2147483646 w 216" name="T52"/>
              <a:gd fmla="*/ 2147483646 h 288" name="T53"/>
              <a:gd fmla="*/ 2147483646 w 216" name="T54"/>
              <a:gd fmla="*/ 2147483646 h 288"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288" w="216">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rgbClr val="8D8D8D"/>
          </a:solidFill>
          <a:ln>
            <a:noFill/>
          </a:ln>
          <a:extLst>
            <a:ext uri="{91240B29-F687-4F45-9708-019B960494DF}">
              <a14:hiddenLine w="9525">
                <a:solidFill>
                  <a:srgbClr val="000000"/>
                </a:solidFill>
                <a:round/>
              </a14:hiddenLine>
            </a:ext>
          </a:extLst>
        </p:spPr>
        <p:txBody>
          <a:bodyPr/>
          <a:lstStyle/>
          <a:p>
            <a:endParaRPr altLang="en-US" lang="zh-CN">
              <a:latin charset="-122" panose="02010609060101010101" typeface="楷体"/>
              <a:ea charset="-122" panose="02010609060101010101" typeface="楷体"/>
            </a:endParaRPr>
          </a:p>
        </p:txBody>
      </p:sp>
      <p:sp>
        <p:nvSpPr>
          <p:cNvPr id="11279" name="TextBox 11"/>
          <p:cNvSpPr txBox="1">
            <a:spLocks noChangeArrowheads="1"/>
          </p:cNvSpPr>
          <p:nvPr/>
        </p:nvSpPr>
        <p:spPr bwMode="auto">
          <a:xfrm>
            <a:off x="1709103" y="4064210"/>
            <a:ext cx="2047875" cy="243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sz="1400">
                <a:solidFill>
                  <a:srgbClr val="515151"/>
                </a:solidFill>
                <a:latin charset="-122" panose="02010609060101010101" typeface="楷体"/>
                <a:ea charset="-122" panose="02010609060101010101" typeface="楷体"/>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11280" name="TextBox 10"/>
          <p:cNvSpPr txBox="1">
            <a:spLocks noChangeArrowheads="1"/>
          </p:cNvSpPr>
          <p:nvPr/>
        </p:nvSpPr>
        <p:spPr bwMode="auto">
          <a:xfrm>
            <a:off x="2016981" y="3690620"/>
            <a:ext cx="1432119"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b="1" lang="zh-CN" sz="1600">
                <a:solidFill>
                  <a:srgbClr val="515151"/>
                </a:solidFill>
                <a:latin charset="-122" panose="02010609060101010101" typeface="楷体"/>
                <a:ea charset="-122" panose="02010609060101010101" typeface="楷体"/>
              </a:rPr>
              <a:t>单击添加标题</a:t>
            </a:r>
          </a:p>
        </p:txBody>
      </p:sp>
      <p:sp>
        <p:nvSpPr>
          <p:cNvPr id="11277" name="TextBox 11"/>
          <p:cNvSpPr txBox="1">
            <a:spLocks noChangeArrowheads="1"/>
          </p:cNvSpPr>
          <p:nvPr/>
        </p:nvSpPr>
        <p:spPr bwMode="auto">
          <a:xfrm>
            <a:off x="5152390" y="4056030"/>
            <a:ext cx="2047875" cy="243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sz="1400">
                <a:solidFill>
                  <a:srgbClr val="515151"/>
                </a:solidFill>
                <a:latin charset="-122" panose="02010609060101010101" typeface="楷体"/>
                <a:ea charset="-122" panose="02010609060101010101" typeface="楷体"/>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11278" name="TextBox 10"/>
          <p:cNvSpPr txBox="1">
            <a:spLocks noChangeArrowheads="1"/>
          </p:cNvSpPr>
          <p:nvPr/>
        </p:nvSpPr>
        <p:spPr bwMode="auto">
          <a:xfrm>
            <a:off x="5460268" y="3682683"/>
            <a:ext cx="1432119"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b="1" lang="zh-CN" sz="1600">
                <a:solidFill>
                  <a:srgbClr val="515151"/>
                </a:solidFill>
                <a:latin charset="-122" panose="02010609060101010101" typeface="楷体"/>
                <a:ea charset="-122" panose="02010609060101010101" typeface="楷体"/>
              </a:rPr>
              <a:t>单击添加标题</a:t>
            </a:r>
          </a:p>
        </p:txBody>
      </p:sp>
      <p:sp>
        <p:nvSpPr>
          <p:cNvPr id="11275" name="TextBox 11"/>
          <p:cNvSpPr txBox="1">
            <a:spLocks noChangeArrowheads="1"/>
          </p:cNvSpPr>
          <p:nvPr/>
        </p:nvSpPr>
        <p:spPr bwMode="auto">
          <a:xfrm>
            <a:off x="8570278" y="4056030"/>
            <a:ext cx="2047875" cy="243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sz="1400">
                <a:solidFill>
                  <a:srgbClr val="515151"/>
                </a:solidFill>
                <a:latin charset="-122" panose="02010609060101010101" typeface="楷体"/>
                <a:ea charset="-122" panose="02010609060101010101" typeface="楷体"/>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11276" name="TextBox 10"/>
          <p:cNvSpPr txBox="1">
            <a:spLocks noChangeArrowheads="1"/>
          </p:cNvSpPr>
          <p:nvPr/>
        </p:nvSpPr>
        <p:spPr bwMode="auto">
          <a:xfrm>
            <a:off x="8878156" y="3682683"/>
            <a:ext cx="1432119"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b="1" lang="zh-CN" sz="1600">
                <a:solidFill>
                  <a:srgbClr val="515151"/>
                </a:solidFill>
                <a:latin charset="-122" panose="02010609060101010101" typeface="楷体"/>
                <a:ea charset="-122" panose="02010609060101010101" typeface="楷体"/>
              </a:rPr>
              <a:t>单击添加标题</a:t>
            </a:r>
          </a:p>
        </p:txBody>
      </p:sp>
      <p:pic>
        <p:nvPicPr>
          <p:cNvPr id="11272" name="图片 29"/>
          <p:cNvPicPr>
            <a:picLocks noChangeArrowheads="1" noChangeAspect="1"/>
          </p:cNvPicPr>
          <p:nvPr/>
        </p:nvPicPr>
        <p:blipFill>
          <a:blip r:embed="rId4">
            <a:extLst>
              <a:ext uri="{28A0092B-C50C-407E-A947-70E740481C1C}">
                <a14:useLocalDpi val="0"/>
              </a:ext>
            </a:extLst>
          </a:blip>
          <a:stretch>
            <a:fillRect/>
          </a:stretch>
        </p:blipFill>
        <p:spPr bwMode="auto">
          <a:xfrm rot="-1825122">
            <a:off x="1212215" y="874395"/>
            <a:ext cx="3021013" cy="2922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273" name="图片 30"/>
          <p:cNvPicPr>
            <a:picLocks noChangeArrowheads="1" noChangeAspect="1"/>
          </p:cNvPicPr>
          <p:nvPr/>
        </p:nvPicPr>
        <p:blipFill>
          <a:blip r:embed="rId4">
            <a:extLst>
              <a:ext uri="{28A0092B-C50C-407E-A947-70E740481C1C}">
                <a14:useLocalDpi val="0"/>
              </a:ext>
            </a:extLst>
          </a:blip>
          <a:stretch>
            <a:fillRect/>
          </a:stretch>
        </p:blipFill>
        <p:spPr bwMode="auto">
          <a:xfrm rot="-1825122">
            <a:off x="4653915" y="860108"/>
            <a:ext cx="3021013" cy="2921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274" name="图片 31"/>
          <p:cNvPicPr>
            <a:picLocks noChangeArrowheads="1" noChangeAspect="1"/>
          </p:cNvPicPr>
          <p:nvPr/>
        </p:nvPicPr>
        <p:blipFill>
          <a:blip r:embed="rId4">
            <a:extLst>
              <a:ext uri="{28A0092B-C50C-407E-A947-70E740481C1C}">
                <a14:useLocalDpi val="0"/>
              </a:ext>
            </a:extLst>
          </a:blip>
          <a:stretch>
            <a:fillRect/>
          </a:stretch>
        </p:blipFill>
        <p:spPr bwMode="auto">
          <a:xfrm rot="-1825122">
            <a:off x="8082915" y="860108"/>
            <a:ext cx="3022600" cy="2921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par>
                                <p:cTn fill="hold" id="12" nodeType="withEffect" presetClass="entr" presetID="47" presetSubtype="0">
                                  <p:stCondLst>
                                    <p:cond delay="0"/>
                                  </p:stCondLst>
                                  <p:childTnLst>
                                    <p:set>
                                      <p:cBhvr>
                                        <p:cTn dur="1" fill="hold" id="13">
                                          <p:stCondLst>
                                            <p:cond delay="0"/>
                                          </p:stCondLst>
                                        </p:cTn>
                                        <p:tgtEl>
                                          <p:spTgt spid="11266"/>
                                        </p:tgtEl>
                                        <p:attrNameLst>
                                          <p:attrName>style.visibility</p:attrName>
                                        </p:attrNameLst>
                                      </p:cBhvr>
                                      <p:to>
                                        <p:strVal val="visible"/>
                                      </p:to>
                                    </p:set>
                                    <p:animEffect filter="fade" transition="in">
                                      <p:cBhvr>
                                        <p:cTn dur="1000" id="14"/>
                                        <p:tgtEl>
                                          <p:spTgt spid="11266"/>
                                        </p:tgtEl>
                                      </p:cBhvr>
                                    </p:animEffect>
                                    <p:anim calcmode="lin" valueType="num">
                                      <p:cBhvr>
                                        <p:cTn dur="1000" fill="hold" id="15"/>
                                        <p:tgtEl>
                                          <p:spTgt spid="11266"/>
                                        </p:tgtEl>
                                        <p:attrNameLst>
                                          <p:attrName>ppt_x</p:attrName>
                                        </p:attrNameLst>
                                      </p:cBhvr>
                                      <p:tavLst>
                                        <p:tav tm="0">
                                          <p:val>
                                            <p:strVal val="#ppt_x"/>
                                          </p:val>
                                        </p:tav>
                                        <p:tav tm="100000">
                                          <p:val>
                                            <p:strVal val="#ppt_x"/>
                                          </p:val>
                                        </p:tav>
                                      </p:tavLst>
                                    </p:anim>
                                    <p:anim calcmode="lin" valueType="num">
                                      <p:cBhvr>
                                        <p:cTn dur="1000" fill="hold" id="16"/>
                                        <p:tgtEl>
                                          <p:spTgt spid="11266"/>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11267"/>
                                        </p:tgtEl>
                                        <p:attrNameLst>
                                          <p:attrName>style.visibility</p:attrName>
                                        </p:attrNameLst>
                                      </p:cBhvr>
                                      <p:to>
                                        <p:strVal val="visible"/>
                                      </p:to>
                                    </p:set>
                                    <p:animEffect filter="fade" transition="in">
                                      <p:cBhvr>
                                        <p:cTn dur="1000" id="19"/>
                                        <p:tgtEl>
                                          <p:spTgt spid="11267"/>
                                        </p:tgtEl>
                                      </p:cBhvr>
                                    </p:animEffect>
                                    <p:anim calcmode="lin" valueType="num">
                                      <p:cBhvr>
                                        <p:cTn dur="1000" fill="hold" id="20"/>
                                        <p:tgtEl>
                                          <p:spTgt spid="11267"/>
                                        </p:tgtEl>
                                        <p:attrNameLst>
                                          <p:attrName>ppt_x</p:attrName>
                                        </p:attrNameLst>
                                      </p:cBhvr>
                                      <p:tavLst>
                                        <p:tav tm="0">
                                          <p:val>
                                            <p:strVal val="#ppt_x"/>
                                          </p:val>
                                        </p:tav>
                                        <p:tav tm="100000">
                                          <p:val>
                                            <p:strVal val="#ppt_x"/>
                                          </p:val>
                                        </p:tav>
                                      </p:tavLst>
                                    </p:anim>
                                    <p:anim calcmode="lin" valueType="num">
                                      <p:cBhvr>
                                        <p:cTn dur="1000" fill="hold" id="21"/>
                                        <p:tgtEl>
                                          <p:spTgt spid="11267"/>
                                        </p:tgtEl>
                                        <p:attrNameLst>
                                          <p:attrName>ppt_y</p:attrName>
                                        </p:attrNameLst>
                                      </p:cBhvr>
                                      <p:tavLst>
                                        <p:tav tm="0">
                                          <p:val>
                                            <p:strVal val="#ppt_y-.1"/>
                                          </p:val>
                                        </p:tav>
                                        <p:tav tm="100000">
                                          <p:val>
                                            <p:strVal val="#ppt_y"/>
                                          </p:val>
                                        </p:tav>
                                      </p:tavLst>
                                    </p:anim>
                                  </p:childTnLst>
                                </p:cTn>
                              </p:par>
                              <p:par>
                                <p:cTn fill="hold" grpId="0" id="22" nodeType="withEffect" presetClass="entr" presetID="47" presetSubtype="0">
                                  <p:stCondLst>
                                    <p:cond delay="0"/>
                                  </p:stCondLst>
                                  <p:childTnLst>
                                    <p:set>
                                      <p:cBhvr>
                                        <p:cTn dur="1" fill="hold" id="23">
                                          <p:stCondLst>
                                            <p:cond delay="0"/>
                                          </p:stCondLst>
                                        </p:cTn>
                                        <p:tgtEl>
                                          <p:spTgt spid="11268"/>
                                        </p:tgtEl>
                                        <p:attrNameLst>
                                          <p:attrName>style.visibility</p:attrName>
                                        </p:attrNameLst>
                                      </p:cBhvr>
                                      <p:to>
                                        <p:strVal val="visible"/>
                                      </p:to>
                                    </p:set>
                                    <p:animEffect filter="fade" transition="in">
                                      <p:cBhvr>
                                        <p:cTn dur="1000" id="24"/>
                                        <p:tgtEl>
                                          <p:spTgt spid="11268"/>
                                        </p:tgtEl>
                                      </p:cBhvr>
                                    </p:animEffect>
                                    <p:anim calcmode="lin" valueType="num">
                                      <p:cBhvr>
                                        <p:cTn dur="1000" fill="hold" id="25"/>
                                        <p:tgtEl>
                                          <p:spTgt spid="11268"/>
                                        </p:tgtEl>
                                        <p:attrNameLst>
                                          <p:attrName>ppt_x</p:attrName>
                                        </p:attrNameLst>
                                      </p:cBhvr>
                                      <p:tavLst>
                                        <p:tav tm="0">
                                          <p:val>
                                            <p:strVal val="#ppt_x"/>
                                          </p:val>
                                        </p:tav>
                                        <p:tav tm="100000">
                                          <p:val>
                                            <p:strVal val="#ppt_x"/>
                                          </p:val>
                                        </p:tav>
                                      </p:tavLst>
                                    </p:anim>
                                    <p:anim calcmode="lin" valueType="num">
                                      <p:cBhvr>
                                        <p:cTn dur="1000" fill="hold" id="26"/>
                                        <p:tgtEl>
                                          <p:spTgt spid="11268"/>
                                        </p:tgtEl>
                                        <p:attrNameLst>
                                          <p:attrName>ppt_y</p:attrName>
                                        </p:attrNameLst>
                                      </p:cBhvr>
                                      <p:tavLst>
                                        <p:tav tm="0">
                                          <p:val>
                                            <p:strVal val="#ppt_y-.1"/>
                                          </p:val>
                                        </p:tav>
                                        <p:tav tm="100000">
                                          <p:val>
                                            <p:strVal val="#ppt_y"/>
                                          </p:val>
                                        </p:tav>
                                      </p:tavLst>
                                    </p:anim>
                                  </p:childTnLst>
                                </p:cTn>
                              </p:par>
                              <p:par>
                                <p:cTn fill="hold" grpId="0" id="27" nodeType="withEffect" presetClass="entr" presetID="47" presetSubtype="0">
                                  <p:stCondLst>
                                    <p:cond delay="0"/>
                                  </p:stCondLst>
                                  <p:childTnLst>
                                    <p:set>
                                      <p:cBhvr>
                                        <p:cTn dur="1" fill="hold" id="28">
                                          <p:stCondLst>
                                            <p:cond delay="0"/>
                                          </p:stCondLst>
                                        </p:cTn>
                                        <p:tgtEl>
                                          <p:spTgt spid="11279"/>
                                        </p:tgtEl>
                                        <p:attrNameLst>
                                          <p:attrName>style.visibility</p:attrName>
                                        </p:attrNameLst>
                                      </p:cBhvr>
                                      <p:to>
                                        <p:strVal val="visible"/>
                                      </p:to>
                                    </p:set>
                                    <p:animEffect filter="fade" transition="in">
                                      <p:cBhvr>
                                        <p:cTn dur="1000" id="29"/>
                                        <p:tgtEl>
                                          <p:spTgt spid="11279"/>
                                        </p:tgtEl>
                                      </p:cBhvr>
                                    </p:animEffect>
                                    <p:anim calcmode="lin" valueType="num">
                                      <p:cBhvr>
                                        <p:cTn dur="1000" fill="hold" id="30"/>
                                        <p:tgtEl>
                                          <p:spTgt spid="11279"/>
                                        </p:tgtEl>
                                        <p:attrNameLst>
                                          <p:attrName>ppt_x</p:attrName>
                                        </p:attrNameLst>
                                      </p:cBhvr>
                                      <p:tavLst>
                                        <p:tav tm="0">
                                          <p:val>
                                            <p:strVal val="#ppt_x"/>
                                          </p:val>
                                        </p:tav>
                                        <p:tav tm="100000">
                                          <p:val>
                                            <p:strVal val="#ppt_x"/>
                                          </p:val>
                                        </p:tav>
                                      </p:tavLst>
                                    </p:anim>
                                    <p:anim calcmode="lin" valueType="num">
                                      <p:cBhvr>
                                        <p:cTn dur="1000" fill="hold" id="31"/>
                                        <p:tgtEl>
                                          <p:spTgt spid="11279"/>
                                        </p:tgtEl>
                                        <p:attrNameLst>
                                          <p:attrName>ppt_y</p:attrName>
                                        </p:attrNameLst>
                                      </p:cBhvr>
                                      <p:tavLst>
                                        <p:tav tm="0">
                                          <p:val>
                                            <p:strVal val="#ppt_y-.1"/>
                                          </p:val>
                                        </p:tav>
                                        <p:tav tm="100000">
                                          <p:val>
                                            <p:strVal val="#ppt_y"/>
                                          </p:val>
                                        </p:tav>
                                      </p:tavLst>
                                    </p:anim>
                                  </p:childTnLst>
                                </p:cTn>
                              </p:par>
                              <p:par>
                                <p:cTn fill="hold" grpId="0" id="32" nodeType="withEffect" presetClass="entr" presetID="47" presetSubtype="0">
                                  <p:stCondLst>
                                    <p:cond delay="0"/>
                                  </p:stCondLst>
                                  <p:childTnLst>
                                    <p:set>
                                      <p:cBhvr>
                                        <p:cTn dur="1" fill="hold" id="33">
                                          <p:stCondLst>
                                            <p:cond delay="0"/>
                                          </p:stCondLst>
                                        </p:cTn>
                                        <p:tgtEl>
                                          <p:spTgt spid="11280"/>
                                        </p:tgtEl>
                                        <p:attrNameLst>
                                          <p:attrName>style.visibility</p:attrName>
                                        </p:attrNameLst>
                                      </p:cBhvr>
                                      <p:to>
                                        <p:strVal val="visible"/>
                                      </p:to>
                                    </p:set>
                                    <p:animEffect filter="fade" transition="in">
                                      <p:cBhvr>
                                        <p:cTn dur="1000" id="34"/>
                                        <p:tgtEl>
                                          <p:spTgt spid="11280"/>
                                        </p:tgtEl>
                                      </p:cBhvr>
                                    </p:animEffect>
                                    <p:anim calcmode="lin" valueType="num">
                                      <p:cBhvr>
                                        <p:cTn dur="1000" fill="hold" id="35"/>
                                        <p:tgtEl>
                                          <p:spTgt spid="11280"/>
                                        </p:tgtEl>
                                        <p:attrNameLst>
                                          <p:attrName>ppt_x</p:attrName>
                                        </p:attrNameLst>
                                      </p:cBhvr>
                                      <p:tavLst>
                                        <p:tav tm="0">
                                          <p:val>
                                            <p:strVal val="#ppt_x"/>
                                          </p:val>
                                        </p:tav>
                                        <p:tav tm="100000">
                                          <p:val>
                                            <p:strVal val="#ppt_x"/>
                                          </p:val>
                                        </p:tav>
                                      </p:tavLst>
                                    </p:anim>
                                    <p:anim calcmode="lin" valueType="num">
                                      <p:cBhvr>
                                        <p:cTn dur="1000" fill="hold" id="36"/>
                                        <p:tgtEl>
                                          <p:spTgt spid="11280"/>
                                        </p:tgtEl>
                                        <p:attrNameLst>
                                          <p:attrName>ppt_y</p:attrName>
                                        </p:attrNameLst>
                                      </p:cBhvr>
                                      <p:tavLst>
                                        <p:tav tm="0">
                                          <p:val>
                                            <p:strVal val="#ppt_y-.1"/>
                                          </p:val>
                                        </p:tav>
                                        <p:tav tm="100000">
                                          <p:val>
                                            <p:strVal val="#ppt_y"/>
                                          </p:val>
                                        </p:tav>
                                      </p:tavLst>
                                    </p:anim>
                                  </p:childTnLst>
                                </p:cTn>
                              </p:par>
                              <p:par>
                                <p:cTn fill="hold" grpId="0" id="37" nodeType="withEffect" presetClass="entr" presetID="47" presetSubtype="0">
                                  <p:stCondLst>
                                    <p:cond delay="0"/>
                                  </p:stCondLst>
                                  <p:childTnLst>
                                    <p:set>
                                      <p:cBhvr>
                                        <p:cTn dur="1" fill="hold" id="38">
                                          <p:stCondLst>
                                            <p:cond delay="0"/>
                                          </p:stCondLst>
                                        </p:cTn>
                                        <p:tgtEl>
                                          <p:spTgt spid="11277"/>
                                        </p:tgtEl>
                                        <p:attrNameLst>
                                          <p:attrName>style.visibility</p:attrName>
                                        </p:attrNameLst>
                                      </p:cBhvr>
                                      <p:to>
                                        <p:strVal val="visible"/>
                                      </p:to>
                                    </p:set>
                                    <p:animEffect filter="fade" transition="in">
                                      <p:cBhvr>
                                        <p:cTn dur="1000" id="39"/>
                                        <p:tgtEl>
                                          <p:spTgt spid="11277"/>
                                        </p:tgtEl>
                                      </p:cBhvr>
                                    </p:animEffect>
                                    <p:anim calcmode="lin" valueType="num">
                                      <p:cBhvr>
                                        <p:cTn dur="1000" fill="hold" id="40"/>
                                        <p:tgtEl>
                                          <p:spTgt spid="11277"/>
                                        </p:tgtEl>
                                        <p:attrNameLst>
                                          <p:attrName>ppt_x</p:attrName>
                                        </p:attrNameLst>
                                      </p:cBhvr>
                                      <p:tavLst>
                                        <p:tav tm="0">
                                          <p:val>
                                            <p:strVal val="#ppt_x"/>
                                          </p:val>
                                        </p:tav>
                                        <p:tav tm="100000">
                                          <p:val>
                                            <p:strVal val="#ppt_x"/>
                                          </p:val>
                                        </p:tav>
                                      </p:tavLst>
                                    </p:anim>
                                    <p:anim calcmode="lin" valueType="num">
                                      <p:cBhvr>
                                        <p:cTn dur="1000" fill="hold" id="41"/>
                                        <p:tgtEl>
                                          <p:spTgt spid="11277"/>
                                        </p:tgtEl>
                                        <p:attrNameLst>
                                          <p:attrName>ppt_y</p:attrName>
                                        </p:attrNameLst>
                                      </p:cBhvr>
                                      <p:tavLst>
                                        <p:tav tm="0">
                                          <p:val>
                                            <p:strVal val="#ppt_y-.1"/>
                                          </p:val>
                                        </p:tav>
                                        <p:tav tm="100000">
                                          <p:val>
                                            <p:strVal val="#ppt_y"/>
                                          </p:val>
                                        </p:tav>
                                      </p:tavLst>
                                    </p:anim>
                                  </p:childTnLst>
                                </p:cTn>
                              </p:par>
                              <p:par>
                                <p:cTn fill="hold" grpId="0" id="42" nodeType="withEffect" presetClass="entr" presetID="47" presetSubtype="0">
                                  <p:stCondLst>
                                    <p:cond delay="0"/>
                                  </p:stCondLst>
                                  <p:childTnLst>
                                    <p:set>
                                      <p:cBhvr>
                                        <p:cTn dur="1" fill="hold" id="43">
                                          <p:stCondLst>
                                            <p:cond delay="0"/>
                                          </p:stCondLst>
                                        </p:cTn>
                                        <p:tgtEl>
                                          <p:spTgt spid="11278"/>
                                        </p:tgtEl>
                                        <p:attrNameLst>
                                          <p:attrName>style.visibility</p:attrName>
                                        </p:attrNameLst>
                                      </p:cBhvr>
                                      <p:to>
                                        <p:strVal val="visible"/>
                                      </p:to>
                                    </p:set>
                                    <p:animEffect filter="fade" transition="in">
                                      <p:cBhvr>
                                        <p:cTn dur="1000" id="44"/>
                                        <p:tgtEl>
                                          <p:spTgt spid="11278"/>
                                        </p:tgtEl>
                                      </p:cBhvr>
                                    </p:animEffect>
                                    <p:anim calcmode="lin" valueType="num">
                                      <p:cBhvr>
                                        <p:cTn dur="1000" fill="hold" id="45"/>
                                        <p:tgtEl>
                                          <p:spTgt spid="11278"/>
                                        </p:tgtEl>
                                        <p:attrNameLst>
                                          <p:attrName>ppt_x</p:attrName>
                                        </p:attrNameLst>
                                      </p:cBhvr>
                                      <p:tavLst>
                                        <p:tav tm="0">
                                          <p:val>
                                            <p:strVal val="#ppt_x"/>
                                          </p:val>
                                        </p:tav>
                                        <p:tav tm="100000">
                                          <p:val>
                                            <p:strVal val="#ppt_x"/>
                                          </p:val>
                                        </p:tav>
                                      </p:tavLst>
                                    </p:anim>
                                    <p:anim calcmode="lin" valueType="num">
                                      <p:cBhvr>
                                        <p:cTn dur="1000" fill="hold" id="46"/>
                                        <p:tgtEl>
                                          <p:spTgt spid="11278"/>
                                        </p:tgtEl>
                                        <p:attrNameLst>
                                          <p:attrName>ppt_y</p:attrName>
                                        </p:attrNameLst>
                                      </p:cBhvr>
                                      <p:tavLst>
                                        <p:tav tm="0">
                                          <p:val>
                                            <p:strVal val="#ppt_y-.1"/>
                                          </p:val>
                                        </p:tav>
                                        <p:tav tm="100000">
                                          <p:val>
                                            <p:strVal val="#ppt_y"/>
                                          </p:val>
                                        </p:tav>
                                      </p:tavLst>
                                    </p:anim>
                                  </p:childTnLst>
                                </p:cTn>
                              </p:par>
                              <p:par>
                                <p:cTn fill="hold" grpId="0" id="47" nodeType="withEffect" presetClass="entr" presetID="47" presetSubtype="0">
                                  <p:stCondLst>
                                    <p:cond delay="0"/>
                                  </p:stCondLst>
                                  <p:childTnLst>
                                    <p:set>
                                      <p:cBhvr>
                                        <p:cTn dur="1" fill="hold" id="48">
                                          <p:stCondLst>
                                            <p:cond delay="0"/>
                                          </p:stCondLst>
                                        </p:cTn>
                                        <p:tgtEl>
                                          <p:spTgt spid="11275"/>
                                        </p:tgtEl>
                                        <p:attrNameLst>
                                          <p:attrName>style.visibility</p:attrName>
                                        </p:attrNameLst>
                                      </p:cBhvr>
                                      <p:to>
                                        <p:strVal val="visible"/>
                                      </p:to>
                                    </p:set>
                                    <p:animEffect filter="fade" transition="in">
                                      <p:cBhvr>
                                        <p:cTn dur="1000" id="49"/>
                                        <p:tgtEl>
                                          <p:spTgt spid="11275"/>
                                        </p:tgtEl>
                                      </p:cBhvr>
                                    </p:animEffect>
                                    <p:anim calcmode="lin" valueType="num">
                                      <p:cBhvr>
                                        <p:cTn dur="1000" fill="hold" id="50"/>
                                        <p:tgtEl>
                                          <p:spTgt spid="11275"/>
                                        </p:tgtEl>
                                        <p:attrNameLst>
                                          <p:attrName>ppt_x</p:attrName>
                                        </p:attrNameLst>
                                      </p:cBhvr>
                                      <p:tavLst>
                                        <p:tav tm="0">
                                          <p:val>
                                            <p:strVal val="#ppt_x"/>
                                          </p:val>
                                        </p:tav>
                                        <p:tav tm="100000">
                                          <p:val>
                                            <p:strVal val="#ppt_x"/>
                                          </p:val>
                                        </p:tav>
                                      </p:tavLst>
                                    </p:anim>
                                    <p:anim calcmode="lin" valueType="num">
                                      <p:cBhvr>
                                        <p:cTn dur="1000" fill="hold" id="51"/>
                                        <p:tgtEl>
                                          <p:spTgt spid="11275"/>
                                        </p:tgtEl>
                                        <p:attrNameLst>
                                          <p:attrName>ppt_y</p:attrName>
                                        </p:attrNameLst>
                                      </p:cBhvr>
                                      <p:tavLst>
                                        <p:tav tm="0">
                                          <p:val>
                                            <p:strVal val="#ppt_y-.1"/>
                                          </p:val>
                                        </p:tav>
                                        <p:tav tm="100000">
                                          <p:val>
                                            <p:strVal val="#ppt_y"/>
                                          </p:val>
                                        </p:tav>
                                      </p:tavLst>
                                    </p:anim>
                                  </p:childTnLst>
                                </p:cTn>
                              </p:par>
                              <p:par>
                                <p:cTn fill="hold" grpId="0" id="52" nodeType="withEffect" presetClass="entr" presetID="47" presetSubtype="0">
                                  <p:stCondLst>
                                    <p:cond delay="0"/>
                                  </p:stCondLst>
                                  <p:childTnLst>
                                    <p:set>
                                      <p:cBhvr>
                                        <p:cTn dur="1" fill="hold" id="53">
                                          <p:stCondLst>
                                            <p:cond delay="0"/>
                                          </p:stCondLst>
                                        </p:cTn>
                                        <p:tgtEl>
                                          <p:spTgt spid="11276"/>
                                        </p:tgtEl>
                                        <p:attrNameLst>
                                          <p:attrName>style.visibility</p:attrName>
                                        </p:attrNameLst>
                                      </p:cBhvr>
                                      <p:to>
                                        <p:strVal val="visible"/>
                                      </p:to>
                                    </p:set>
                                    <p:animEffect filter="fade" transition="in">
                                      <p:cBhvr>
                                        <p:cTn dur="1000" id="54"/>
                                        <p:tgtEl>
                                          <p:spTgt spid="11276"/>
                                        </p:tgtEl>
                                      </p:cBhvr>
                                    </p:animEffect>
                                    <p:anim calcmode="lin" valueType="num">
                                      <p:cBhvr>
                                        <p:cTn dur="1000" fill="hold" id="55"/>
                                        <p:tgtEl>
                                          <p:spTgt spid="11276"/>
                                        </p:tgtEl>
                                        <p:attrNameLst>
                                          <p:attrName>ppt_x</p:attrName>
                                        </p:attrNameLst>
                                      </p:cBhvr>
                                      <p:tavLst>
                                        <p:tav tm="0">
                                          <p:val>
                                            <p:strVal val="#ppt_x"/>
                                          </p:val>
                                        </p:tav>
                                        <p:tav tm="100000">
                                          <p:val>
                                            <p:strVal val="#ppt_x"/>
                                          </p:val>
                                        </p:tav>
                                      </p:tavLst>
                                    </p:anim>
                                    <p:anim calcmode="lin" valueType="num">
                                      <p:cBhvr>
                                        <p:cTn dur="1000" fill="hold" id="56"/>
                                        <p:tgtEl>
                                          <p:spTgt spid="11276"/>
                                        </p:tgtEl>
                                        <p:attrNameLst>
                                          <p:attrName>ppt_y</p:attrName>
                                        </p:attrNameLst>
                                      </p:cBhvr>
                                      <p:tavLst>
                                        <p:tav tm="0">
                                          <p:val>
                                            <p:strVal val="#ppt_y-.1"/>
                                          </p:val>
                                        </p:tav>
                                        <p:tav tm="100000">
                                          <p:val>
                                            <p:strVal val="#ppt_y"/>
                                          </p:val>
                                        </p:tav>
                                      </p:tavLst>
                                    </p:anim>
                                  </p:childTnLst>
                                </p:cTn>
                              </p:par>
                              <p:par>
                                <p:cTn fill="hold" id="57" nodeType="withEffect" presetClass="entr" presetID="47" presetSubtype="0">
                                  <p:stCondLst>
                                    <p:cond delay="0"/>
                                  </p:stCondLst>
                                  <p:childTnLst>
                                    <p:set>
                                      <p:cBhvr>
                                        <p:cTn dur="1" fill="hold" id="58">
                                          <p:stCondLst>
                                            <p:cond delay="0"/>
                                          </p:stCondLst>
                                        </p:cTn>
                                        <p:tgtEl>
                                          <p:spTgt spid="11273"/>
                                        </p:tgtEl>
                                        <p:attrNameLst>
                                          <p:attrName>style.visibility</p:attrName>
                                        </p:attrNameLst>
                                      </p:cBhvr>
                                      <p:to>
                                        <p:strVal val="visible"/>
                                      </p:to>
                                    </p:set>
                                    <p:animEffect filter="fade" transition="in">
                                      <p:cBhvr>
                                        <p:cTn dur="1000" id="59"/>
                                        <p:tgtEl>
                                          <p:spTgt spid="11273"/>
                                        </p:tgtEl>
                                      </p:cBhvr>
                                    </p:animEffect>
                                    <p:anim calcmode="lin" valueType="num">
                                      <p:cBhvr>
                                        <p:cTn dur="1000" fill="hold" id="60"/>
                                        <p:tgtEl>
                                          <p:spTgt spid="11273"/>
                                        </p:tgtEl>
                                        <p:attrNameLst>
                                          <p:attrName>ppt_x</p:attrName>
                                        </p:attrNameLst>
                                      </p:cBhvr>
                                      <p:tavLst>
                                        <p:tav tm="0">
                                          <p:val>
                                            <p:strVal val="#ppt_x"/>
                                          </p:val>
                                        </p:tav>
                                        <p:tav tm="100000">
                                          <p:val>
                                            <p:strVal val="#ppt_x"/>
                                          </p:val>
                                        </p:tav>
                                      </p:tavLst>
                                    </p:anim>
                                    <p:anim calcmode="lin" valueType="num">
                                      <p:cBhvr>
                                        <p:cTn dur="1000" fill="hold" id="61"/>
                                        <p:tgtEl>
                                          <p:spTgt spid="11273"/>
                                        </p:tgtEl>
                                        <p:attrNameLst>
                                          <p:attrName>ppt_y</p:attrName>
                                        </p:attrNameLst>
                                      </p:cBhvr>
                                      <p:tavLst>
                                        <p:tav tm="0">
                                          <p:val>
                                            <p:strVal val="#ppt_y-.1"/>
                                          </p:val>
                                        </p:tav>
                                        <p:tav tm="100000">
                                          <p:val>
                                            <p:strVal val="#ppt_y"/>
                                          </p:val>
                                        </p:tav>
                                      </p:tavLst>
                                    </p:anim>
                                  </p:childTnLst>
                                </p:cTn>
                              </p:par>
                              <p:par>
                                <p:cTn fill="hold" id="62" nodeType="withEffect" presetClass="entr" presetID="47" presetSubtype="0">
                                  <p:stCondLst>
                                    <p:cond delay="0"/>
                                  </p:stCondLst>
                                  <p:childTnLst>
                                    <p:set>
                                      <p:cBhvr>
                                        <p:cTn dur="1" fill="hold" id="63">
                                          <p:stCondLst>
                                            <p:cond delay="0"/>
                                          </p:stCondLst>
                                        </p:cTn>
                                        <p:tgtEl>
                                          <p:spTgt spid="11274"/>
                                        </p:tgtEl>
                                        <p:attrNameLst>
                                          <p:attrName>style.visibility</p:attrName>
                                        </p:attrNameLst>
                                      </p:cBhvr>
                                      <p:to>
                                        <p:strVal val="visible"/>
                                      </p:to>
                                    </p:set>
                                    <p:animEffect filter="fade" transition="in">
                                      <p:cBhvr>
                                        <p:cTn dur="1000" id="64"/>
                                        <p:tgtEl>
                                          <p:spTgt spid="11274"/>
                                        </p:tgtEl>
                                      </p:cBhvr>
                                    </p:animEffect>
                                    <p:anim calcmode="lin" valueType="num">
                                      <p:cBhvr>
                                        <p:cTn dur="1000" fill="hold" id="65"/>
                                        <p:tgtEl>
                                          <p:spTgt spid="11274"/>
                                        </p:tgtEl>
                                        <p:attrNameLst>
                                          <p:attrName>ppt_x</p:attrName>
                                        </p:attrNameLst>
                                      </p:cBhvr>
                                      <p:tavLst>
                                        <p:tav tm="0">
                                          <p:val>
                                            <p:strVal val="#ppt_x"/>
                                          </p:val>
                                        </p:tav>
                                        <p:tav tm="100000">
                                          <p:val>
                                            <p:strVal val="#ppt_x"/>
                                          </p:val>
                                        </p:tav>
                                      </p:tavLst>
                                    </p:anim>
                                    <p:anim calcmode="lin" valueType="num">
                                      <p:cBhvr>
                                        <p:cTn dur="1000" fill="hold" id="66"/>
                                        <p:tgtEl>
                                          <p:spTgt spid="11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11267"/>
      <p:bldP grpId="0" spid="11268"/>
      <p:bldP grpId="0" spid="11279"/>
      <p:bldP grpId="0" spid="11280"/>
      <p:bldP grpId="0" spid="11277"/>
      <p:bldP grpId="0" spid="11278"/>
      <p:bldP grpId="0" spid="11275"/>
      <p:bldP grpId="0" spid="1127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3"/>
          <a:stretch>
            <a:fillRect/>
          </a:stretch>
        </a:blipFill>
        <a:effectLst/>
      </p:bgPr>
    </p:bg>
    <p:spTree>
      <p:nvGrpSpPr>
        <p:cNvPr id="1" name=""/>
        <p:cNvGrpSpPr/>
        <p:nvPr/>
      </p:nvGrpSpPr>
      <p:grpSpPr>
        <a:xfrm>
          <a:off x="0" y="0"/>
          <a:ext cx="0" cy="0"/>
        </a:xfrm>
      </p:grpSpPr>
      <p:sp>
        <p:nvSpPr>
          <p:cNvPr id="10242" name="Freeform 5"/>
          <p:cNvSpPr>
            <a:spLocks noEditPoints="1"/>
          </p:cNvSpPr>
          <p:nvPr/>
        </p:nvSpPr>
        <p:spPr>
          <a:xfrm>
            <a:off x="6214710" y="1700213"/>
            <a:ext cx="1617663" cy="1624012"/>
          </a:xfrm>
          <a:custGeom>
            <a:cxnLst>
              <a:cxn ang="0">
                <a:pos x="1617725" y="811398"/>
              </a:cxn>
              <a:cxn ang="0">
                <a:pos x="808863" y="1380183"/>
              </a:cxn>
              <a:cxn ang="0">
                <a:pos x="821284" y="199368"/>
              </a:cxn>
              <a:cxn ang="0">
                <a:pos x="808863" y="199368"/>
              </a:cxn>
              <a:cxn ang="0">
                <a:pos x="853434" y="164185"/>
              </a:cxn>
              <a:cxn ang="0">
                <a:pos x="1125247" y="130469"/>
              </a:cxn>
              <a:cxn ang="0">
                <a:pos x="1173472" y="320308"/>
              </a:cxn>
              <a:cxn ang="0">
                <a:pos x="1144245" y="139997"/>
              </a:cxn>
              <a:cxn ang="0">
                <a:pos x="1208544" y="343030"/>
              </a:cxn>
              <a:cxn ang="0">
                <a:pos x="1357603" y="300518"/>
              </a:cxn>
              <a:cxn ang="0">
                <a:pos x="1364910" y="558523"/>
              </a:cxn>
              <a:cxn ang="0">
                <a:pos x="1281612" y="423657"/>
              </a:cxn>
              <a:cxn ang="0">
                <a:pos x="1557809" y="825324"/>
              </a:cxn>
              <a:cxn ang="0">
                <a:pos x="1415327" y="740300"/>
              </a:cxn>
              <a:cxn ang="0">
                <a:pos x="1415327" y="740300"/>
              </a:cxn>
              <a:cxn ang="0">
                <a:pos x="1553425" y="894224"/>
              </a:cxn>
              <a:cxn ang="0">
                <a:pos x="1332029" y="1126575"/>
              </a:cxn>
              <a:cxn ang="0">
                <a:pos x="1224619" y="1259976"/>
              </a:cxn>
              <a:cxn ang="0">
                <a:pos x="1087982" y="1355995"/>
              </a:cxn>
              <a:cxn ang="0">
                <a:pos x="1207083" y="1276101"/>
              </a:cxn>
              <a:cxn ang="0">
                <a:pos x="1066792" y="1517248"/>
              </a:cxn>
              <a:cxn ang="0">
                <a:pos x="775251" y="1422695"/>
              </a:cxn>
              <a:cxn ang="0">
                <a:pos x="819823" y="1423428"/>
              </a:cxn>
              <a:cxn ang="0">
                <a:pos x="762830" y="1561227"/>
              </a:cxn>
              <a:cxn ang="0">
                <a:pos x="416487" y="1315681"/>
              </a:cxn>
              <a:cxn ang="0">
                <a:pos x="433293" y="1294425"/>
              </a:cxn>
              <a:cxn ang="0">
                <a:pos x="391644" y="1258510"/>
              </a:cxn>
              <a:cxn ang="0">
                <a:pos x="391644" y="1258510"/>
              </a:cxn>
              <a:cxn ang="0">
                <a:pos x="357302" y="1223327"/>
              </a:cxn>
              <a:cxn ang="0">
                <a:pos x="232356" y="1291493"/>
              </a:cxn>
              <a:cxn ang="0">
                <a:pos x="243316" y="1042284"/>
              </a:cxn>
              <a:cxn ang="0">
                <a:pos x="201668" y="876632"/>
              </a:cxn>
              <a:cxn ang="0">
                <a:pos x="222127" y="981447"/>
              </a:cxn>
              <a:cxn ang="0">
                <a:pos x="98642" y="747630"/>
              </a:cxn>
              <a:cxn ang="0">
                <a:pos x="200206" y="854643"/>
              </a:cxn>
              <a:cxn ang="0">
                <a:pos x="114717" y="731504"/>
              </a:cxn>
              <a:cxn ang="0">
                <a:pos x="230164" y="502818"/>
              </a:cxn>
              <a:cxn ang="0">
                <a:pos x="345612" y="221357"/>
              </a:cxn>
              <a:cxn ang="0">
                <a:pos x="360956" y="395804"/>
              </a:cxn>
              <a:cxn ang="0">
                <a:pos x="474942" y="299052"/>
              </a:cxn>
              <a:cxn ang="0">
                <a:pos x="377761" y="378213"/>
              </a:cxn>
              <a:cxn ang="0">
                <a:pos x="442792" y="156123"/>
              </a:cxn>
              <a:cxn ang="0">
                <a:pos x="708029" y="66700"/>
              </a:cxn>
              <a:cxn ang="0">
                <a:pos x="702914" y="139997"/>
              </a:cxn>
              <a:cxn ang="0">
                <a:pos x="732872" y="63768"/>
              </a:cxn>
              <a:cxn ang="0">
                <a:pos x="1405828" y="357689"/>
              </a:cxn>
              <a:cxn ang="0">
                <a:pos x="1446746" y="1205003"/>
              </a:cxn>
              <a:cxn ang="0">
                <a:pos x="1250924" y="1418297"/>
              </a:cxn>
              <a:cxn ang="0">
                <a:pos x="475673" y="1484265"/>
              </a:cxn>
              <a:cxn ang="0">
                <a:pos x="207513" y="490357"/>
              </a:cxn>
            </a:cxnLst>
            <a:rect b="0" l="0" r="0" t="0"/>
            <a:pathLst>
              <a:path h="2214" w="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alpha val="100000"/>
            </a:srgbClr>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cxnSp>
        <p:nvCxnSpPr>
          <p:cNvPr id="10243" name="直接连接符 19"/>
          <p:cNvCxnSpPr/>
          <p:nvPr/>
        </p:nvCxnSpPr>
        <p:spPr>
          <a:xfrm>
            <a:off x="4084285" y="4027488"/>
            <a:ext cx="5905500" cy="0"/>
          </a:xfrm>
          <a:prstGeom prst="line">
            <a:avLst/>
          </a:prstGeom>
          <a:ln cap="flat" cmpd="sng" w="9525">
            <a:solidFill>
              <a:srgbClr val="1E2122"/>
            </a:solidFill>
            <a:prstDash val="solid"/>
            <a:headEnd len="med" type="none" w="med"/>
            <a:tailEnd len="med" type="none" w="med"/>
          </a:ln>
        </p:spPr>
      </p:cxnSp>
      <p:sp>
        <p:nvSpPr>
          <p:cNvPr id="10244" name="TextBox 20"/>
          <p:cNvSpPr txBox="1"/>
          <p:nvPr/>
        </p:nvSpPr>
        <p:spPr>
          <a:xfrm>
            <a:off x="4852635" y="3381375"/>
            <a:ext cx="4297680" cy="640080"/>
          </a:xfrm>
          <a:prstGeom prst="rect">
            <a:avLst/>
          </a:prstGeom>
          <a:noFill/>
          <a:ln w="9525">
            <a:noFill/>
          </a:ln>
        </p:spPr>
        <p:txBody>
          <a:bodyPr wrap="none">
            <a:spAutoFit/>
          </a:bodyPr>
          <a:lstStyle/>
          <a:p>
            <a:r>
              <a:rPr altLang="en-US" lang="zh-CN" sz="3600">
                <a:solidFill>
                  <a:schemeClr val="tx1"/>
                </a:solidFill>
                <a:latin charset="-122" panose="02010609060101010101" typeface="楷体"/>
                <a:ea charset="-122" panose="02010609060101010101" typeface="楷体"/>
              </a:rPr>
              <a:t>请输入第一部分标题</a:t>
            </a:r>
          </a:p>
        </p:txBody>
      </p:sp>
      <p:sp>
        <p:nvSpPr>
          <p:cNvPr id="10245" name="TextBox 21"/>
          <p:cNvSpPr txBox="1"/>
          <p:nvPr/>
        </p:nvSpPr>
        <p:spPr>
          <a:xfrm>
            <a:off x="3901723" y="4044950"/>
            <a:ext cx="6199505" cy="1005840"/>
          </a:xfrm>
          <a:prstGeom prst="rect">
            <a:avLst/>
          </a:prstGeom>
          <a:noFill/>
          <a:ln w="9525">
            <a:noFill/>
          </a:ln>
        </p:spPr>
        <p:txBody>
          <a:bodyPr wrap="square">
            <a:spAutoFit/>
          </a:bodyPr>
          <a:lstStyle/>
          <a:p>
            <a:pPr algn="ctr">
              <a:lnSpc>
                <a:spcPct val="150000"/>
              </a:lnSpc>
            </a:pPr>
            <a:r>
              <a:rPr altLang="x-none" lang="en-US" sz="2000">
                <a:solidFill>
                  <a:schemeClr val="tx1"/>
                </a:solidFill>
                <a:latin charset="-122" panose="02010609060101010101" typeface="楷体"/>
                <a:ea charset="-122" panose="02010609060101010101" typeface="楷体"/>
              </a:rPr>
              <a:t>◎这里是小节标题一      ◎这里是小节标题二</a:t>
            </a:r>
          </a:p>
          <a:p>
            <a:pPr algn="ctr">
              <a:lnSpc>
                <a:spcPct val="150000"/>
              </a:lnSpc>
            </a:pPr>
            <a:r>
              <a:rPr altLang="x-none" lang="en-US" sz="2000">
                <a:solidFill>
                  <a:schemeClr val="tx1"/>
                </a:solidFill>
                <a:latin charset="-122" panose="02010609060101010101" typeface="楷体"/>
                <a:ea charset="-122" panose="02010609060101010101" typeface="楷体"/>
              </a:rPr>
              <a:t>◎这里是小节标题三      ◎这里是小节标题四</a:t>
            </a:r>
          </a:p>
        </p:txBody>
      </p:sp>
      <p:sp>
        <p:nvSpPr>
          <p:cNvPr id="10246" name="TextBox 17"/>
          <p:cNvSpPr txBox="1"/>
          <p:nvPr/>
        </p:nvSpPr>
        <p:spPr>
          <a:xfrm>
            <a:off x="6417910" y="1851025"/>
            <a:ext cx="1198880" cy="1310640"/>
          </a:xfrm>
          <a:prstGeom prst="rect">
            <a:avLst/>
          </a:prstGeom>
          <a:noFill/>
          <a:ln w="9525">
            <a:noFill/>
          </a:ln>
        </p:spPr>
        <p:txBody>
          <a:bodyPr wrap="none">
            <a:spAutoFit/>
          </a:bodyPr>
          <a:lstStyle/>
          <a:p>
            <a:r>
              <a:rPr altLang="en-US" lang="zh-CN" sz="8000">
                <a:solidFill>
                  <a:schemeClr val="tx1"/>
                </a:solidFill>
                <a:latin charset="-122" panose="02010609060101010101" typeface="楷体"/>
                <a:ea charset="-122" panose="02010609060101010101" typeface="楷体"/>
              </a:rPr>
              <a:t>叁</a:t>
            </a:r>
          </a:p>
        </p:txBody>
      </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0242"/>
                                        </p:tgtEl>
                                        <p:attrNameLst>
                                          <p:attrName>style.visibility</p:attrName>
                                        </p:attrNameLst>
                                      </p:cBhvr>
                                      <p:to>
                                        <p:strVal val="visible"/>
                                      </p:to>
                                    </p:set>
                                    <p:anim calcmode="lin" valueType="num">
                                      <p:cBhvr>
                                        <p:cTn dur="1000" fill="hold" id="7"/>
                                        <p:tgtEl>
                                          <p:spTgt spid="10242"/>
                                        </p:tgtEl>
                                        <p:attrNameLst>
                                          <p:attrName>ppt_w</p:attrName>
                                        </p:attrNameLst>
                                      </p:cBhvr>
                                      <p:tavLst>
                                        <p:tav tm="0">
                                          <p:val>
                                            <p:fltVal val="0"/>
                                          </p:val>
                                        </p:tav>
                                        <p:tav tm="100000">
                                          <p:val>
                                            <p:strVal val="#ppt_w"/>
                                          </p:val>
                                        </p:tav>
                                      </p:tavLst>
                                    </p:anim>
                                    <p:anim calcmode="lin" valueType="num">
                                      <p:cBhvr>
                                        <p:cTn dur="1000" fill="hold" id="8"/>
                                        <p:tgtEl>
                                          <p:spTgt spid="10242"/>
                                        </p:tgtEl>
                                        <p:attrNameLst>
                                          <p:attrName>ppt_h</p:attrName>
                                        </p:attrNameLst>
                                      </p:cBhvr>
                                      <p:tavLst>
                                        <p:tav tm="0">
                                          <p:val>
                                            <p:fltVal val="0"/>
                                          </p:val>
                                        </p:tav>
                                        <p:tav tm="100000">
                                          <p:val>
                                            <p:strVal val="#ppt_h"/>
                                          </p:val>
                                        </p:tav>
                                      </p:tavLst>
                                    </p:anim>
                                    <p:animEffect filter="fade" transition="in">
                                      <p:cBhvr>
                                        <p:cTn dur="1000" id="9"/>
                                        <p:tgtEl>
                                          <p:spTgt spid="10242"/>
                                        </p:tgtEl>
                                      </p:cBhvr>
                                    </p:animEffect>
                                  </p:childTnLst>
                                </p:cTn>
                              </p:par>
                            </p:childTnLst>
                          </p:cTn>
                        </p:par>
                        <p:par>
                          <p:cTn fill="hold" id="10" nodeType="afterGroup">
                            <p:stCondLst>
                              <p:cond delay="1000"/>
                            </p:stCondLst>
                            <p:childTnLst>
                              <p:par>
                                <p:cTn fill="hold" grpId="0" id="11" nodeType="afterEffect" presetClass="entr" presetID="31" presetSubtype="0">
                                  <p:stCondLst>
                                    <p:cond delay="0"/>
                                  </p:stCondLst>
                                  <p:childTnLst>
                                    <p:set>
                                      <p:cBhvr>
                                        <p:cTn dur="1" fill="hold" id="12">
                                          <p:stCondLst>
                                            <p:cond delay="0"/>
                                          </p:stCondLst>
                                        </p:cTn>
                                        <p:tgtEl>
                                          <p:spTgt spid="10246"/>
                                        </p:tgtEl>
                                        <p:attrNameLst>
                                          <p:attrName>style.visibility</p:attrName>
                                        </p:attrNameLst>
                                      </p:cBhvr>
                                      <p:to>
                                        <p:strVal val="visible"/>
                                      </p:to>
                                    </p:set>
                                    <p:anim calcmode="lin" valueType="num">
                                      <p:cBhvr>
                                        <p:cTn dur="1000" fill="hold" id="13"/>
                                        <p:tgtEl>
                                          <p:spTgt spid="10246"/>
                                        </p:tgtEl>
                                        <p:attrNameLst>
                                          <p:attrName>ppt_w</p:attrName>
                                        </p:attrNameLst>
                                      </p:cBhvr>
                                      <p:tavLst>
                                        <p:tav tm="0">
                                          <p:val>
                                            <p:fltVal val="0"/>
                                          </p:val>
                                        </p:tav>
                                        <p:tav tm="100000">
                                          <p:val>
                                            <p:strVal val="#ppt_w"/>
                                          </p:val>
                                        </p:tav>
                                      </p:tavLst>
                                    </p:anim>
                                    <p:anim calcmode="lin" valueType="num">
                                      <p:cBhvr>
                                        <p:cTn dur="1000" fill="hold" id="14"/>
                                        <p:tgtEl>
                                          <p:spTgt spid="10246"/>
                                        </p:tgtEl>
                                        <p:attrNameLst>
                                          <p:attrName>ppt_h</p:attrName>
                                        </p:attrNameLst>
                                      </p:cBhvr>
                                      <p:tavLst>
                                        <p:tav tm="0">
                                          <p:val>
                                            <p:fltVal val="0"/>
                                          </p:val>
                                        </p:tav>
                                        <p:tav tm="100000">
                                          <p:val>
                                            <p:strVal val="#ppt_h"/>
                                          </p:val>
                                        </p:tav>
                                      </p:tavLst>
                                    </p:anim>
                                    <p:anim calcmode="lin" valueType="num">
                                      <p:cBhvr>
                                        <p:cTn dur="1000" fill="hold" id="15"/>
                                        <p:tgtEl>
                                          <p:spTgt spid="10246"/>
                                        </p:tgtEl>
                                        <p:attrNameLst>
                                          <p:attrName>style.rotation</p:attrName>
                                        </p:attrNameLst>
                                      </p:cBhvr>
                                      <p:tavLst>
                                        <p:tav tm="0">
                                          <p:val>
                                            <p:fltVal val="90"/>
                                          </p:val>
                                        </p:tav>
                                        <p:tav tm="100000">
                                          <p:val>
                                            <p:fltVal val="0"/>
                                          </p:val>
                                        </p:tav>
                                      </p:tavLst>
                                    </p:anim>
                                    <p:animEffect filter="fade" transition="in">
                                      <p:cBhvr>
                                        <p:cTn dur="1000" id="16"/>
                                        <p:tgtEl>
                                          <p:spTgt spid="10246"/>
                                        </p:tgtEl>
                                      </p:cBhvr>
                                    </p:animEffect>
                                  </p:childTnLst>
                                </p:cTn>
                              </p:par>
                            </p:childTnLst>
                          </p:cTn>
                        </p:par>
                        <p:par>
                          <p:cTn fill="hold" id="17" nodeType="afterGroup">
                            <p:stCondLst>
                              <p:cond delay="2000"/>
                            </p:stCondLst>
                            <p:childTnLst>
                              <p:par>
                                <p:cTn fill="hold" id="18" nodeType="afterEffect" presetClass="entr" presetID="31" presetSubtype="0">
                                  <p:stCondLst>
                                    <p:cond delay="0"/>
                                  </p:stCondLst>
                                  <p:childTnLst>
                                    <p:set>
                                      <p:cBhvr>
                                        <p:cTn dur="1" fill="hold" id="19">
                                          <p:stCondLst>
                                            <p:cond delay="0"/>
                                          </p:stCondLst>
                                        </p:cTn>
                                        <p:tgtEl>
                                          <p:spTgt spid="10243"/>
                                        </p:tgtEl>
                                        <p:attrNameLst>
                                          <p:attrName>style.visibility</p:attrName>
                                        </p:attrNameLst>
                                      </p:cBhvr>
                                      <p:to>
                                        <p:strVal val="visible"/>
                                      </p:to>
                                    </p:set>
                                    <p:anim calcmode="lin" valueType="num">
                                      <p:cBhvr>
                                        <p:cTn dur="500" fill="hold" id="20"/>
                                        <p:tgtEl>
                                          <p:spTgt spid="10243"/>
                                        </p:tgtEl>
                                        <p:attrNameLst>
                                          <p:attrName>ppt_w</p:attrName>
                                        </p:attrNameLst>
                                      </p:cBhvr>
                                      <p:tavLst>
                                        <p:tav tm="0">
                                          <p:val>
                                            <p:fltVal val="0"/>
                                          </p:val>
                                        </p:tav>
                                        <p:tav tm="100000">
                                          <p:val>
                                            <p:strVal val="#ppt_w"/>
                                          </p:val>
                                        </p:tav>
                                      </p:tavLst>
                                    </p:anim>
                                    <p:anim calcmode="lin" valueType="num">
                                      <p:cBhvr>
                                        <p:cTn dur="500" fill="hold" id="21"/>
                                        <p:tgtEl>
                                          <p:spTgt spid="10243"/>
                                        </p:tgtEl>
                                        <p:attrNameLst>
                                          <p:attrName>ppt_h</p:attrName>
                                        </p:attrNameLst>
                                      </p:cBhvr>
                                      <p:tavLst>
                                        <p:tav tm="0">
                                          <p:val>
                                            <p:fltVal val="0"/>
                                          </p:val>
                                        </p:tav>
                                        <p:tav tm="100000">
                                          <p:val>
                                            <p:strVal val="#ppt_h"/>
                                          </p:val>
                                        </p:tav>
                                      </p:tavLst>
                                    </p:anim>
                                    <p:anim calcmode="lin" valueType="num">
                                      <p:cBhvr>
                                        <p:cTn dur="500" fill="hold" id="22"/>
                                        <p:tgtEl>
                                          <p:spTgt spid="10243"/>
                                        </p:tgtEl>
                                        <p:attrNameLst>
                                          <p:attrName>style.rotation</p:attrName>
                                        </p:attrNameLst>
                                      </p:cBhvr>
                                      <p:tavLst>
                                        <p:tav tm="0">
                                          <p:val>
                                            <p:fltVal val="90"/>
                                          </p:val>
                                        </p:tav>
                                        <p:tav tm="100000">
                                          <p:val>
                                            <p:fltVal val="0"/>
                                          </p:val>
                                        </p:tav>
                                      </p:tavLst>
                                    </p:anim>
                                    <p:animEffect filter="fade" transition="in">
                                      <p:cBhvr>
                                        <p:cTn dur="500" id="23"/>
                                        <p:tgtEl>
                                          <p:spTgt spid="10243"/>
                                        </p:tgtEl>
                                      </p:cBhvr>
                                    </p:animEffect>
                                  </p:childTnLst>
                                </p:cTn>
                              </p:par>
                            </p:childTnLst>
                          </p:cTn>
                        </p:par>
                        <p:par>
                          <p:cTn fill="hold" id="24" nodeType="afterGroup">
                            <p:stCondLst>
                              <p:cond delay="25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10244"/>
                                        </p:tgtEl>
                                        <p:attrNameLst>
                                          <p:attrName>style.visibility</p:attrName>
                                        </p:attrNameLst>
                                      </p:cBhvr>
                                      <p:to>
                                        <p:strVal val="visible"/>
                                      </p:to>
                                    </p:set>
                                    <p:anim calcmode="lin" valueType="num">
                                      <p:cBhvr>
                                        <p:cTn dur="500" fill="hold" id="27"/>
                                        <p:tgtEl>
                                          <p:spTgt spid="1024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10244"/>
                                        </p:tgtEl>
                                        <p:attrNameLst>
                                          <p:attrName>ppt_y</p:attrName>
                                        </p:attrNameLst>
                                      </p:cBhvr>
                                      <p:tavLst>
                                        <p:tav tm="0">
                                          <p:val>
                                            <p:strVal val="#ppt_y"/>
                                          </p:val>
                                        </p:tav>
                                        <p:tav tm="100000">
                                          <p:val>
                                            <p:strVal val="#ppt_y"/>
                                          </p:val>
                                        </p:tav>
                                      </p:tavLst>
                                    </p:anim>
                                    <p:anim calcmode="lin" valueType="num">
                                      <p:cBhvr>
                                        <p:cTn dur="500" fill="hold" id="29"/>
                                        <p:tgtEl>
                                          <p:spTgt spid="1024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1024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10244"/>
                                        </p:tgtEl>
                                      </p:cBhvr>
                                    </p:animEffect>
                                  </p:childTnLst>
                                </p:cTn>
                              </p:par>
                            </p:childTnLst>
                          </p:cTn>
                        </p:par>
                        <p:par>
                          <p:cTn fill="hold" id="32" nodeType="afterGroup">
                            <p:stCondLst>
                              <p:cond delay="3000"/>
                            </p:stCondLst>
                            <p:childTnLst>
                              <p:par>
                                <p:cTn fill="hold" grpId="0" id="33" nodeType="afterEffect" presetClass="entr" presetID="22" presetSubtype="1">
                                  <p:stCondLst>
                                    <p:cond delay="0"/>
                                  </p:stCondLst>
                                  <p:childTnLst>
                                    <p:set>
                                      <p:cBhvr>
                                        <p:cTn dur="1" fill="hold" id="34">
                                          <p:stCondLst>
                                            <p:cond delay="0"/>
                                          </p:stCondLst>
                                        </p:cTn>
                                        <p:tgtEl>
                                          <p:spTgt spid="10245"/>
                                        </p:tgtEl>
                                        <p:attrNameLst>
                                          <p:attrName>style.visibility</p:attrName>
                                        </p:attrNameLst>
                                      </p:cBhvr>
                                      <p:to>
                                        <p:strVal val="visible"/>
                                      </p:to>
                                    </p:set>
                                    <p:animEffect filter="wipe(up)" transition="in">
                                      <p:cBhvr>
                                        <p:cTn dur="500" id="35"/>
                                        <p:tgtEl>
                                          <p:spTgt spid="102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44"/>
      <p:bldP grpId="0" spid="10245"/>
      <p:bldP grpId="0" spid="1024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4"/>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pic>
        <p:nvPicPr>
          <p:cNvPr id="17410" name="图片 1"/>
          <p:cNvPicPr>
            <a:picLocks noChangeArrowheads="1" noChangeAspect="1"/>
          </p:cNvPicPr>
          <p:nvPr/>
        </p:nvPicPr>
        <p:blipFill>
          <a:blip r:embed="rId3">
            <a:extLst>
              <a:ext uri="{28A0092B-C50C-407E-A947-70E740481C1C}">
                <a14:useLocalDpi val="0"/>
              </a:ext>
            </a:extLst>
          </a:blip>
          <a:stretch>
            <a:fillRect/>
          </a:stretch>
        </p:blipFill>
        <p:spPr bwMode="auto">
          <a:xfrm>
            <a:off x="1736725" y="1378903"/>
            <a:ext cx="4816475" cy="355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11" name="Rectangle 22"/>
          <p:cNvSpPr>
            <a:spLocks noChangeArrowheads="1"/>
          </p:cNvSpPr>
          <p:nvPr/>
        </p:nvSpPr>
        <p:spPr bwMode="auto">
          <a:xfrm>
            <a:off x="5400675" y="3914140"/>
            <a:ext cx="5805488" cy="1498600"/>
          </a:xfrm>
          <a:prstGeom prst="rect">
            <a:avLst/>
          </a:prstGeom>
          <a:solidFill>
            <a:srgbClr val="404040">
              <a:alpha val="90979"/>
            </a:srgbClr>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9pPr>
          </a:lstStyle>
          <a:p>
            <a:pPr algn="ctr" eaLnBrk="1" hangingPunct="1"/>
            <a:endParaRPr altLang="zh-CN" lang="en-US">
              <a:solidFill>
                <a:srgbClr val="FFFFFF"/>
              </a:solidFill>
              <a:latin charset="-122" panose="02010609060101010101" typeface="楷体"/>
              <a:ea charset="-122" panose="02010609060101010101" typeface="楷体"/>
            </a:endParaRPr>
          </a:p>
        </p:txBody>
      </p:sp>
      <p:sp>
        <p:nvSpPr>
          <p:cNvPr id="17412" name="矩形 9"/>
          <p:cNvSpPr>
            <a:spLocks noChangeArrowheads="1"/>
          </p:cNvSpPr>
          <p:nvPr/>
        </p:nvSpPr>
        <p:spPr bwMode="auto">
          <a:xfrm>
            <a:off x="7067549" y="4247515"/>
            <a:ext cx="409416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9pPr>
          </a:lstStyle>
          <a:p>
            <a:pPr eaLnBrk="1" hangingPunct="1"/>
            <a:r>
              <a:rPr altLang="en-US" lang="zh-CN" sz="1600">
                <a:solidFill>
                  <a:schemeClr val="bg1"/>
                </a:solidFill>
                <a:latin charset="-122" panose="02010609060101010101" typeface="楷体"/>
                <a:ea charset="-122" panose="02010609060101010101" typeface="楷体"/>
              </a:rPr>
              <a:t>单击此处编辑您要的内容，建议您在展示时采用微软雅黑字体，本模版所有图形线条及其相应素材均可自由编辑、改色、替换。</a:t>
            </a:r>
          </a:p>
        </p:txBody>
      </p:sp>
      <p:sp>
        <p:nvSpPr>
          <p:cNvPr id="17413" name="矩形 10"/>
          <p:cNvSpPr>
            <a:spLocks noChangeArrowheads="1"/>
          </p:cNvSpPr>
          <p:nvPr/>
        </p:nvSpPr>
        <p:spPr bwMode="auto">
          <a:xfrm>
            <a:off x="7389813" y="2628265"/>
            <a:ext cx="3771900"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typeface="Calibri"/>
                <a:ea charset="-122" panose="02010600030101010101" pitchFamily="2" typeface="宋体"/>
              </a:defRPr>
            </a:lvl1pPr>
            <a:lvl2pPr defTabSz="1216025" indent="-285750" marL="742950">
              <a:defRPr>
                <a:solidFill>
                  <a:schemeClr val="tx1"/>
                </a:solidFill>
                <a:latin typeface="Calibri"/>
                <a:ea charset="-122" panose="02010600030101010101" pitchFamily="2" typeface="宋体"/>
              </a:defRPr>
            </a:lvl2pPr>
            <a:lvl3pPr defTabSz="1216025" indent="-228600" marL="1143000">
              <a:defRPr>
                <a:solidFill>
                  <a:schemeClr val="tx1"/>
                </a:solidFill>
                <a:latin typeface="Calibri"/>
                <a:ea charset="-122" panose="02010600030101010101" pitchFamily="2" typeface="宋体"/>
              </a:defRPr>
            </a:lvl3pPr>
            <a:lvl4pPr defTabSz="1216025" indent="-228600" marL="1600200">
              <a:defRPr>
                <a:solidFill>
                  <a:schemeClr val="tx1"/>
                </a:solidFill>
                <a:latin typeface="Calibri"/>
                <a:ea charset="-122" panose="02010600030101010101" pitchFamily="2" typeface="宋体"/>
              </a:defRPr>
            </a:lvl4pPr>
            <a:lvl5pPr defTabSz="1216025" indent="-228600" marL="2057400">
              <a:defRPr>
                <a:solidFill>
                  <a:schemeClr val="tx1"/>
                </a:solidFill>
                <a:latin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9pPr>
          </a:lstStyle>
          <a:p>
            <a:pPr eaLnBrk="1" hangingPunct="1">
              <a:lnSpc>
                <a:spcPct val="120000"/>
              </a:lnSpc>
              <a:spcBef>
                <a:spcPct val="20000"/>
              </a:spcBef>
            </a:pPr>
            <a:r>
              <a:rPr altLang="en-US" lang="zh-CN" sz="1400">
                <a:solidFill>
                  <a:schemeClr val="tx1">
                    <a:lumMod val="85000"/>
                    <a:lumOff val="15000"/>
                  </a:schemeClr>
                </a:solidFill>
                <a:latin charset="-122" panose="02010609060101010101" typeface="楷体"/>
                <a:ea charset="-122" panose="02010609060101010101" typeface="楷体"/>
                <a:sym charset="0" panose="020b0604020202020204"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17414" name="TextBox 13"/>
          <p:cNvSpPr txBox="1">
            <a:spLocks noChangeArrowheads="1"/>
          </p:cNvSpPr>
          <p:nvPr/>
        </p:nvSpPr>
        <p:spPr bwMode="auto">
          <a:xfrm>
            <a:off x="7389813" y="2306003"/>
            <a:ext cx="275272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typeface="Calibri"/>
                <a:ea charset="-122" panose="02010600030101010101" pitchFamily="2" typeface="宋体"/>
              </a:defRPr>
            </a:lvl1pPr>
            <a:lvl2pPr defTabSz="1216025" indent="-285750" marL="742950">
              <a:defRPr>
                <a:solidFill>
                  <a:schemeClr val="tx1"/>
                </a:solidFill>
                <a:latin typeface="Calibri"/>
                <a:ea charset="-122" panose="02010600030101010101" pitchFamily="2" typeface="宋体"/>
              </a:defRPr>
            </a:lvl2pPr>
            <a:lvl3pPr defTabSz="1216025" indent="-228600" marL="1143000">
              <a:defRPr>
                <a:solidFill>
                  <a:schemeClr val="tx1"/>
                </a:solidFill>
                <a:latin typeface="Calibri"/>
                <a:ea charset="-122" panose="02010600030101010101" pitchFamily="2" typeface="宋体"/>
              </a:defRPr>
            </a:lvl3pPr>
            <a:lvl4pPr defTabSz="1216025" indent="-228600" marL="1600200">
              <a:defRPr>
                <a:solidFill>
                  <a:schemeClr val="tx1"/>
                </a:solidFill>
                <a:latin typeface="Calibri"/>
                <a:ea charset="-122" panose="02010600030101010101" pitchFamily="2" typeface="宋体"/>
              </a:defRPr>
            </a:lvl4pPr>
            <a:lvl5pPr defTabSz="1216025" indent="-228600" marL="2057400">
              <a:defRPr>
                <a:solidFill>
                  <a:schemeClr val="tx1"/>
                </a:solidFill>
                <a:latin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typeface="Calibri"/>
                <a:ea charset="-122" panose="02010600030101010101" pitchFamily="2" typeface="宋体"/>
              </a:defRPr>
            </a:lvl9pPr>
          </a:lstStyle>
          <a:p>
            <a:pPr eaLnBrk="1" hangingPunct="1">
              <a:spcBef>
                <a:spcPct val="20000"/>
              </a:spcBef>
            </a:pPr>
            <a:r>
              <a:rPr altLang="en-US" b="1" lang="zh-CN" sz="1600">
                <a:solidFill>
                  <a:schemeClr val="tx1">
                    <a:lumMod val="85000"/>
                    <a:lumOff val="15000"/>
                  </a:schemeClr>
                </a:solidFill>
                <a:latin charset="-122" panose="02010609060101010101" typeface="楷体"/>
                <a:ea charset="-122" panose="02010609060101010101" typeface="楷体"/>
                <a:sym charset="0" panose="020b0604020202020204" pitchFamily="34" typeface="Arial"/>
              </a:rPr>
              <a:t>单击编辑标题</a:t>
            </a:r>
          </a:p>
        </p:txBody>
      </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par>
                                <p:cTn fill="hold" id="12" nodeType="withEffect" presetClass="entr" presetID="53" presetSubtype="0">
                                  <p:stCondLst>
                                    <p:cond delay="0"/>
                                  </p:stCondLst>
                                  <p:childTnLst>
                                    <p:set>
                                      <p:cBhvr>
                                        <p:cTn dur="1" fill="hold" id="13">
                                          <p:stCondLst>
                                            <p:cond delay="0"/>
                                          </p:stCondLst>
                                        </p:cTn>
                                        <p:tgtEl>
                                          <p:spTgt spid="17410"/>
                                        </p:tgtEl>
                                        <p:attrNameLst>
                                          <p:attrName>style.visibility</p:attrName>
                                        </p:attrNameLst>
                                      </p:cBhvr>
                                      <p:to>
                                        <p:strVal val="visible"/>
                                      </p:to>
                                    </p:set>
                                    <p:anim calcmode="lin" valueType="num">
                                      <p:cBhvr>
                                        <p:cTn dur="500" fill="hold" id="14"/>
                                        <p:tgtEl>
                                          <p:spTgt spid="17410"/>
                                        </p:tgtEl>
                                        <p:attrNameLst>
                                          <p:attrName>ppt_w</p:attrName>
                                        </p:attrNameLst>
                                      </p:cBhvr>
                                      <p:tavLst>
                                        <p:tav tm="0">
                                          <p:val>
                                            <p:fltVal val="0"/>
                                          </p:val>
                                        </p:tav>
                                        <p:tav tm="100000">
                                          <p:val>
                                            <p:strVal val="#ppt_w"/>
                                          </p:val>
                                        </p:tav>
                                      </p:tavLst>
                                    </p:anim>
                                    <p:anim calcmode="lin" valueType="num">
                                      <p:cBhvr>
                                        <p:cTn dur="500" fill="hold" id="15"/>
                                        <p:tgtEl>
                                          <p:spTgt spid="17410"/>
                                        </p:tgtEl>
                                        <p:attrNameLst>
                                          <p:attrName>ppt_h</p:attrName>
                                        </p:attrNameLst>
                                      </p:cBhvr>
                                      <p:tavLst>
                                        <p:tav tm="0">
                                          <p:val>
                                            <p:fltVal val="0"/>
                                          </p:val>
                                        </p:tav>
                                        <p:tav tm="100000">
                                          <p:val>
                                            <p:strVal val="#ppt_h"/>
                                          </p:val>
                                        </p:tav>
                                      </p:tavLst>
                                    </p:anim>
                                    <p:animEffect filter="fade" transition="in">
                                      <p:cBhvr>
                                        <p:cTn dur="500" id="16"/>
                                        <p:tgtEl>
                                          <p:spTgt spid="17410"/>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17411"/>
                                        </p:tgtEl>
                                        <p:attrNameLst>
                                          <p:attrName>style.visibility</p:attrName>
                                        </p:attrNameLst>
                                      </p:cBhvr>
                                      <p:to>
                                        <p:strVal val="visible"/>
                                      </p:to>
                                    </p:set>
                                    <p:anim calcmode="lin" valueType="num">
                                      <p:cBhvr>
                                        <p:cTn dur="500" fill="hold" id="19"/>
                                        <p:tgtEl>
                                          <p:spTgt spid="17411"/>
                                        </p:tgtEl>
                                        <p:attrNameLst>
                                          <p:attrName>ppt_w</p:attrName>
                                        </p:attrNameLst>
                                      </p:cBhvr>
                                      <p:tavLst>
                                        <p:tav tm="0">
                                          <p:val>
                                            <p:fltVal val="0"/>
                                          </p:val>
                                        </p:tav>
                                        <p:tav tm="100000">
                                          <p:val>
                                            <p:strVal val="#ppt_w"/>
                                          </p:val>
                                        </p:tav>
                                      </p:tavLst>
                                    </p:anim>
                                    <p:anim calcmode="lin" valueType="num">
                                      <p:cBhvr>
                                        <p:cTn dur="500" fill="hold" id="20"/>
                                        <p:tgtEl>
                                          <p:spTgt spid="17411"/>
                                        </p:tgtEl>
                                        <p:attrNameLst>
                                          <p:attrName>ppt_h</p:attrName>
                                        </p:attrNameLst>
                                      </p:cBhvr>
                                      <p:tavLst>
                                        <p:tav tm="0">
                                          <p:val>
                                            <p:fltVal val="0"/>
                                          </p:val>
                                        </p:tav>
                                        <p:tav tm="100000">
                                          <p:val>
                                            <p:strVal val="#ppt_h"/>
                                          </p:val>
                                        </p:tav>
                                      </p:tavLst>
                                    </p:anim>
                                    <p:animEffect filter="fade" transition="in">
                                      <p:cBhvr>
                                        <p:cTn dur="500" id="21"/>
                                        <p:tgtEl>
                                          <p:spTgt spid="17411"/>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17412"/>
                                        </p:tgtEl>
                                        <p:attrNameLst>
                                          <p:attrName>style.visibility</p:attrName>
                                        </p:attrNameLst>
                                      </p:cBhvr>
                                      <p:to>
                                        <p:strVal val="visible"/>
                                      </p:to>
                                    </p:set>
                                    <p:anim calcmode="lin" valueType="num">
                                      <p:cBhvr>
                                        <p:cTn dur="500" fill="hold" id="24"/>
                                        <p:tgtEl>
                                          <p:spTgt spid="17412"/>
                                        </p:tgtEl>
                                        <p:attrNameLst>
                                          <p:attrName>ppt_w</p:attrName>
                                        </p:attrNameLst>
                                      </p:cBhvr>
                                      <p:tavLst>
                                        <p:tav tm="0">
                                          <p:val>
                                            <p:fltVal val="0"/>
                                          </p:val>
                                        </p:tav>
                                        <p:tav tm="100000">
                                          <p:val>
                                            <p:strVal val="#ppt_w"/>
                                          </p:val>
                                        </p:tav>
                                      </p:tavLst>
                                    </p:anim>
                                    <p:anim calcmode="lin" valueType="num">
                                      <p:cBhvr>
                                        <p:cTn dur="500" fill="hold" id="25"/>
                                        <p:tgtEl>
                                          <p:spTgt spid="17412"/>
                                        </p:tgtEl>
                                        <p:attrNameLst>
                                          <p:attrName>ppt_h</p:attrName>
                                        </p:attrNameLst>
                                      </p:cBhvr>
                                      <p:tavLst>
                                        <p:tav tm="0">
                                          <p:val>
                                            <p:fltVal val="0"/>
                                          </p:val>
                                        </p:tav>
                                        <p:tav tm="100000">
                                          <p:val>
                                            <p:strVal val="#ppt_h"/>
                                          </p:val>
                                        </p:tav>
                                      </p:tavLst>
                                    </p:anim>
                                    <p:animEffect filter="fade" transition="in">
                                      <p:cBhvr>
                                        <p:cTn dur="500" id="26"/>
                                        <p:tgtEl>
                                          <p:spTgt spid="17412"/>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17413"/>
                                        </p:tgtEl>
                                        <p:attrNameLst>
                                          <p:attrName>style.visibility</p:attrName>
                                        </p:attrNameLst>
                                      </p:cBhvr>
                                      <p:to>
                                        <p:strVal val="visible"/>
                                      </p:to>
                                    </p:set>
                                    <p:anim calcmode="lin" valueType="num">
                                      <p:cBhvr>
                                        <p:cTn dur="500" fill="hold" id="29"/>
                                        <p:tgtEl>
                                          <p:spTgt spid="17413"/>
                                        </p:tgtEl>
                                        <p:attrNameLst>
                                          <p:attrName>ppt_w</p:attrName>
                                        </p:attrNameLst>
                                      </p:cBhvr>
                                      <p:tavLst>
                                        <p:tav tm="0">
                                          <p:val>
                                            <p:fltVal val="0"/>
                                          </p:val>
                                        </p:tav>
                                        <p:tav tm="100000">
                                          <p:val>
                                            <p:strVal val="#ppt_w"/>
                                          </p:val>
                                        </p:tav>
                                      </p:tavLst>
                                    </p:anim>
                                    <p:anim calcmode="lin" valueType="num">
                                      <p:cBhvr>
                                        <p:cTn dur="500" fill="hold" id="30"/>
                                        <p:tgtEl>
                                          <p:spTgt spid="17413"/>
                                        </p:tgtEl>
                                        <p:attrNameLst>
                                          <p:attrName>ppt_h</p:attrName>
                                        </p:attrNameLst>
                                      </p:cBhvr>
                                      <p:tavLst>
                                        <p:tav tm="0">
                                          <p:val>
                                            <p:fltVal val="0"/>
                                          </p:val>
                                        </p:tav>
                                        <p:tav tm="100000">
                                          <p:val>
                                            <p:strVal val="#ppt_h"/>
                                          </p:val>
                                        </p:tav>
                                      </p:tavLst>
                                    </p:anim>
                                    <p:animEffect filter="fade" transition="in">
                                      <p:cBhvr>
                                        <p:cTn dur="500" id="31"/>
                                        <p:tgtEl>
                                          <p:spTgt spid="17413"/>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17414"/>
                                        </p:tgtEl>
                                        <p:attrNameLst>
                                          <p:attrName>style.visibility</p:attrName>
                                        </p:attrNameLst>
                                      </p:cBhvr>
                                      <p:to>
                                        <p:strVal val="visible"/>
                                      </p:to>
                                    </p:set>
                                    <p:anim calcmode="lin" valueType="num">
                                      <p:cBhvr>
                                        <p:cTn dur="500" fill="hold" id="34"/>
                                        <p:tgtEl>
                                          <p:spTgt spid="17414"/>
                                        </p:tgtEl>
                                        <p:attrNameLst>
                                          <p:attrName>ppt_w</p:attrName>
                                        </p:attrNameLst>
                                      </p:cBhvr>
                                      <p:tavLst>
                                        <p:tav tm="0">
                                          <p:val>
                                            <p:fltVal val="0"/>
                                          </p:val>
                                        </p:tav>
                                        <p:tav tm="100000">
                                          <p:val>
                                            <p:strVal val="#ppt_w"/>
                                          </p:val>
                                        </p:tav>
                                      </p:tavLst>
                                    </p:anim>
                                    <p:anim calcmode="lin" valueType="num">
                                      <p:cBhvr>
                                        <p:cTn dur="500" fill="hold" id="35"/>
                                        <p:tgtEl>
                                          <p:spTgt spid="17414"/>
                                        </p:tgtEl>
                                        <p:attrNameLst>
                                          <p:attrName>ppt_h</p:attrName>
                                        </p:attrNameLst>
                                      </p:cBhvr>
                                      <p:tavLst>
                                        <p:tav tm="0">
                                          <p:val>
                                            <p:fltVal val="0"/>
                                          </p:val>
                                        </p:tav>
                                        <p:tav tm="100000">
                                          <p:val>
                                            <p:strVal val="#ppt_h"/>
                                          </p:val>
                                        </p:tav>
                                      </p:tavLst>
                                    </p:anim>
                                    <p:animEffect filter="fade" transition="in">
                                      <p:cBhvr>
                                        <p:cTn dur="500" id="36"/>
                                        <p:tgtEl>
                                          <p:spTgt spid="174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17411"/>
      <p:bldP grpId="0" spid="17412"/>
      <p:bldP grpId="0" spid="17413"/>
      <p:bldP grpId="0" spid="1741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pic>
        <p:nvPicPr>
          <p:cNvPr id="13314" name="图片 1"/>
          <p:cNvPicPr>
            <a:picLocks noChangeArrowheads="1" noChangeAspect="1"/>
          </p:cNvPicPr>
          <p:nvPr/>
        </p:nvPicPr>
        <p:blipFill>
          <a:blip r:embed="rId3">
            <a:extLst>
              <a:ext uri="{28A0092B-C50C-407E-A947-70E740481C1C}">
                <a14:useLocalDpi val="0"/>
              </a:ext>
            </a:extLst>
          </a:blip>
          <a:stretch>
            <a:fillRect/>
          </a:stretch>
        </p:blipFill>
        <p:spPr bwMode="auto">
          <a:xfrm>
            <a:off x="592138" y="1866900"/>
            <a:ext cx="4837112" cy="34877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15" name="矩形 7"/>
          <p:cNvSpPr>
            <a:spLocks noChangeArrowheads="1"/>
          </p:cNvSpPr>
          <p:nvPr/>
        </p:nvSpPr>
        <p:spPr bwMode="auto">
          <a:xfrm>
            <a:off x="6061075" y="4132263"/>
            <a:ext cx="55657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10609060101010101" typeface="楷体"/>
                <a:ea charset="-122" panose="02010609060101010101" typeface="楷体"/>
              </a:rPr>
              <a:t>单击此处编辑您要的内容，建议您在展示时采用微软雅黑字体，本模版所有图形线条及其相应素材均可自由编辑、改色、替换。更多使用说明和作品请详阅模版最末的使用手册。</a:t>
            </a:r>
          </a:p>
        </p:txBody>
      </p:sp>
      <p:sp>
        <p:nvSpPr>
          <p:cNvPr id="13316" name="矩形 8"/>
          <p:cNvSpPr>
            <a:spLocks noChangeArrowheads="1"/>
          </p:cNvSpPr>
          <p:nvPr/>
        </p:nvSpPr>
        <p:spPr bwMode="auto">
          <a:xfrm>
            <a:off x="6061075" y="3336925"/>
            <a:ext cx="55657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10609060101010101" typeface="楷体"/>
                <a:ea charset="-122" panose="02010609060101010101" typeface="楷体"/>
              </a:rPr>
              <a:t>单击此处编辑您要的内容，建议您在展示时采用微软雅黑字体，本模版所有图形线条及其相应素材均可自由编辑、改色、替换。更多使用说明和作品请详阅模版最末的使用手册。</a:t>
            </a:r>
          </a:p>
        </p:txBody>
      </p:sp>
      <p:pic>
        <p:nvPicPr>
          <p:cNvPr id="13318" name="图片 10"/>
          <p:cNvPicPr>
            <a:picLocks noChangeArrowheads="1" noChangeAspect="1"/>
          </p:cNvPicPr>
          <p:nvPr/>
        </p:nvPicPr>
        <p:blipFill>
          <a:blip r:embed="rId4">
            <a:extLst>
              <a:ext uri="{28A0092B-C50C-407E-A947-70E740481C1C}">
                <a14:useLocalDpi val="0"/>
              </a:ext>
            </a:extLst>
          </a:blip>
          <a:stretch>
            <a:fillRect/>
          </a:stretch>
        </p:blipFill>
        <p:spPr bwMode="auto">
          <a:xfrm>
            <a:off x="6061075" y="2266950"/>
            <a:ext cx="3789363" cy="955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19" name="文本框 11"/>
          <p:cNvSpPr txBox="1">
            <a:spLocks noChangeArrowheads="1"/>
          </p:cNvSpPr>
          <p:nvPr/>
        </p:nvSpPr>
        <p:spPr bwMode="auto">
          <a:xfrm>
            <a:off x="6445715" y="2447378"/>
            <a:ext cx="165761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800">
                <a:solidFill>
                  <a:schemeClr val="bg1"/>
                </a:solidFill>
                <a:latin charset="-122" panose="02010609060101010101" typeface="楷体"/>
                <a:ea charset="-122" panose="02010609060101010101" typeface="楷体"/>
              </a:rPr>
              <a:t>单击添加标题</a:t>
            </a:r>
          </a:p>
        </p:txBody>
      </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par>
                                <p:cTn fill="hold" grpId="0" id="12" nodeType="withEffect" presetClass="entr" presetID="30" presetSubtype="0">
                                  <p:stCondLst>
                                    <p:cond delay="0"/>
                                  </p:stCondLst>
                                  <p:childTnLst>
                                    <p:set>
                                      <p:cBhvr>
                                        <p:cTn dur="1" fill="hold" id="13">
                                          <p:stCondLst>
                                            <p:cond delay="0"/>
                                          </p:stCondLst>
                                        </p:cTn>
                                        <p:tgtEl>
                                          <p:spTgt spid="13315"/>
                                        </p:tgtEl>
                                        <p:attrNameLst>
                                          <p:attrName>style.visibility</p:attrName>
                                        </p:attrNameLst>
                                      </p:cBhvr>
                                      <p:to>
                                        <p:strVal val="visible"/>
                                      </p:to>
                                    </p:set>
                                    <p:animEffect filter="fade" transition="in">
                                      <p:cBhvr>
                                        <p:cTn decel="100000" dur="800" id="14"/>
                                        <p:tgtEl>
                                          <p:spTgt spid="13315"/>
                                        </p:tgtEl>
                                      </p:cBhvr>
                                    </p:animEffect>
                                    <p:anim calcmode="lin" valueType="num">
                                      <p:cBhvr>
                                        <p:cTn decel="100000" dur="800" fill="hold" id="15"/>
                                        <p:tgtEl>
                                          <p:spTgt spid="13315"/>
                                        </p:tgtEl>
                                        <p:attrNameLst>
                                          <p:attrName>style.rotation</p:attrName>
                                        </p:attrNameLst>
                                      </p:cBhvr>
                                      <p:tavLst>
                                        <p:tav tm="0">
                                          <p:val>
                                            <p:fltVal val="-90"/>
                                          </p:val>
                                        </p:tav>
                                        <p:tav tm="100000">
                                          <p:val>
                                            <p:fltVal val="0"/>
                                          </p:val>
                                        </p:tav>
                                      </p:tavLst>
                                    </p:anim>
                                    <p:anim calcmode="lin" valueType="num">
                                      <p:cBhvr>
                                        <p:cTn decel="100000" dur="800" fill="hold" id="16"/>
                                        <p:tgtEl>
                                          <p:spTgt spid="13315"/>
                                        </p:tgtEl>
                                        <p:attrNameLst>
                                          <p:attrName>ppt_x</p:attrName>
                                        </p:attrNameLst>
                                      </p:cBhvr>
                                      <p:tavLst>
                                        <p:tav tm="0">
                                          <p:val>
                                            <p:strVal val="#ppt_x+0.4"/>
                                          </p:val>
                                        </p:tav>
                                        <p:tav tm="100000">
                                          <p:val>
                                            <p:strVal val="#ppt_x-0.05"/>
                                          </p:val>
                                        </p:tav>
                                      </p:tavLst>
                                    </p:anim>
                                    <p:anim calcmode="lin" valueType="num">
                                      <p:cBhvr>
                                        <p:cTn decel="100000" dur="800" fill="hold" id="17"/>
                                        <p:tgtEl>
                                          <p:spTgt spid="13315"/>
                                        </p:tgtEl>
                                        <p:attrNameLst>
                                          <p:attrName>ppt_y</p:attrName>
                                        </p:attrNameLst>
                                      </p:cBhvr>
                                      <p:tavLst>
                                        <p:tav tm="0">
                                          <p:val>
                                            <p:strVal val="#ppt_y-0.4"/>
                                          </p:val>
                                        </p:tav>
                                        <p:tav tm="100000">
                                          <p:val>
                                            <p:strVal val="#ppt_y+0.1"/>
                                          </p:val>
                                        </p:tav>
                                      </p:tavLst>
                                    </p:anim>
                                    <p:anim calcmode="lin" valueType="num">
                                      <p:cBhvr>
                                        <p:cTn accel="100000" dur="200" fill="hold" id="18">
                                          <p:stCondLst>
                                            <p:cond delay="800"/>
                                          </p:stCondLst>
                                        </p:cTn>
                                        <p:tgtEl>
                                          <p:spTgt spid="13315"/>
                                        </p:tgtEl>
                                        <p:attrNameLst>
                                          <p:attrName>ppt_x</p:attrName>
                                        </p:attrNameLst>
                                      </p:cBhvr>
                                      <p:tavLst>
                                        <p:tav tm="0">
                                          <p:val>
                                            <p:strVal val="#ppt_x-0.05"/>
                                          </p:val>
                                        </p:tav>
                                        <p:tav tm="100000">
                                          <p:val>
                                            <p:strVal val="#ppt_x"/>
                                          </p:val>
                                        </p:tav>
                                      </p:tavLst>
                                    </p:anim>
                                    <p:anim calcmode="lin" valueType="num">
                                      <p:cBhvr>
                                        <p:cTn accel="100000" dur="200" fill="hold" id="19">
                                          <p:stCondLst>
                                            <p:cond delay="800"/>
                                          </p:stCondLst>
                                        </p:cTn>
                                        <p:tgtEl>
                                          <p:spTgt spid="13315"/>
                                        </p:tgtEl>
                                        <p:attrNameLst>
                                          <p:attrName>ppt_y</p:attrName>
                                        </p:attrNameLst>
                                      </p:cBhvr>
                                      <p:tavLst>
                                        <p:tav tm="0">
                                          <p:val>
                                            <p:strVal val="#ppt_y+0.1"/>
                                          </p:val>
                                        </p:tav>
                                        <p:tav tm="100000">
                                          <p:val>
                                            <p:strVal val="#ppt_y"/>
                                          </p:val>
                                        </p:tav>
                                      </p:tavLst>
                                    </p:anim>
                                  </p:childTnLst>
                                </p:cTn>
                              </p:par>
                              <p:par>
                                <p:cTn fill="hold" grpId="0" id="20" nodeType="withEffect" presetClass="entr" presetID="30" presetSubtype="0">
                                  <p:stCondLst>
                                    <p:cond delay="0"/>
                                  </p:stCondLst>
                                  <p:childTnLst>
                                    <p:set>
                                      <p:cBhvr>
                                        <p:cTn dur="1" fill="hold" id="21">
                                          <p:stCondLst>
                                            <p:cond delay="0"/>
                                          </p:stCondLst>
                                        </p:cTn>
                                        <p:tgtEl>
                                          <p:spTgt spid="13316"/>
                                        </p:tgtEl>
                                        <p:attrNameLst>
                                          <p:attrName>style.visibility</p:attrName>
                                        </p:attrNameLst>
                                      </p:cBhvr>
                                      <p:to>
                                        <p:strVal val="visible"/>
                                      </p:to>
                                    </p:set>
                                    <p:animEffect filter="fade" transition="in">
                                      <p:cBhvr>
                                        <p:cTn decel="100000" dur="800" id="22"/>
                                        <p:tgtEl>
                                          <p:spTgt spid="13316"/>
                                        </p:tgtEl>
                                      </p:cBhvr>
                                    </p:animEffect>
                                    <p:anim calcmode="lin" valueType="num">
                                      <p:cBhvr>
                                        <p:cTn decel="100000" dur="800" fill="hold" id="23"/>
                                        <p:tgtEl>
                                          <p:spTgt spid="13316"/>
                                        </p:tgtEl>
                                        <p:attrNameLst>
                                          <p:attrName>style.rotation</p:attrName>
                                        </p:attrNameLst>
                                      </p:cBhvr>
                                      <p:tavLst>
                                        <p:tav tm="0">
                                          <p:val>
                                            <p:fltVal val="-90"/>
                                          </p:val>
                                        </p:tav>
                                        <p:tav tm="100000">
                                          <p:val>
                                            <p:fltVal val="0"/>
                                          </p:val>
                                        </p:tav>
                                      </p:tavLst>
                                    </p:anim>
                                    <p:anim calcmode="lin" valueType="num">
                                      <p:cBhvr>
                                        <p:cTn decel="100000" dur="800" fill="hold" id="24"/>
                                        <p:tgtEl>
                                          <p:spTgt spid="13316"/>
                                        </p:tgtEl>
                                        <p:attrNameLst>
                                          <p:attrName>ppt_x</p:attrName>
                                        </p:attrNameLst>
                                      </p:cBhvr>
                                      <p:tavLst>
                                        <p:tav tm="0">
                                          <p:val>
                                            <p:strVal val="#ppt_x+0.4"/>
                                          </p:val>
                                        </p:tav>
                                        <p:tav tm="100000">
                                          <p:val>
                                            <p:strVal val="#ppt_x-0.05"/>
                                          </p:val>
                                        </p:tav>
                                      </p:tavLst>
                                    </p:anim>
                                    <p:anim calcmode="lin" valueType="num">
                                      <p:cBhvr>
                                        <p:cTn decel="100000" dur="800" fill="hold" id="25"/>
                                        <p:tgtEl>
                                          <p:spTgt spid="13316"/>
                                        </p:tgtEl>
                                        <p:attrNameLst>
                                          <p:attrName>ppt_y</p:attrName>
                                        </p:attrNameLst>
                                      </p:cBhvr>
                                      <p:tavLst>
                                        <p:tav tm="0">
                                          <p:val>
                                            <p:strVal val="#ppt_y-0.4"/>
                                          </p:val>
                                        </p:tav>
                                        <p:tav tm="100000">
                                          <p:val>
                                            <p:strVal val="#ppt_y+0.1"/>
                                          </p:val>
                                        </p:tav>
                                      </p:tavLst>
                                    </p:anim>
                                    <p:anim calcmode="lin" valueType="num">
                                      <p:cBhvr>
                                        <p:cTn accel="100000" dur="200" fill="hold" id="26">
                                          <p:stCondLst>
                                            <p:cond delay="800"/>
                                          </p:stCondLst>
                                        </p:cTn>
                                        <p:tgtEl>
                                          <p:spTgt spid="13316"/>
                                        </p:tgtEl>
                                        <p:attrNameLst>
                                          <p:attrName>ppt_x</p:attrName>
                                        </p:attrNameLst>
                                      </p:cBhvr>
                                      <p:tavLst>
                                        <p:tav tm="0">
                                          <p:val>
                                            <p:strVal val="#ppt_x-0.05"/>
                                          </p:val>
                                        </p:tav>
                                        <p:tav tm="100000">
                                          <p:val>
                                            <p:strVal val="#ppt_x"/>
                                          </p:val>
                                        </p:tav>
                                      </p:tavLst>
                                    </p:anim>
                                    <p:anim calcmode="lin" valueType="num">
                                      <p:cBhvr>
                                        <p:cTn accel="100000" dur="200" fill="hold" id="27">
                                          <p:stCondLst>
                                            <p:cond delay="800"/>
                                          </p:stCondLst>
                                        </p:cTn>
                                        <p:tgtEl>
                                          <p:spTgt spid="13316"/>
                                        </p:tgtEl>
                                        <p:attrNameLst>
                                          <p:attrName>ppt_y</p:attrName>
                                        </p:attrNameLst>
                                      </p:cBhvr>
                                      <p:tavLst>
                                        <p:tav tm="0">
                                          <p:val>
                                            <p:strVal val="#ppt_y+0.1"/>
                                          </p:val>
                                        </p:tav>
                                        <p:tav tm="100000">
                                          <p:val>
                                            <p:strVal val="#ppt_y"/>
                                          </p:val>
                                        </p:tav>
                                      </p:tavLst>
                                    </p:anim>
                                  </p:childTnLst>
                                </p:cTn>
                              </p:par>
                              <p:par>
                                <p:cTn fill="hold" id="28" nodeType="withEffect" presetClass="entr" presetID="30" presetSubtype="0">
                                  <p:stCondLst>
                                    <p:cond delay="0"/>
                                  </p:stCondLst>
                                  <p:childTnLst>
                                    <p:set>
                                      <p:cBhvr>
                                        <p:cTn dur="1" fill="hold" id="29">
                                          <p:stCondLst>
                                            <p:cond delay="0"/>
                                          </p:stCondLst>
                                        </p:cTn>
                                        <p:tgtEl>
                                          <p:spTgt spid="13318"/>
                                        </p:tgtEl>
                                        <p:attrNameLst>
                                          <p:attrName>style.visibility</p:attrName>
                                        </p:attrNameLst>
                                      </p:cBhvr>
                                      <p:to>
                                        <p:strVal val="visible"/>
                                      </p:to>
                                    </p:set>
                                    <p:animEffect filter="fade" transition="in">
                                      <p:cBhvr>
                                        <p:cTn decel="100000" dur="800" id="30"/>
                                        <p:tgtEl>
                                          <p:spTgt spid="13318"/>
                                        </p:tgtEl>
                                      </p:cBhvr>
                                    </p:animEffect>
                                    <p:anim calcmode="lin" valueType="num">
                                      <p:cBhvr>
                                        <p:cTn decel="100000" dur="800" fill="hold" id="31"/>
                                        <p:tgtEl>
                                          <p:spTgt spid="13318"/>
                                        </p:tgtEl>
                                        <p:attrNameLst>
                                          <p:attrName>style.rotation</p:attrName>
                                        </p:attrNameLst>
                                      </p:cBhvr>
                                      <p:tavLst>
                                        <p:tav tm="0">
                                          <p:val>
                                            <p:fltVal val="-90"/>
                                          </p:val>
                                        </p:tav>
                                        <p:tav tm="100000">
                                          <p:val>
                                            <p:fltVal val="0"/>
                                          </p:val>
                                        </p:tav>
                                      </p:tavLst>
                                    </p:anim>
                                    <p:anim calcmode="lin" valueType="num">
                                      <p:cBhvr>
                                        <p:cTn decel="100000" dur="800" fill="hold" id="32"/>
                                        <p:tgtEl>
                                          <p:spTgt spid="13318"/>
                                        </p:tgtEl>
                                        <p:attrNameLst>
                                          <p:attrName>ppt_x</p:attrName>
                                        </p:attrNameLst>
                                      </p:cBhvr>
                                      <p:tavLst>
                                        <p:tav tm="0">
                                          <p:val>
                                            <p:strVal val="#ppt_x+0.4"/>
                                          </p:val>
                                        </p:tav>
                                        <p:tav tm="100000">
                                          <p:val>
                                            <p:strVal val="#ppt_x-0.05"/>
                                          </p:val>
                                        </p:tav>
                                      </p:tavLst>
                                    </p:anim>
                                    <p:anim calcmode="lin" valueType="num">
                                      <p:cBhvr>
                                        <p:cTn decel="100000" dur="800" fill="hold" id="33"/>
                                        <p:tgtEl>
                                          <p:spTgt spid="13318"/>
                                        </p:tgtEl>
                                        <p:attrNameLst>
                                          <p:attrName>ppt_y</p:attrName>
                                        </p:attrNameLst>
                                      </p:cBhvr>
                                      <p:tavLst>
                                        <p:tav tm="0">
                                          <p:val>
                                            <p:strVal val="#ppt_y-0.4"/>
                                          </p:val>
                                        </p:tav>
                                        <p:tav tm="100000">
                                          <p:val>
                                            <p:strVal val="#ppt_y+0.1"/>
                                          </p:val>
                                        </p:tav>
                                      </p:tavLst>
                                    </p:anim>
                                    <p:anim calcmode="lin" valueType="num">
                                      <p:cBhvr>
                                        <p:cTn accel="100000" dur="200" fill="hold" id="34">
                                          <p:stCondLst>
                                            <p:cond delay="800"/>
                                          </p:stCondLst>
                                        </p:cTn>
                                        <p:tgtEl>
                                          <p:spTgt spid="13318"/>
                                        </p:tgtEl>
                                        <p:attrNameLst>
                                          <p:attrName>ppt_x</p:attrName>
                                        </p:attrNameLst>
                                      </p:cBhvr>
                                      <p:tavLst>
                                        <p:tav tm="0">
                                          <p:val>
                                            <p:strVal val="#ppt_x-0.05"/>
                                          </p:val>
                                        </p:tav>
                                        <p:tav tm="100000">
                                          <p:val>
                                            <p:strVal val="#ppt_x"/>
                                          </p:val>
                                        </p:tav>
                                      </p:tavLst>
                                    </p:anim>
                                    <p:anim calcmode="lin" valueType="num">
                                      <p:cBhvr>
                                        <p:cTn accel="100000" dur="200" fill="hold" id="35">
                                          <p:stCondLst>
                                            <p:cond delay="800"/>
                                          </p:stCondLst>
                                        </p:cTn>
                                        <p:tgtEl>
                                          <p:spTgt spid="13318"/>
                                        </p:tgtEl>
                                        <p:attrNameLst>
                                          <p:attrName>ppt_y</p:attrName>
                                        </p:attrNameLst>
                                      </p:cBhvr>
                                      <p:tavLst>
                                        <p:tav tm="0">
                                          <p:val>
                                            <p:strVal val="#ppt_y+0.1"/>
                                          </p:val>
                                        </p:tav>
                                        <p:tav tm="100000">
                                          <p:val>
                                            <p:strVal val="#ppt_y"/>
                                          </p:val>
                                        </p:tav>
                                      </p:tavLst>
                                    </p:anim>
                                  </p:childTnLst>
                                </p:cTn>
                              </p:par>
                              <p:par>
                                <p:cTn fill="hold" grpId="0" id="36" nodeType="withEffect" presetClass="entr" presetID="30" presetSubtype="0">
                                  <p:stCondLst>
                                    <p:cond delay="0"/>
                                  </p:stCondLst>
                                  <p:childTnLst>
                                    <p:set>
                                      <p:cBhvr>
                                        <p:cTn dur="1" fill="hold" id="37">
                                          <p:stCondLst>
                                            <p:cond delay="0"/>
                                          </p:stCondLst>
                                        </p:cTn>
                                        <p:tgtEl>
                                          <p:spTgt spid="13319"/>
                                        </p:tgtEl>
                                        <p:attrNameLst>
                                          <p:attrName>style.visibility</p:attrName>
                                        </p:attrNameLst>
                                      </p:cBhvr>
                                      <p:to>
                                        <p:strVal val="visible"/>
                                      </p:to>
                                    </p:set>
                                    <p:animEffect filter="fade" transition="in">
                                      <p:cBhvr>
                                        <p:cTn decel="100000" dur="800" id="38"/>
                                        <p:tgtEl>
                                          <p:spTgt spid="13319"/>
                                        </p:tgtEl>
                                      </p:cBhvr>
                                    </p:animEffect>
                                    <p:anim calcmode="lin" valueType="num">
                                      <p:cBhvr>
                                        <p:cTn decel="100000" dur="800" fill="hold" id="39"/>
                                        <p:tgtEl>
                                          <p:spTgt spid="13319"/>
                                        </p:tgtEl>
                                        <p:attrNameLst>
                                          <p:attrName>style.rotation</p:attrName>
                                        </p:attrNameLst>
                                      </p:cBhvr>
                                      <p:tavLst>
                                        <p:tav tm="0">
                                          <p:val>
                                            <p:fltVal val="-90"/>
                                          </p:val>
                                        </p:tav>
                                        <p:tav tm="100000">
                                          <p:val>
                                            <p:fltVal val="0"/>
                                          </p:val>
                                        </p:tav>
                                      </p:tavLst>
                                    </p:anim>
                                    <p:anim calcmode="lin" valueType="num">
                                      <p:cBhvr>
                                        <p:cTn decel="100000" dur="800" fill="hold" id="40"/>
                                        <p:tgtEl>
                                          <p:spTgt spid="13319"/>
                                        </p:tgtEl>
                                        <p:attrNameLst>
                                          <p:attrName>ppt_x</p:attrName>
                                        </p:attrNameLst>
                                      </p:cBhvr>
                                      <p:tavLst>
                                        <p:tav tm="0">
                                          <p:val>
                                            <p:strVal val="#ppt_x+0.4"/>
                                          </p:val>
                                        </p:tav>
                                        <p:tav tm="100000">
                                          <p:val>
                                            <p:strVal val="#ppt_x-0.05"/>
                                          </p:val>
                                        </p:tav>
                                      </p:tavLst>
                                    </p:anim>
                                    <p:anim calcmode="lin" valueType="num">
                                      <p:cBhvr>
                                        <p:cTn decel="100000" dur="800" fill="hold" id="41"/>
                                        <p:tgtEl>
                                          <p:spTgt spid="13319"/>
                                        </p:tgtEl>
                                        <p:attrNameLst>
                                          <p:attrName>ppt_y</p:attrName>
                                        </p:attrNameLst>
                                      </p:cBhvr>
                                      <p:tavLst>
                                        <p:tav tm="0">
                                          <p:val>
                                            <p:strVal val="#ppt_y-0.4"/>
                                          </p:val>
                                        </p:tav>
                                        <p:tav tm="100000">
                                          <p:val>
                                            <p:strVal val="#ppt_y+0.1"/>
                                          </p:val>
                                        </p:tav>
                                      </p:tavLst>
                                    </p:anim>
                                    <p:anim calcmode="lin" valueType="num">
                                      <p:cBhvr>
                                        <p:cTn accel="100000" dur="200" fill="hold" id="42">
                                          <p:stCondLst>
                                            <p:cond delay="800"/>
                                          </p:stCondLst>
                                        </p:cTn>
                                        <p:tgtEl>
                                          <p:spTgt spid="13319"/>
                                        </p:tgtEl>
                                        <p:attrNameLst>
                                          <p:attrName>ppt_x</p:attrName>
                                        </p:attrNameLst>
                                      </p:cBhvr>
                                      <p:tavLst>
                                        <p:tav tm="0">
                                          <p:val>
                                            <p:strVal val="#ppt_x-0.05"/>
                                          </p:val>
                                        </p:tav>
                                        <p:tav tm="100000">
                                          <p:val>
                                            <p:strVal val="#ppt_x"/>
                                          </p:val>
                                        </p:tav>
                                      </p:tavLst>
                                    </p:anim>
                                    <p:anim calcmode="lin" valueType="num">
                                      <p:cBhvr>
                                        <p:cTn accel="100000" dur="200" fill="hold" id="43">
                                          <p:stCondLst>
                                            <p:cond delay="800"/>
                                          </p:stCondLst>
                                        </p:cTn>
                                        <p:tgtEl>
                                          <p:spTgt spid="13319"/>
                                        </p:tgtEl>
                                        <p:attrNameLst>
                                          <p:attrName>ppt_y</p:attrName>
                                        </p:attrNameLst>
                                      </p:cBhvr>
                                      <p:tavLst>
                                        <p:tav tm="0">
                                          <p:val>
                                            <p:strVal val="#ppt_y+0.1"/>
                                          </p:val>
                                        </p:tav>
                                        <p:tav tm="100000">
                                          <p:val>
                                            <p:strVal val="#ppt_y"/>
                                          </p:val>
                                        </p:tav>
                                      </p:tavLst>
                                    </p:anim>
                                  </p:childTnLst>
                                </p:cTn>
                              </p:par>
                              <p:par>
                                <p:cTn fill="hold" id="44" nodeType="withEffect" presetClass="entr" presetID="30" presetSubtype="0">
                                  <p:stCondLst>
                                    <p:cond delay="0"/>
                                  </p:stCondLst>
                                  <p:childTnLst>
                                    <p:set>
                                      <p:cBhvr>
                                        <p:cTn dur="1" fill="hold" id="45">
                                          <p:stCondLst>
                                            <p:cond delay="0"/>
                                          </p:stCondLst>
                                        </p:cTn>
                                        <p:tgtEl>
                                          <p:spTgt spid="13314"/>
                                        </p:tgtEl>
                                        <p:attrNameLst>
                                          <p:attrName>style.visibility</p:attrName>
                                        </p:attrNameLst>
                                      </p:cBhvr>
                                      <p:to>
                                        <p:strVal val="visible"/>
                                      </p:to>
                                    </p:set>
                                    <p:animEffect filter="fade" transition="in">
                                      <p:cBhvr>
                                        <p:cTn decel="100000" dur="800" id="46"/>
                                        <p:tgtEl>
                                          <p:spTgt spid="13314"/>
                                        </p:tgtEl>
                                      </p:cBhvr>
                                    </p:animEffect>
                                    <p:anim calcmode="lin" valueType="num">
                                      <p:cBhvr>
                                        <p:cTn decel="100000" dur="800" fill="hold" id="47"/>
                                        <p:tgtEl>
                                          <p:spTgt spid="13314"/>
                                        </p:tgtEl>
                                        <p:attrNameLst>
                                          <p:attrName>style.rotation</p:attrName>
                                        </p:attrNameLst>
                                      </p:cBhvr>
                                      <p:tavLst>
                                        <p:tav tm="0">
                                          <p:val>
                                            <p:fltVal val="-90"/>
                                          </p:val>
                                        </p:tav>
                                        <p:tav tm="100000">
                                          <p:val>
                                            <p:fltVal val="0"/>
                                          </p:val>
                                        </p:tav>
                                      </p:tavLst>
                                    </p:anim>
                                    <p:anim calcmode="lin" valueType="num">
                                      <p:cBhvr>
                                        <p:cTn decel="100000" dur="800" fill="hold" id="48"/>
                                        <p:tgtEl>
                                          <p:spTgt spid="13314"/>
                                        </p:tgtEl>
                                        <p:attrNameLst>
                                          <p:attrName>ppt_x</p:attrName>
                                        </p:attrNameLst>
                                      </p:cBhvr>
                                      <p:tavLst>
                                        <p:tav tm="0">
                                          <p:val>
                                            <p:strVal val="#ppt_x+0.4"/>
                                          </p:val>
                                        </p:tav>
                                        <p:tav tm="100000">
                                          <p:val>
                                            <p:strVal val="#ppt_x-0.05"/>
                                          </p:val>
                                        </p:tav>
                                      </p:tavLst>
                                    </p:anim>
                                    <p:anim calcmode="lin" valueType="num">
                                      <p:cBhvr>
                                        <p:cTn decel="100000" dur="800" fill="hold" id="49"/>
                                        <p:tgtEl>
                                          <p:spTgt spid="13314"/>
                                        </p:tgtEl>
                                        <p:attrNameLst>
                                          <p:attrName>ppt_y</p:attrName>
                                        </p:attrNameLst>
                                      </p:cBhvr>
                                      <p:tavLst>
                                        <p:tav tm="0">
                                          <p:val>
                                            <p:strVal val="#ppt_y-0.4"/>
                                          </p:val>
                                        </p:tav>
                                        <p:tav tm="100000">
                                          <p:val>
                                            <p:strVal val="#ppt_y+0.1"/>
                                          </p:val>
                                        </p:tav>
                                      </p:tavLst>
                                    </p:anim>
                                    <p:anim calcmode="lin" valueType="num">
                                      <p:cBhvr>
                                        <p:cTn accel="100000" dur="200" fill="hold" id="50">
                                          <p:stCondLst>
                                            <p:cond delay="800"/>
                                          </p:stCondLst>
                                        </p:cTn>
                                        <p:tgtEl>
                                          <p:spTgt spid="13314"/>
                                        </p:tgtEl>
                                        <p:attrNameLst>
                                          <p:attrName>ppt_x</p:attrName>
                                        </p:attrNameLst>
                                      </p:cBhvr>
                                      <p:tavLst>
                                        <p:tav tm="0">
                                          <p:val>
                                            <p:strVal val="#ppt_x-0.05"/>
                                          </p:val>
                                        </p:tav>
                                        <p:tav tm="100000">
                                          <p:val>
                                            <p:strVal val="#ppt_x"/>
                                          </p:val>
                                        </p:tav>
                                      </p:tavLst>
                                    </p:anim>
                                    <p:anim calcmode="lin" valueType="num">
                                      <p:cBhvr>
                                        <p:cTn accel="100000" dur="200" fill="hold" id="51">
                                          <p:stCondLst>
                                            <p:cond delay="800"/>
                                          </p:stCondLst>
                                        </p:cTn>
                                        <p:tgtEl>
                                          <p:spTgt spid="133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13315"/>
      <p:bldP grpId="0" spid="13316"/>
      <p:bldP grpId="0" spid="1331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sp>
        <p:nvSpPr>
          <p:cNvPr id="9219" name="矩形 2"/>
          <p:cNvSpPr>
            <a:spLocks noChangeArrowheads="1"/>
          </p:cNvSpPr>
          <p:nvPr/>
        </p:nvSpPr>
        <p:spPr bwMode="auto">
          <a:xfrm>
            <a:off x="1755116" y="4814124"/>
            <a:ext cx="3789363"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10609060101010101" typeface="楷体"/>
                <a:ea charset="-122" panose="02010609060101010101" typeface="楷体"/>
              </a:rPr>
              <a:t>单击此处编辑您要的内容，建议您在展示时采用微软雅黑字体，本模版所有图形线条及其相应素材均可自由编辑、改色、替换。更多使用说明和作品请详阅模版最末的使用手册。</a:t>
            </a:r>
          </a:p>
        </p:txBody>
      </p:sp>
      <p:pic>
        <p:nvPicPr>
          <p:cNvPr id="9221" name="图片 4"/>
          <p:cNvPicPr>
            <a:picLocks noChangeArrowheads="1" noChangeAspect="1"/>
          </p:cNvPicPr>
          <p:nvPr/>
        </p:nvPicPr>
        <p:blipFill>
          <a:blip r:embed="rId3">
            <a:extLst>
              <a:ext uri="{28A0092B-C50C-407E-A947-70E740481C1C}">
                <a14:useLocalDpi val="0"/>
              </a:ext>
            </a:extLst>
          </a:blip>
          <a:srcRect r="2299" t="10387"/>
          <a:stretch>
            <a:fillRect/>
          </a:stretch>
        </p:blipFill>
        <p:spPr bwMode="auto">
          <a:xfrm>
            <a:off x="1755116" y="3745736"/>
            <a:ext cx="3789363" cy="954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222" name="文本框 5"/>
          <p:cNvSpPr txBox="1">
            <a:spLocks noChangeArrowheads="1"/>
          </p:cNvSpPr>
          <p:nvPr/>
        </p:nvSpPr>
        <p:spPr bwMode="auto">
          <a:xfrm>
            <a:off x="2139755" y="3925865"/>
            <a:ext cx="165761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800">
                <a:solidFill>
                  <a:schemeClr val="bg1"/>
                </a:solidFill>
                <a:latin charset="-122" panose="02010609060101010101" typeface="楷体"/>
                <a:ea charset="-122" panose="02010609060101010101" typeface="楷体"/>
              </a:rPr>
              <a:t>单击添加标题</a:t>
            </a:r>
          </a:p>
        </p:txBody>
      </p:sp>
      <p:pic>
        <p:nvPicPr>
          <p:cNvPr id="10" name="图片 9"/>
          <p:cNvPicPr>
            <a:picLocks noChangeAspect="1"/>
          </p:cNvPicPr>
          <p:nvPr/>
        </p:nvPicPr>
        <p:blipFill>
          <a:blip r:embed="rId4">
            <a:extLst>
              <a:ext uri="{28A0092B-C50C-407E-A947-70E740481C1C}">
                <a14:useLocalDpi val="0"/>
              </a:ext>
            </a:extLst>
          </a:blip>
          <a:stretch>
            <a:fillRect/>
          </a:stretch>
        </p:blipFill>
        <p:spPr>
          <a:xfrm>
            <a:off x="1954530" y="59055"/>
            <a:ext cx="10004425" cy="6645910"/>
          </a:xfrm>
          <a:custGeom>
            <a:gdLst>
              <a:gd fmla="*/ 4614046 w 9114948" name="connsiteX0"/>
              <a:gd fmla="*/ 0 h 6054858" name="connsiteY0"/>
              <a:gd fmla="*/ 9114948 w 9114948" name="connsiteX1"/>
              <a:gd fmla="*/ 0 h 6054858" name="connsiteY1"/>
              <a:gd fmla="*/ 9114948 w 9114948" name="connsiteX2"/>
              <a:gd fmla="*/ 6054858 h 6054858" name="connsiteY2"/>
              <a:gd fmla="*/ 0 w 9114948" name="connsiteX3"/>
              <a:gd fmla="*/ 6054858 h 6054858" name="connsiteY3"/>
              <a:gd fmla="*/ 0 w 9114948" name="connsiteX4"/>
              <a:gd fmla="*/ 1677168 h 6054858" name="connsiteY4"/>
              <a:gd fmla="*/ 4614046 w 9114948" name="connsiteX5"/>
              <a:gd fmla="*/ 1677168 h 60548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54858" w="9114948">
                <a:moveTo>
                  <a:pt x="4614046" y="0"/>
                </a:moveTo>
                <a:lnTo>
                  <a:pt x="9114948" y="0"/>
                </a:lnTo>
                <a:lnTo>
                  <a:pt x="9114948" y="6054858"/>
                </a:lnTo>
                <a:lnTo>
                  <a:pt x="0" y="6054858"/>
                </a:lnTo>
                <a:lnTo>
                  <a:pt x="0" y="1677168"/>
                </a:lnTo>
                <a:lnTo>
                  <a:pt x="4614046" y="1677168"/>
                </a:lnTo>
                <a:close/>
              </a:path>
            </a:pathLst>
          </a:custGeom>
        </p:spPr>
      </p:pic>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par>
                                <p:cTn fill="hold" grpId="0" id="12" nodeType="withEffect" presetClass="entr" presetID="42" presetSubtype="0">
                                  <p:stCondLst>
                                    <p:cond delay="0"/>
                                  </p:stCondLst>
                                  <p:childTnLst>
                                    <p:set>
                                      <p:cBhvr>
                                        <p:cTn dur="1" fill="hold" id="13">
                                          <p:stCondLst>
                                            <p:cond delay="0"/>
                                          </p:stCondLst>
                                        </p:cTn>
                                        <p:tgtEl>
                                          <p:spTgt spid="9219"/>
                                        </p:tgtEl>
                                        <p:attrNameLst>
                                          <p:attrName>style.visibility</p:attrName>
                                        </p:attrNameLst>
                                      </p:cBhvr>
                                      <p:to>
                                        <p:strVal val="visible"/>
                                      </p:to>
                                    </p:set>
                                    <p:animEffect filter="fade" transition="in">
                                      <p:cBhvr>
                                        <p:cTn dur="1000" id="14"/>
                                        <p:tgtEl>
                                          <p:spTgt spid="9219"/>
                                        </p:tgtEl>
                                      </p:cBhvr>
                                    </p:animEffect>
                                    <p:anim calcmode="lin" valueType="num">
                                      <p:cBhvr>
                                        <p:cTn dur="1000" fill="hold" id="15"/>
                                        <p:tgtEl>
                                          <p:spTgt spid="9219"/>
                                        </p:tgtEl>
                                        <p:attrNameLst>
                                          <p:attrName>ppt_x</p:attrName>
                                        </p:attrNameLst>
                                      </p:cBhvr>
                                      <p:tavLst>
                                        <p:tav tm="0">
                                          <p:val>
                                            <p:strVal val="#ppt_x"/>
                                          </p:val>
                                        </p:tav>
                                        <p:tav tm="100000">
                                          <p:val>
                                            <p:strVal val="#ppt_x"/>
                                          </p:val>
                                        </p:tav>
                                      </p:tavLst>
                                    </p:anim>
                                    <p:anim calcmode="lin" valueType="num">
                                      <p:cBhvr>
                                        <p:cTn dur="1000" fill="hold" id="16"/>
                                        <p:tgtEl>
                                          <p:spTgt spid="9219"/>
                                        </p:tgtEl>
                                        <p:attrNameLst>
                                          <p:attrName>ppt_y</p:attrName>
                                        </p:attrNameLst>
                                      </p:cBhvr>
                                      <p:tavLst>
                                        <p:tav tm="0">
                                          <p:val>
                                            <p:strVal val="#ppt_y+.1"/>
                                          </p:val>
                                        </p:tav>
                                        <p:tav tm="100000">
                                          <p:val>
                                            <p:strVal val="#ppt_y"/>
                                          </p:val>
                                        </p:tav>
                                      </p:tavLst>
                                    </p:anim>
                                  </p:childTnLst>
                                </p:cTn>
                              </p:par>
                              <p:par>
                                <p:cTn fill="hold" id="17" nodeType="withEffect" presetClass="entr" presetID="42" presetSubtype="0">
                                  <p:stCondLst>
                                    <p:cond delay="0"/>
                                  </p:stCondLst>
                                  <p:childTnLst>
                                    <p:set>
                                      <p:cBhvr>
                                        <p:cTn dur="1" fill="hold" id="18">
                                          <p:stCondLst>
                                            <p:cond delay="0"/>
                                          </p:stCondLst>
                                        </p:cTn>
                                        <p:tgtEl>
                                          <p:spTgt spid="9221"/>
                                        </p:tgtEl>
                                        <p:attrNameLst>
                                          <p:attrName>style.visibility</p:attrName>
                                        </p:attrNameLst>
                                      </p:cBhvr>
                                      <p:to>
                                        <p:strVal val="visible"/>
                                      </p:to>
                                    </p:set>
                                    <p:animEffect filter="fade" transition="in">
                                      <p:cBhvr>
                                        <p:cTn dur="1000" id="19"/>
                                        <p:tgtEl>
                                          <p:spTgt spid="9221"/>
                                        </p:tgtEl>
                                      </p:cBhvr>
                                    </p:animEffect>
                                    <p:anim calcmode="lin" valueType="num">
                                      <p:cBhvr>
                                        <p:cTn dur="1000" fill="hold" id="20"/>
                                        <p:tgtEl>
                                          <p:spTgt spid="9221"/>
                                        </p:tgtEl>
                                        <p:attrNameLst>
                                          <p:attrName>ppt_x</p:attrName>
                                        </p:attrNameLst>
                                      </p:cBhvr>
                                      <p:tavLst>
                                        <p:tav tm="0">
                                          <p:val>
                                            <p:strVal val="#ppt_x"/>
                                          </p:val>
                                        </p:tav>
                                        <p:tav tm="100000">
                                          <p:val>
                                            <p:strVal val="#ppt_x"/>
                                          </p:val>
                                        </p:tav>
                                      </p:tavLst>
                                    </p:anim>
                                    <p:anim calcmode="lin" valueType="num">
                                      <p:cBhvr>
                                        <p:cTn dur="1000" fill="hold" id="21"/>
                                        <p:tgtEl>
                                          <p:spTgt spid="9221"/>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9222"/>
                                        </p:tgtEl>
                                        <p:attrNameLst>
                                          <p:attrName>style.visibility</p:attrName>
                                        </p:attrNameLst>
                                      </p:cBhvr>
                                      <p:to>
                                        <p:strVal val="visible"/>
                                      </p:to>
                                    </p:set>
                                    <p:animEffect filter="fade" transition="in">
                                      <p:cBhvr>
                                        <p:cTn dur="1000" id="24"/>
                                        <p:tgtEl>
                                          <p:spTgt spid="9222"/>
                                        </p:tgtEl>
                                      </p:cBhvr>
                                    </p:animEffect>
                                    <p:anim calcmode="lin" valueType="num">
                                      <p:cBhvr>
                                        <p:cTn dur="1000" fill="hold" id="25"/>
                                        <p:tgtEl>
                                          <p:spTgt spid="9222"/>
                                        </p:tgtEl>
                                        <p:attrNameLst>
                                          <p:attrName>ppt_x</p:attrName>
                                        </p:attrNameLst>
                                      </p:cBhvr>
                                      <p:tavLst>
                                        <p:tav tm="0">
                                          <p:val>
                                            <p:strVal val="#ppt_x"/>
                                          </p:val>
                                        </p:tav>
                                        <p:tav tm="100000">
                                          <p:val>
                                            <p:strVal val="#ppt_x"/>
                                          </p:val>
                                        </p:tav>
                                      </p:tavLst>
                                    </p:anim>
                                    <p:anim calcmode="lin" valueType="num">
                                      <p:cBhvr>
                                        <p:cTn dur="1000" fill="hold" id="26"/>
                                        <p:tgtEl>
                                          <p:spTgt spid="9222"/>
                                        </p:tgtEl>
                                        <p:attrNameLst>
                                          <p:attrName>ppt_y</p:attrName>
                                        </p:attrNameLst>
                                      </p:cBhvr>
                                      <p:tavLst>
                                        <p:tav tm="0">
                                          <p:val>
                                            <p:strVal val="#ppt_y+.1"/>
                                          </p:val>
                                        </p:tav>
                                        <p:tav tm="100000">
                                          <p:val>
                                            <p:strVal val="#ppt_y"/>
                                          </p:val>
                                        </p:tav>
                                      </p:tavLst>
                                    </p:anim>
                                  </p:childTnLst>
                                </p:cTn>
                              </p:par>
                              <p:par>
                                <p:cTn fill="hold" id="27" nodeType="withEffect" presetClass="entr" presetID="42"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1000" id="29"/>
                                        <p:tgtEl>
                                          <p:spTgt spid="10"/>
                                        </p:tgtEl>
                                      </p:cBhvr>
                                    </p:animEffect>
                                    <p:anim calcmode="lin" valueType="num">
                                      <p:cBhvr>
                                        <p:cTn dur="1000" fill="hold" id="30"/>
                                        <p:tgtEl>
                                          <p:spTgt spid="10"/>
                                        </p:tgtEl>
                                        <p:attrNameLst>
                                          <p:attrName>ppt_x</p:attrName>
                                        </p:attrNameLst>
                                      </p:cBhvr>
                                      <p:tavLst>
                                        <p:tav tm="0">
                                          <p:val>
                                            <p:strVal val="#ppt_x"/>
                                          </p:val>
                                        </p:tav>
                                        <p:tav tm="100000">
                                          <p:val>
                                            <p:strVal val="#ppt_x"/>
                                          </p:val>
                                        </p:tav>
                                      </p:tavLst>
                                    </p:anim>
                                    <p:anim calcmode="lin" valueType="num">
                                      <p:cBhvr>
                                        <p:cTn dur="1000" fill="hold" id="31"/>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9219"/>
      <p:bldP grpId="0" spid="922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4"/>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grpSp>
        <p:nvGrpSpPr>
          <p:cNvPr id="7" name="组合 6"/>
          <p:cNvGrpSpPr/>
          <p:nvPr/>
        </p:nvGrpSpPr>
        <p:grpSpPr>
          <a:xfrm>
            <a:off x="1553108" y="1940781"/>
            <a:ext cx="1987606" cy="2143181"/>
            <a:chOff x="1128928" y="1940781"/>
            <a:chExt cx="1987606" cy="2143181"/>
          </a:xfrm>
        </p:grpSpPr>
        <p:pic>
          <p:nvPicPr>
            <p:cNvPr id="8" name="图片 7"/>
            <p:cNvPicPr>
              <a:picLocks noChangeAspect="1"/>
            </p:cNvPicPr>
            <p:nvPr/>
          </p:nvPicPr>
          <p:blipFill>
            <a:blip r:embed="rId3"/>
            <a:stretch>
              <a:fillRect/>
            </a:stretch>
          </p:blipFill>
          <p:spPr>
            <a:xfrm rot="5400000">
              <a:off x="1051140" y="2018568"/>
              <a:ext cx="2143181" cy="1987606"/>
            </a:xfrm>
            <a:prstGeom prst="rect">
              <a:avLst/>
            </a:prstGeom>
          </p:spPr>
        </p:pic>
        <p:sp>
          <p:nvSpPr>
            <p:cNvPr id="9" name="文本框 8"/>
            <p:cNvSpPr txBox="1"/>
            <p:nvPr/>
          </p:nvSpPr>
          <p:spPr>
            <a:xfrm>
              <a:off x="1700376" y="2596872"/>
              <a:ext cx="1296144" cy="822960"/>
            </a:xfrm>
            <a:prstGeom prst="rect">
              <a:avLst/>
            </a:prstGeom>
            <a:noFill/>
          </p:spPr>
          <p:txBody>
            <a:bodyPr rtlCol="0" wrap="square">
              <a:spAutoFit/>
            </a:bodyPr>
            <a:lstStyle/>
            <a:p>
              <a:r>
                <a:rPr altLang="en-US" b="1" lang="zh-CN" sz="2400">
                  <a:solidFill>
                    <a:srgbClr val="C20515"/>
                  </a:solidFill>
                  <a:latin charset="-122" panose="02010609060101010101" typeface="楷体"/>
                  <a:ea charset="-122" panose="02010609060101010101" typeface="楷体"/>
                </a:rPr>
                <a:t>添加</a:t>
              </a:r>
            </a:p>
            <a:p>
              <a:r>
                <a:rPr altLang="en-US" b="1" lang="zh-CN" sz="2400">
                  <a:solidFill>
                    <a:srgbClr val="C20515"/>
                  </a:solidFill>
                  <a:latin charset="-122" panose="02010609060101010101" typeface="楷体"/>
                  <a:ea charset="-122" panose="02010609060101010101" typeface="楷体"/>
                </a:rPr>
                <a:t>标题</a:t>
              </a:r>
            </a:p>
          </p:txBody>
        </p:sp>
      </p:grpSp>
      <p:grpSp>
        <p:nvGrpSpPr>
          <p:cNvPr id="10" name="组合 9"/>
          <p:cNvGrpSpPr/>
          <p:nvPr/>
        </p:nvGrpSpPr>
        <p:grpSpPr>
          <a:xfrm>
            <a:off x="4073708" y="1940780"/>
            <a:ext cx="1987606" cy="2143181"/>
            <a:chOff x="3649528" y="1940780"/>
            <a:chExt cx="1987606" cy="2143181"/>
          </a:xfrm>
        </p:grpSpPr>
        <p:pic>
          <p:nvPicPr>
            <p:cNvPr id="13" name="图片 12"/>
            <p:cNvPicPr>
              <a:picLocks noChangeAspect="1"/>
            </p:cNvPicPr>
            <p:nvPr/>
          </p:nvPicPr>
          <p:blipFill>
            <a:blip r:embed="rId3"/>
            <a:stretch>
              <a:fillRect/>
            </a:stretch>
          </p:blipFill>
          <p:spPr>
            <a:xfrm rot="16200000">
              <a:off x="3571740" y="2018568"/>
              <a:ext cx="2143181" cy="1987606"/>
            </a:xfrm>
            <a:prstGeom prst="rect">
              <a:avLst/>
            </a:prstGeom>
          </p:spPr>
        </p:pic>
        <p:sp>
          <p:nvSpPr>
            <p:cNvPr id="14" name="文本框 13"/>
            <p:cNvSpPr txBox="1"/>
            <p:nvPr/>
          </p:nvSpPr>
          <p:spPr>
            <a:xfrm>
              <a:off x="4223792" y="2596872"/>
              <a:ext cx="1296144" cy="822960"/>
            </a:xfrm>
            <a:prstGeom prst="rect">
              <a:avLst/>
            </a:prstGeom>
            <a:noFill/>
          </p:spPr>
          <p:txBody>
            <a:bodyPr rtlCol="0" wrap="square">
              <a:spAutoFit/>
            </a:bodyPr>
            <a:lstStyle/>
            <a:p>
              <a:r>
                <a:rPr altLang="en-US" b="1" lang="zh-CN" sz="2400">
                  <a:solidFill>
                    <a:srgbClr val="C20515"/>
                  </a:solidFill>
                  <a:latin charset="-122" panose="02010609060101010101" typeface="楷体"/>
                  <a:ea charset="-122" panose="02010609060101010101" typeface="楷体"/>
                </a:rPr>
                <a:t>添加</a:t>
              </a:r>
            </a:p>
            <a:p>
              <a:r>
                <a:rPr altLang="en-US" b="1" lang="zh-CN" sz="2400">
                  <a:solidFill>
                    <a:srgbClr val="C20515"/>
                  </a:solidFill>
                  <a:latin charset="-122" panose="02010609060101010101" typeface="楷体"/>
                  <a:ea charset="-122" panose="02010609060101010101" typeface="楷体"/>
                </a:rPr>
                <a:t>标题</a:t>
              </a:r>
            </a:p>
          </p:txBody>
        </p:sp>
      </p:grpSp>
      <p:grpSp>
        <p:nvGrpSpPr>
          <p:cNvPr id="16" name="组合 15"/>
          <p:cNvGrpSpPr/>
          <p:nvPr/>
        </p:nvGrpSpPr>
        <p:grpSpPr>
          <a:xfrm>
            <a:off x="6709067" y="1838520"/>
            <a:ext cx="1987606" cy="2143181"/>
            <a:chOff x="6284887" y="1838520"/>
            <a:chExt cx="1987606" cy="2143181"/>
          </a:xfrm>
        </p:grpSpPr>
        <p:pic>
          <p:nvPicPr>
            <p:cNvPr id="17" name="图片 16"/>
            <p:cNvPicPr>
              <a:picLocks noChangeAspect="1"/>
            </p:cNvPicPr>
            <p:nvPr/>
          </p:nvPicPr>
          <p:blipFill>
            <a:blip r:embed="rId3"/>
            <a:stretch>
              <a:fillRect/>
            </a:stretch>
          </p:blipFill>
          <p:spPr>
            <a:xfrm rot="5400000">
              <a:off x="6207099" y="1916308"/>
              <a:ext cx="2143181" cy="1987606"/>
            </a:xfrm>
            <a:prstGeom prst="rect">
              <a:avLst/>
            </a:prstGeom>
          </p:spPr>
        </p:pic>
        <p:sp>
          <p:nvSpPr>
            <p:cNvPr id="18" name="文本框 17"/>
            <p:cNvSpPr txBox="1"/>
            <p:nvPr/>
          </p:nvSpPr>
          <p:spPr>
            <a:xfrm>
              <a:off x="6902379" y="2596872"/>
              <a:ext cx="1296144" cy="822960"/>
            </a:xfrm>
            <a:prstGeom prst="rect">
              <a:avLst/>
            </a:prstGeom>
            <a:noFill/>
          </p:spPr>
          <p:txBody>
            <a:bodyPr rtlCol="0" wrap="square">
              <a:spAutoFit/>
            </a:bodyPr>
            <a:lstStyle/>
            <a:p>
              <a:r>
                <a:rPr altLang="en-US" b="1" lang="zh-CN" sz="2400">
                  <a:solidFill>
                    <a:srgbClr val="C20515"/>
                  </a:solidFill>
                  <a:latin charset="-122" panose="02010609060101010101" typeface="楷体"/>
                  <a:ea charset="-122" panose="02010609060101010101" typeface="楷体"/>
                </a:rPr>
                <a:t>添加</a:t>
              </a:r>
            </a:p>
            <a:p>
              <a:r>
                <a:rPr altLang="en-US" b="1" lang="zh-CN" sz="2400">
                  <a:solidFill>
                    <a:srgbClr val="C20515"/>
                  </a:solidFill>
                  <a:latin charset="-122" panose="02010609060101010101" typeface="楷体"/>
                  <a:ea charset="-122" panose="02010609060101010101" typeface="楷体"/>
                </a:rPr>
                <a:t>标题</a:t>
              </a:r>
            </a:p>
          </p:txBody>
        </p:sp>
      </p:grpSp>
      <p:grpSp>
        <p:nvGrpSpPr>
          <p:cNvPr id="19" name="组合 18"/>
          <p:cNvGrpSpPr/>
          <p:nvPr/>
        </p:nvGrpSpPr>
        <p:grpSpPr>
          <a:xfrm>
            <a:off x="9229667" y="1838520"/>
            <a:ext cx="1987606" cy="2143181"/>
            <a:chOff x="8805487" y="1838520"/>
            <a:chExt cx="1987606" cy="2143181"/>
          </a:xfrm>
        </p:grpSpPr>
        <p:pic>
          <p:nvPicPr>
            <p:cNvPr id="20" name="图片 19"/>
            <p:cNvPicPr>
              <a:picLocks noChangeAspect="1"/>
            </p:cNvPicPr>
            <p:nvPr/>
          </p:nvPicPr>
          <p:blipFill>
            <a:blip r:embed="rId3"/>
            <a:stretch>
              <a:fillRect/>
            </a:stretch>
          </p:blipFill>
          <p:spPr>
            <a:xfrm rot="16200000">
              <a:off x="8727699" y="1916308"/>
              <a:ext cx="2143181" cy="1987606"/>
            </a:xfrm>
            <a:prstGeom prst="rect">
              <a:avLst/>
            </a:prstGeom>
          </p:spPr>
        </p:pic>
        <p:sp>
          <p:nvSpPr>
            <p:cNvPr id="21" name="文本框 20"/>
            <p:cNvSpPr txBox="1"/>
            <p:nvPr/>
          </p:nvSpPr>
          <p:spPr>
            <a:xfrm>
              <a:off x="9362163" y="2596872"/>
              <a:ext cx="1296144" cy="822960"/>
            </a:xfrm>
            <a:prstGeom prst="rect">
              <a:avLst/>
            </a:prstGeom>
            <a:noFill/>
          </p:spPr>
          <p:txBody>
            <a:bodyPr rtlCol="0" wrap="square">
              <a:spAutoFit/>
            </a:bodyPr>
            <a:lstStyle/>
            <a:p>
              <a:r>
                <a:rPr altLang="en-US" b="1" lang="zh-CN" sz="2400">
                  <a:solidFill>
                    <a:srgbClr val="C20515"/>
                  </a:solidFill>
                  <a:latin charset="-122" panose="02010609060101010101" typeface="楷体"/>
                  <a:ea charset="-122" panose="02010609060101010101" typeface="楷体"/>
                </a:rPr>
                <a:t>添加</a:t>
              </a:r>
            </a:p>
            <a:p>
              <a:r>
                <a:rPr altLang="en-US" b="1" lang="zh-CN" sz="2400">
                  <a:solidFill>
                    <a:srgbClr val="C20515"/>
                  </a:solidFill>
                  <a:latin charset="-122" panose="02010609060101010101" typeface="楷体"/>
                  <a:ea charset="-122" panose="02010609060101010101" typeface="楷体"/>
                </a:rPr>
                <a:t>标题</a:t>
              </a:r>
            </a:p>
          </p:txBody>
        </p:sp>
      </p:grpSp>
      <p:sp>
        <p:nvSpPr>
          <p:cNvPr id="22" name="TextBox 13"/>
          <p:cNvSpPr txBox="1"/>
          <p:nvPr/>
        </p:nvSpPr>
        <p:spPr>
          <a:xfrm>
            <a:off x="1394855" y="4559311"/>
            <a:ext cx="2338080" cy="243840"/>
          </a:xfrm>
          <a:prstGeom prst="rect">
            <a:avLst/>
          </a:prstGeom>
          <a:noFill/>
        </p:spPr>
        <p:txBody>
          <a:bodyPr anchor="t" anchorCtr="0" bIns="0" lIns="0" rIns="0" rtlCol="0" tIns="0" wrap="square">
            <a:spAutoFit/>
          </a:bodyPr>
          <a:lstStyle/>
          <a:p>
            <a:pPr algn="ctr" defTabSz="1216660">
              <a:spcBef>
                <a:spcPct val="20000"/>
              </a:spcBef>
              <a:defRPr/>
            </a:pPr>
            <a:r>
              <a:rPr altLang="en-US" b="1" lang="zh-CN" sz="1600">
                <a:solidFill>
                  <a:srgbClr val="000000"/>
                </a:solidFill>
                <a:latin charset="-122" panose="02010609060101010101" typeface="楷体"/>
                <a:ea charset="-122" panose="02010609060101010101" typeface="楷体"/>
                <a:sym charset="0" panose="020b0604020202020204" pitchFamily="34" typeface="Arial"/>
              </a:rPr>
              <a:t>单击编辑标题</a:t>
            </a:r>
          </a:p>
        </p:txBody>
      </p:sp>
      <p:sp>
        <p:nvSpPr>
          <p:cNvPr id="23" name="TextBox 13"/>
          <p:cNvSpPr txBox="1"/>
          <p:nvPr/>
        </p:nvSpPr>
        <p:spPr>
          <a:xfrm>
            <a:off x="1453180" y="4845216"/>
            <a:ext cx="2112424" cy="365760"/>
          </a:xfrm>
          <a:prstGeom prst="rect">
            <a:avLst/>
          </a:prstGeom>
          <a:noFill/>
        </p:spPr>
        <p:txBody>
          <a:bodyPr anchor="t" anchorCtr="0" bIns="0" lIns="0" rIns="0" rtlCol="0" tIns="0" wrap="square">
            <a:spAutoFit/>
          </a:bodyPr>
          <a:lstStyle/>
          <a:p>
            <a:pPr algn="ctr" defTabSz="1216660">
              <a:spcBef>
                <a:spcPct val="20000"/>
              </a:spcBef>
              <a:defRPr/>
            </a:pPr>
            <a:r>
              <a:rPr altLang="en-US" lang="zh-CN" sz="1200">
                <a:solidFill>
                  <a:srgbClr val="000000"/>
                </a:solidFill>
                <a:latin charset="-122" panose="02010609060101010101" typeface="楷体"/>
                <a:ea charset="-122" panose="02010609060101010101" typeface="楷体"/>
                <a:sym charset="0" panose="020b0604020202020204" pitchFamily="34" typeface="Arial"/>
              </a:rPr>
              <a:t>单击此处可编辑内容，根据您的需要自由拉伸文本框大小</a:t>
            </a:r>
          </a:p>
        </p:txBody>
      </p:sp>
      <p:sp>
        <p:nvSpPr>
          <p:cNvPr id="24" name="TextBox 13"/>
          <p:cNvSpPr txBox="1"/>
          <p:nvPr/>
        </p:nvSpPr>
        <p:spPr>
          <a:xfrm>
            <a:off x="3898549" y="4559311"/>
            <a:ext cx="2338080" cy="243840"/>
          </a:xfrm>
          <a:prstGeom prst="rect">
            <a:avLst/>
          </a:prstGeom>
          <a:noFill/>
        </p:spPr>
        <p:txBody>
          <a:bodyPr anchor="t" anchorCtr="0" bIns="0" lIns="0" rIns="0" rtlCol="0" tIns="0" wrap="square">
            <a:spAutoFit/>
          </a:bodyPr>
          <a:lstStyle/>
          <a:p>
            <a:pPr algn="ctr" defTabSz="1216660">
              <a:spcBef>
                <a:spcPct val="20000"/>
              </a:spcBef>
              <a:defRPr/>
            </a:pPr>
            <a:r>
              <a:rPr altLang="en-US" b="1" lang="zh-CN" sz="1600">
                <a:solidFill>
                  <a:srgbClr val="000000"/>
                </a:solidFill>
                <a:latin charset="-122" panose="02010609060101010101" typeface="楷体"/>
                <a:ea charset="-122" panose="02010609060101010101" typeface="楷体"/>
                <a:sym charset="0" panose="020b0604020202020204" pitchFamily="34" typeface="Arial"/>
              </a:rPr>
              <a:t>单击编辑标题</a:t>
            </a:r>
          </a:p>
        </p:txBody>
      </p:sp>
      <p:sp>
        <p:nvSpPr>
          <p:cNvPr id="25" name="TextBox 13"/>
          <p:cNvSpPr txBox="1"/>
          <p:nvPr/>
        </p:nvSpPr>
        <p:spPr>
          <a:xfrm>
            <a:off x="3956874" y="4845216"/>
            <a:ext cx="2112424" cy="365760"/>
          </a:xfrm>
          <a:prstGeom prst="rect">
            <a:avLst/>
          </a:prstGeom>
          <a:noFill/>
        </p:spPr>
        <p:txBody>
          <a:bodyPr anchor="t" anchorCtr="0" bIns="0" lIns="0" rIns="0" rtlCol="0" tIns="0" wrap="square">
            <a:spAutoFit/>
          </a:bodyPr>
          <a:lstStyle/>
          <a:p>
            <a:pPr algn="ctr" defTabSz="1216660">
              <a:spcBef>
                <a:spcPct val="20000"/>
              </a:spcBef>
              <a:defRPr/>
            </a:pPr>
            <a:r>
              <a:rPr altLang="en-US" lang="zh-CN" sz="1200">
                <a:solidFill>
                  <a:srgbClr val="000000"/>
                </a:solidFill>
                <a:latin charset="-122" panose="02010609060101010101" typeface="楷体"/>
                <a:ea charset="-122" panose="02010609060101010101" typeface="楷体"/>
                <a:sym charset="0" panose="020b0604020202020204" pitchFamily="34" typeface="Arial"/>
              </a:rPr>
              <a:t>单击此处可编辑内容，根据您的需要自由拉伸文本框大小</a:t>
            </a:r>
          </a:p>
        </p:txBody>
      </p:sp>
      <p:sp>
        <p:nvSpPr>
          <p:cNvPr id="26" name="TextBox 13"/>
          <p:cNvSpPr txBox="1"/>
          <p:nvPr/>
        </p:nvSpPr>
        <p:spPr>
          <a:xfrm>
            <a:off x="6525924" y="4559311"/>
            <a:ext cx="2338080" cy="243840"/>
          </a:xfrm>
          <a:prstGeom prst="rect">
            <a:avLst/>
          </a:prstGeom>
          <a:noFill/>
        </p:spPr>
        <p:txBody>
          <a:bodyPr anchor="t" anchorCtr="0" bIns="0" lIns="0" rIns="0" rtlCol="0" tIns="0" wrap="square">
            <a:spAutoFit/>
          </a:bodyPr>
          <a:lstStyle/>
          <a:p>
            <a:pPr algn="ctr" defTabSz="1216660">
              <a:spcBef>
                <a:spcPct val="20000"/>
              </a:spcBef>
              <a:defRPr/>
            </a:pPr>
            <a:r>
              <a:rPr altLang="en-US" b="1" lang="zh-CN" sz="1600">
                <a:solidFill>
                  <a:srgbClr val="000000"/>
                </a:solidFill>
                <a:latin charset="-122" panose="02010609060101010101" typeface="楷体"/>
                <a:ea charset="-122" panose="02010609060101010101" typeface="楷体"/>
                <a:sym charset="0" panose="020b0604020202020204" pitchFamily="34" typeface="Arial"/>
              </a:rPr>
              <a:t>单击编辑标题</a:t>
            </a:r>
          </a:p>
        </p:txBody>
      </p:sp>
      <p:sp>
        <p:nvSpPr>
          <p:cNvPr id="27" name="TextBox 13"/>
          <p:cNvSpPr txBox="1"/>
          <p:nvPr/>
        </p:nvSpPr>
        <p:spPr>
          <a:xfrm>
            <a:off x="6584248" y="4845216"/>
            <a:ext cx="2112424" cy="365760"/>
          </a:xfrm>
          <a:prstGeom prst="rect">
            <a:avLst/>
          </a:prstGeom>
          <a:noFill/>
        </p:spPr>
        <p:txBody>
          <a:bodyPr anchor="t" anchorCtr="0" bIns="0" lIns="0" rIns="0" rtlCol="0" tIns="0" wrap="square">
            <a:spAutoFit/>
          </a:bodyPr>
          <a:lstStyle/>
          <a:p>
            <a:pPr algn="ctr" defTabSz="1216660">
              <a:spcBef>
                <a:spcPct val="20000"/>
              </a:spcBef>
              <a:defRPr/>
            </a:pPr>
            <a:r>
              <a:rPr altLang="en-US" lang="zh-CN" sz="1200">
                <a:solidFill>
                  <a:srgbClr val="000000"/>
                </a:solidFill>
                <a:latin charset="-122" panose="02010609060101010101" typeface="楷体"/>
                <a:ea charset="-122" panose="02010609060101010101" typeface="楷体"/>
                <a:sym charset="0" panose="020b0604020202020204" pitchFamily="34" typeface="Arial"/>
              </a:rPr>
              <a:t>单击此处可编辑内容，根据您的需要自由拉伸文本框大小</a:t>
            </a:r>
          </a:p>
        </p:txBody>
      </p:sp>
      <p:sp>
        <p:nvSpPr>
          <p:cNvPr id="28" name="TextBox 13"/>
          <p:cNvSpPr txBox="1"/>
          <p:nvPr/>
        </p:nvSpPr>
        <p:spPr>
          <a:xfrm>
            <a:off x="9046524" y="4559311"/>
            <a:ext cx="2338080" cy="243840"/>
          </a:xfrm>
          <a:prstGeom prst="rect">
            <a:avLst/>
          </a:prstGeom>
          <a:noFill/>
        </p:spPr>
        <p:txBody>
          <a:bodyPr anchor="t" anchorCtr="0" bIns="0" lIns="0" rIns="0" rtlCol="0" tIns="0" wrap="square">
            <a:spAutoFit/>
          </a:bodyPr>
          <a:lstStyle/>
          <a:p>
            <a:pPr algn="ctr" defTabSz="1216660">
              <a:spcBef>
                <a:spcPct val="20000"/>
              </a:spcBef>
              <a:defRPr/>
            </a:pPr>
            <a:r>
              <a:rPr altLang="en-US" b="1" lang="zh-CN" sz="1600">
                <a:solidFill>
                  <a:srgbClr val="000000"/>
                </a:solidFill>
                <a:latin charset="-122" panose="02010609060101010101" typeface="楷体"/>
                <a:ea charset="-122" panose="02010609060101010101" typeface="楷体"/>
                <a:sym charset="0" panose="020b0604020202020204" pitchFamily="34" typeface="Arial"/>
              </a:rPr>
              <a:t>单击编辑标题</a:t>
            </a:r>
          </a:p>
        </p:txBody>
      </p:sp>
      <p:sp>
        <p:nvSpPr>
          <p:cNvPr id="29" name="TextBox 13"/>
          <p:cNvSpPr txBox="1"/>
          <p:nvPr/>
        </p:nvSpPr>
        <p:spPr>
          <a:xfrm>
            <a:off x="9104848" y="4845216"/>
            <a:ext cx="2112424" cy="365760"/>
          </a:xfrm>
          <a:prstGeom prst="rect">
            <a:avLst/>
          </a:prstGeom>
          <a:noFill/>
        </p:spPr>
        <p:txBody>
          <a:bodyPr anchor="t" anchorCtr="0" bIns="0" lIns="0" rIns="0" rtlCol="0" tIns="0" wrap="square">
            <a:spAutoFit/>
          </a:bodyPr>
          <a:lstStyle/>
          <a:p>
            <a:pPr algn="ctr" defTabSz="1216660">
              <a:spcBef>
                <a:spcPct val="20000"/>
              </a:spcBef>
              <a:defRPr/>
            </a:pPr>
            <a:r>
              <a:rPr altLang="en-US" lang="zh-CN" sz="1200">
                <a:solidFill>
                  <a:srgbClr val="000000"/>
                </a:solidFill>
                <a:latin charset="-122" panose="02010609060101010101" typeface="楷体"/>
                <a:ea charset="-122" panose="02010609060101010101" typeface="楷体"/>
                <a:sym charset="0" panose="020b0604020202020204" pitchFamily="34" typeface="Arial"/>
              </a:rPr>
              <a:t>单击此处可编辑内容，根据您的需要自由拉伸文本框大小</a:t>
            </a:r>
          </a:p>
        </p:txBody>
      </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par>
                                <p:cTn fill="hold" id="12" nodeType="withEffect" presetClass="entr" presetID="53" presetSubtype="0">
                                  <p:stCondLst>
                                    <p:cond delay="0"/>
                                  </p:stCondLst>
                                  <p:childTnLst>
                                    <p:set>
                                      <p:cBhvr>
                                        <p:cTn dur="1" fill="hold" id="13">
                                          <p:stCondLst>
                                            <p:cond delay="0"/>
                                          </p:stCondLst>
                                        </p:cTn>
                                        <p:tgtEl>
                                          <p:spTgt spid="7"/>
                                        </p:tgtEl>
                                        <p:attrNameLst>
                                          <p:attrName>style.visibility</p:attrName>
                                        </p:attrNameLst>
                                      </p:cBhvr>
                                      <p:to>
                                        <p:strVal val="visible"/>
                                      </p:to>
                                    </p:set>
                                    <p:anim calcmode="lin" valueType="num">
                                      <p:cBhvr>
                                        <p:cTn dur="500" fill="hold" id="14"/>
                                        <p:tgtEl>
                                          <p:spTgt spid="7"/>
                                        </p:tgtEl>
                                        <p:attrNameLst>
                                          <p:attrName>ppt_w</p:attrName>
                                        </p:attrNameLst>
                                      </p:cBhvr>
                                      <p:tavLst>
                                        <p:tav tm="0">
                                          <p:val>
                                            <p:fltVal val="0"/>
                                          </p:val>
                                        </p:tav>
                                        <p:tav tm="100000">
                                          <p:val>
                                            <p:strVal val="#ppt_w"/>
                                          </p:val>
                                        </p:tav>
                                      </p:tavLst>
                                    </p:anim>
                                    <p:anim calcmode="lin" valueType="num">
                                      <p:cBhvr>
                                        <p:cTn dur="500" fill="hold" id="15"/>
                                        <p:tgtEl>
                                          <p:spTgt spid="7"/>
                                        </p:tgtEl>
                                        <p:attrNameLst>
                                          <p:attrName>ppt_h</p:attrName>
                                        </p:attrNameLst>
                                      </p:cBhvr>
                                      <p:tavLst>
                                        <p:tav tm="0">
                                          <p:val>
                                            <p:fltVal val="0"/>
                                          </p:val>
                                        </p:tav>
                                        <p:tav tm="100000">
                                          <p:val>
                                            <p:strVal val="#ppt_h"/>
                                          </p:val>
                                        </p:tav>
                                      </p:tavLst>
                                    </p:anim>
                                    <p:animEffect filter="fade" transition="in">
                                      <p:cBhvr>
                                        <p:cTn dur="500" id="16"/>
                                        <p:tgtEl>
                                          <p:spTgt spid="7"/>
                                        </p:tgtEl>
                                      </p:cBhvr>
                                    </p:animEffect>
                                  </p:childTnLst>
                                </p:cTn>
                              </p:par>
                              <p:par>
                                <p:cTn fill="hold" id="17" nodeType="withEffect" presetClass="entr" presetID="53" presetSubtype="0">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p:cTn dur="500" fill="hold" id="19"/>
                                        <p:tgtEl>
                                          <p:spTgt spid="10"/>
                                        </p:tgtEl>
                                        <p:attrNameLst>
                                          <p:attrName>ppt_w</p:attrName>
                                        </p:attrNameLst>
                                      </p:cBhvr>
                                      <p:tavLst>
                                        <p:tav tm="0">
                                          <p:val>
                                            <p:fltVal val="0"/>
                                          </p:val>
                                        </p:tav>
                                        <p:tav tm="100000">
                                          <p:val>
                                            <p:strVal val="#ppt_w"/>
                                          </p:val>
                                        </p:tav>
                                      </p:tavLst>
                                    </p:anim>
                                    <p:anim calcmode="lin" valueType="num">
                                      <p:cBhvr>
                                        <p:cTn dur="500" fill="hold" id="20"/>
                                        <p:tgtEl>
                                          <p:spTgt spid="10"/>
                                        </p:tgtEl>
                                        <p:attrNameLst>
                                          <p:attrName>ppt_h</p:attrName>
                                        </p:attrNameLst>
                                      </p:cBhvr>
                                      <p:tavLst>
                                        <p:tav tm="0">
                                          <p:val>
                                            <p:fltVal val="0"/>
                                          </p:val>
                                        </p:tav>
                                        <p:tav tm="100000">
                                          <p:val>
                                            <p:strVal val="#ppt_h"/>
                                          </p:val>
                                        </p:tav>
                                      </p:tavLst>
                                    </p:anim>
                                    <p:animEffect filter="fade" transition="in">
                                      <p:cBhvr>
                                        <p:cTn dur="500" id="21"/>
                                        <p:tgtEl>
                                          <p:spTgt spid="10"/>
                                        </p:tgtEl>
                                      </p:cBhvr>
                                    </p:animEffect>
                                  </p:childTnLst>
                                </p:cTn>
                              </p:par>
                              <p:par>
                                <p:cTn fill="hold" id="22" nodeType="withEffect" presetClass="entr" presetID="53" presetSubtype="0">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p:cTn dur="500" fill="hold" id="24"/>
                                        <p:tgtEl>
                                          <p:spTgt spid="16"/>
                                        </p:tgtEl>
                                        <p:attrNameLst>
                                          <p:attrName>ppt_w</p:attrName>
                                        </p:attrNameLst>
                                      </p:cBhvr>
                                      <p:tavLst>
                                        <p:tav tm="0">
                                          <p:val>
                                            <p:fltVal val="0"/>
                                          </p:val>
                                        </p:tav>
                                        <p:tav tm="100000">
                                          <p:val>
                                            <p:strVal val="#ppt_w"/>
                                          </p:val>
                                        </p:tav>
                                      </p:tavLst>
                                    </p:anim>
                                    <p:anim calcmode="lin" valueType="num">
                                      <p:cBhvr>
                                        <p:cTn dur="500" fill="hold" id="25"/>
                                        <p:tgtEl>
                                          <p:spTgt spid="16"/>
                                        </p:tgtEl>
                                        <p:attrNameLst>
                                          <p:attrName>ppt_h</p:attrName>
                                        </p:attrNameLst>
                                      </p:cBhvr>
                                      <p:tavLst>
                                        <p:tav tm="0">
                                          <p:val>
                                            <p:fltVal val="0"/>
                                          </p:val>
                                        </p:tav>
                                        <p:tav tm="100000">
                                          <p:val>
                                            <p:strVal val="#ppt_h"/>
                                          </p:val>
                                        </p:tav>
                                      </p:tavLst>
                                    </p:anim>
                                    <p:animEffect filter="fade" transition="in">
                                      <p:cBhvr>
                                        <p:cTn dur="500" id="26"/>
                                        <p:tgtEl>
                                          <p:spTgt spid="16"/>
                                        </p:tgtEl>
                                      </p:cBhvr>
                                    </p:animEffect>
                                  </p:childTnLst>
                                </p:cTn>
                              </p:par>
                              <p:par>
                                <p:cTn fill="hold" id="27" nodeType="withEffect" presetClass="entr" presetID="53" presetSubtype="0">
                                  <p:stCondLst>
                                    <p:cond delay="0"/>
                                  </p:stCondLst>
                                  <p:childTnLst>
                                    <p:set>
                                      <p:cBhvr>
                                        <p:cTn dur="1" fill="hold" id="28">
                                          <p:stCondLst>
                                            <p:cond delay="0"/>
                                          </p:stCondLst>
                                        </p:cTn>
                                        <p:tgtEl>
                                          <p:spTgt spid="19"/>
                                        </p:tgtEl>
                                        <p:attrNameLst>
                                          <p:attrName>style.visibility</p:attrName>
                                        </p:attrNameLst>
                                      </p:cBhvr>
                                      <p:to>
                                        <p:strVal val="visible"/>
                                      </p:to>
                                    </p:set>
                                    <p:anim calcmode="lin" valueType="num">
                                      <p:cBhvr>
                                        <p:cTn dur="500" fill="hold" id="29"/>
                                        <p:tgtEl>
                                          <p:spTgt spid="19"/>
                                        </p:tgtEl>
                                        <p:attrNameLst>
                                          <p:attrName>ppt_w</p:attrName>
                                        </p:attrNameLst>
                                      </p:cBhvr>
                                      <p:tavLst>
                                        <p:tav tm="0">
                                          <p:val>
                                            <p:fltVal val="0"/>
                                          </p:val>
                                        </p:tav>
                                        <p:tav tm="100000">
                                          <p:val>
                                            <p:strVal val="#ppt_w"/>
                                          </p:val>
                                        </p:tav>
                                      </p:tavLst>
                                    </p:anim>
                                    <p:anim calcmode="lin" valueType="num">
                                      <p:cBhvr>
                                        <p:cTn dur="500" fill="hold" id="30"/>
                                        <p:tgtEl>
                                          <p:spTgt spid="19"/>
                                        </p:tgtEl>
                                        <p:attrNameLst>
                                          <p:attrName>ppt_h</p:attrName>
                                        </p:attrNameLst>
                                      </p:cBhvr>
                                      <p:tavLst>
                                        <p:tav tm="0">
                                          <p:val>
                                            <p:fltVal val="0"/>
                                          </p:val>
                                        </p:tav>
                                        <p:tav tm="100000">
                                          <p:val>
                                            <p:strVal val="#ppt_h"/>
                                          </p:val>
                                        </p:tav>
                                      </p:tavLst>
                                    </p:anim>
                                    <p:animEffect filter="fade" transition="in">
                                      <p:cBhvr>
                                        <p:cTn dur="500" id="31"/>
                                        <p:tgtEl>
                                          <p:spTgt spid="19"/>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2"/>
                                        </p:tgtEl>
                                        <p:attrNameLst>
                                          <p:attrName>style.visibility</p:attrName>
                                        </p:attrNameLst>
                                      </p:cBhvr>
                                      <p:to>
                                        <p:strVal val="visible"/>
                                      </p:to>
                                    </p:set>
                                    <p:anim calcmode="lin" valueType="num">
                                      <p:cBhvr>
                                        <p:cTn dur="500" fill="hold" id="34"/>
                                        <p:tgtEl>
                                          <p:spTgt spid="22"/>
                                        </p:tgtEl>
                                        <p:attrNameLst>
                                          <p:attrName>ppt_w</p:attrName>
                                        </p:attrNameLst>
                                      </p:cBhvr>
                                      <p:tavLst>
                                        <p:tav tm="0">
                                          <p:val>
                                            <p:fltVal val="0"/>
                                          </p:val>
                                        </p:tav>
                                        <p:tav tm="100000">
                                          <p:val>
                                            <p:strVal val="#ppt_w"/>
                                          </p:val>
                                        </p:tav>
                                      </p:tavLst>
                                    </p:anim>
                                    <p:anim calcmode="lin" valueType="num">
                                      <p:cBhvr>
                                        <p:cTn dur="500" fill="hold" id="35"/>
                                        <p:tgtEl>
                                          <p:spTgt spid="22"/>
                                        </p:tgtEl>
                                        <p:attrNameLst>
                                          <p:attrName>ppt_h</p:attrName>
                                        </p:attrNameLst>
                                      </p:cBhvr>
                                      <p:tavLst>
                                        <p:tav tm="0">
                                          <p:val>
                                            <p:fltVal val="0"/>
                                          </p:val>
                                        </p:tav>
                                        <p:tav tm="100000">
                                          <p:val>
                                            <p:strVal val="#ppt_h"/>
                                          </p:val>
                                        </p:tav>
                                      </p:tavLst>
                                    </p:anim>
                                    <p:animEffect filter="fade" transition="in">
                                      <p:cBhvr>
                                        <p:cTn dur="500" id="36"/>
                                        <p:tgtEl>
                                          <p:spTgt spid="22"/>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23"/>
                                        </p:tgtEl>
                                        <p:attrNameLst>
                                          <p:attrName>style.visibility</p:attrName>
                                        </p:attrNameLst>
                                      </p:cBhvr>
                                      <p:to>
                                        <p:strVal val="visible"/>
                                      </p:to>
                                    </p:set>
                                    <p:anim calcmode="lin" valueType="num">
                                      <p:cBhvr>
                                        <p:cTn dur="500" fill="hold" id="39"/>
                                        <p:tgtEl>
                                          <p:spTgt spid="23"/>
                                        </p:tgtEl>
                                        <p:attrNameLst>
                                          <p:attrName>ppt_w</p:attrName>
                                        </p:attrNameLst>
                                      </p:cBhvr>
                                      <p:tavLst>
                                        <p:tav tm="0">
                                          <p:val>
                                            <p:fltVal val="0"/>
                                          </p:val>
                                        </p:tav>
                                        <p:tav tm="100000">
                                          <p:val>
                                            <p:strVal val="#ppt_w"/>
                                          </p:val>
                                        </p:tav>
                                      </p:tavLst>
                                    </p:anim>
                                    <p:anim calcmode="lin" valueType="num">
                                      <p:cBhvr>
                                        <p:cTn dur="500" fill="hold" id="40"/>
                                        <p:tgtEl>
                                          <p:spTgt spid="23"/>
                                        </p:tgtEl>
                                        <p:attrNameLst>
                                          <p:attrName>ppt_h</p:attrName>
                                        </p:attrNameLst>
                                      </p:cBhvr>
                                      <p:tavLst>
                                        <p:tav tm="0">
                                          <p:val>
                                            <p:fltVal val="0"/>
                                          </p:val>
                                        </p:tav>
                                        <p:tav tm="100000">
                                          <p:val>
                                            <p:strVal val="#ppt_h"/>
                                          </p:val>
                                        </p:tav>
                                      </p:tavLst>
                                    </p:anim>
                                    <p:animEffect filter="fade" transition="in">
                                      <p:cBhvr>
                                        <p:cTn dur="500" id="41"/>
                                        <p:tgtEl>
                                          <p:spTgt spid="23"/>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24"/>
                                        </p:tgtEl>
                                        <p:attrNameLst>
                                          <p:attrName>style.visibility</p:attrName>
                                        </p:attrNameLst>
                                      </p:cBhvr>
                                      <p:to>
                                        <p:strVal val="visible"/>
                                      </p:to>
                                    </p:set>
                                    <p:anim calcmode="lin" valueType="num">
                                      <p:cBhvr>
                                        <p:cTn dur="500" fill="hold" id="44"/>
                                        <p:tgtEl>
                                          <p:spTgt spid="24"/>
                                        </p:tgtEl>
                                        <p:attrNameLst>
                                          <p:attrName>ppt_w</p:attrName>
                                        </p:attrNameLst>
                                      </p:cBhvr>
                                      <p:tavLst>
                                        <p:tav tm="0">
                                          <p:val>
                                            <p:fltVal val="0"/>
                                          </p:val>
                                        </p:tav>
                                        <p:tav tm="100000">
                                          <p:val>
                                            <p:strVal val="#ppt_w"/>
                                          </p:val>
                                        </p:tav>
                                      </p:tavLst>
                                    </p:anim>
                                    <p:anim calcmode="lin" valueType="num">
                                      <p:cBhvr>
                                        <p:cTn dur="500" fill="hold" id="45"/>
                                        <p:tgtEl>
                                          <p:spTgt spid="24"/>
                                        </p:tgtEl>
                                        <p:attrNameLst>
                                          <p:attrName>ppt_h</p:attrName>
                                        </p:attrNameLst>
                                      </p:cBhvr>
                                      <p:tavLst>
                                        <p:tav tm="0">
                                          <p:val>
                                            <p:fltVal val="0"/>
                                          </p:val>
                                        </p:tav>
                                        <p:tav tm="100000">
                                          <p:val>
                                            <p:strVal val="#ppt_h"/>
                                          </p:val>
                                        </p:tav>
                                      </p:tavLst>
                                    </p:anim>
                                    <p:animEffect filter="fade" transition="in">
                                      <p:cBhvr>
                                        <p:cTn dur="500" id="46"/>
                                        <p:tgtEl>
                                          <p:spTgt spid="24"/>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25"/>
                                        </p:tgtEl>
                                        <p:attrNameLst>
                                          <p:attrName>style.visibility</p:attrName>
                                        </p:attrNameLst>
                                      </p:cBhvr>
                                      <p:to>
                                        <p:strVal val="visible"/>
                                      </p:to>
                                    </p:set>
                                    <p:anim calcmode="lin" valueType="num">
                                      <p:cBhvr>
                                        <p:cTn dur="500" fill="hold" id="49"/>
                                        <p:tgtEl>
                                          <p:spTgt spid="25"/>
                                        </p:tgtEl>
                                        <p:attrNameLst>
                                          <p:attrName>ppt_w</p:attrName>
                                        </p:attrNameLst>
                                      </p:cBhvr>
                                      <p:tavLst>
                                        <p:tav tm="0">
                                          <p:val>
                                            <p:fltVal val="0"/>
                                          </p:val>
                                        </p:tav>
                                        <p:tav tm="100000">
                                          <p:val>
                                            <p:strVal val="#ppt_w"/>
                                          </p:val>
                                        </p:tav>
                                      </p:tavLst>
                                    </p:anim>
                                    <p:anim calcmode="lin" valueType="num">
                                      <p:cBhvr>
                                        <p:cTn dur="500" fill="hold" id="50"/>
                                        <p:tgtEl>
                                          <p:spTgt spid="25"/>
                                        </p:tgtEl>
                                        <p:attrNameLst>
                                          <p:attrName>ppt_h</p:attrName>
                                        </p:attrNameLst>
                                      </p:cBhvr>
                                      <p:tavLst>
                                        <p:tav tm="0">
                                          <p:val>
                                            <p:fltVal val="0"/>
                                          </p:val>
                                        </p:tav>
                                        <p:tav tm="100000">
                                          <p:val>
                                            <p:strVal val="#ppt_h"/>
                                          </p:val>
                                        </p:tav>
                                      </p:tavLst>
                                    </p:anim>
                                    <p:animEffect filter="fade" transition="in">
                                      <p:cBhvr>
                                        <p:cTn dur="500" id="51"/>
                                        <p:tgtEl>
                                          <p:spTgt spid="25"/>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26"/>
                                        </p:tgtEl>
                                        <p:attrNameLst>
                                          <p:attrName>style.visibility</p:attrName>
                                        </p:attrNameLst>
                                      </p:cBhvr>
                                      <p:to>
                                        <p:strVal val="visible"/>
                                      </p:to>
                                    </p:set>
                                    <p:anim calcmode="lin" valueType="num">
                                      <p:cBhvr>
                                        <p:cTn dur="500" fill="hold" id="54"/>
                                        <p:tgtEl>
                                          <p:spTgt spid="26"/>
                                        </p:tgtEl>
                                        <p:attrNameLst>
                                          <p:attrName>ppt_w</p:attrName>
                                        </p:attrNameLst>
                                      </p:cBhvr>
                                      <p:tavLst>
                                        <p:tav tm="0">
                                          <p:val>
                                            <p:fltVal val="0"/>
                                          </p:val>
                                        </p:tav>
                                        <p:tav tm="100000">
                                          <p:val>
                                            <p:strVal val="#ppt_w"/>
                                          </p:val>
                                        </p:tav>
                                      </p:tavLst>
                                    </p:anim>
                                    <p:anim calcmode="lin" valueType="num">
                                      <p:cBhvr>
                                        <p:cTn dur="500" fill="hold" id="55"/>
                                        <p:tgtEl>
                                          <p:spTgt spid="26"/>
                                        </p:tgtEl>
                                        <p:attrNameLst>
                                          <p:attrName>ppt_h</p:attrName>
                                        </p:attrNameLst>
                                      </p:cBhvr>
                                      <p:tavLst>
                                        <p:tav tm="0">
                                          <p:val>
                                            <p:fltVal val="0"/>
                                          </p:val>
                                        </p:tav>
                                        <p:tav tm="100000">
                                          <p:val>
                                            <p:strVal val="#ppt_h"/>
                                          </p:val>
                                        </p:tav>
                                      </p:tavLst>
                                    </p:anim>
                                    <p:animEffect filter="fade" transition="in">
                                      <p:cBhvr>
                                        <p:cTn dur="500" id="56"/>
                                        <p:tgtEl>
                                          <p:spTgt spid="26"/>
                                        </p:tgtEl>
                                      </p:cBhvr>
                                    </p:animEffect>
                                  </p:childTnLst>
                                </p:cTn>
                              </p:par>
                              <p:par>
                                <p:cTn fill="hold" grpId="0" id="57" nodeType="withEffect" presetClass="entr" presetID="53" presetSubtype="0">
                                  <p:stCondLst>
                                    <p:cond delay="0"/>
                                  </p:stCondLst>
                                  <p:childTnLst>
                                    <p:set>
                                      <p:cBhvr>
                                        <p:cTn dur="1" fill="hold" id="58">
                                          <p:stCondLst>
                                            <p:cond delay="0"/>
                                          </p:stCondLst>
                                        </p:cTn>
                                        <p:tgtEl>
                                          <p:spTgt spid="27"/>
                                        </p:tgtEl>
                                        <p:attrNameLst>
                                          <p:attrName>style.visibility</p:attrName>
                                        </p:attrNameLst>
                                      </p:cBhvr>
                                      <p:to>
                                        <p:strVal val="visible"/>
                                      </p:to>
                                    </p:set>
                                    <p:anim calcmode="lin" valueType="num">
                                      <p:cBhvr>
                                        <p:cTn dur="500" fill="hold" id="59"/>
                                        <p:tgtEl>
                                          <p:spTgt spid="27"/>
                                        </p:tgtEl>
                                        <p:attrNameLst>
                                          <p:attrName>ppt_w</p:attrName>
                                        </p:attrNameLst>
                                      </p:cBhvr>
                                      <p:tavLst>
                                        <p:tav tm="0">
                                          <p:val>
                                            <p:fltVal val="0"/>
                                          </p:val>
                                        </p:tav>
                                        <p:tav tm="100000">
                                          <p:val>
                                            <p:strVal val="#ppt_w"/>
                                          </p:val>
                                        </p:tav>
                                      </p:tavLst>
                                    </p:anim>
                                    <p:anim calcmode="lin" valueType="num">
                                      <p:cBhvr>
                                        <p:cTn dur="500" fill="hold" id="60"/>
                                        <p:tgtEl>
                                          <p:spTgt spid="27"/>
                                        </p:tgtEl>
                                        <p:attrNameLst>
                                          <p:attrName>ppt_h</p:attrName>
                                        </p:attrNameLst>
                                      </p:cBhvr>
                                      <p:tavLst>
                                        <p:tav tm="0">
                                          <p:val>
                                            <p:fltVal val="0"/>
                                          </p:val>
                                        </p:tav>
                                        <p:tav tm="100000">
                                          <p:val>
                                            <p:strVal val="#ppt_h"/>
                                          </p:val>
                                        </p:tav>
                                      </p:tavLst>
                                    </p:anim>
                                    <p:animEffect filter="fade" transition="in">
                                      <p:cBhvr>
                                        <p:cTn dur="500" id="61"/>
                                        <p:tgtEl>
                                          <p:spTgt spid="27"/>
                                        </p:tgtEl>
                                      </p:cBhvr>
                                    </p:animEffect>
                                  </p:childTnLst>
                                </p:cTn>
                              </p:par>
                              <p:par>
                                <p:cTn fill="hold" grpId="0" id="62" nodeType="withEffect" presetClass="entr" presetID="53" presetSubtype="0">
                                  <p:stCondLst>
                                    <p:cond delay="0"/>
                                  </p:stCondLst>
                                  <p:childTnLst>
                                    <p:set>
                                      <p:cBhvr>
                                        <p:cTn dur="1" fill="hold" id="63">
                                          <p:stCondLst>
                                            <p:cond delay="0"/>
                                          </p:stCondLst>
                                        </p:cTn>
                                        <p:tgtEl>
                                          <p:spTgt spid="28"/>
                                        </p:tgtEl>
                                        <p:attrNameLst>
                                          <p:attrName>style.visibility</p:attrName>
                                        </p:attrNameLst>
                                      </p:cBhvr>
                                      <p:to>
                                        <p:strVal val="visible"/>
                                      </p:to>
                                    </p:set>
                                    <p:anim calcmode="lin" valueType="num">
                                      <p:cBhvr>
                                        <p:cTn dur="500" fill="hold" id="64"/>
                                        <p:tgtEl>
                                          <p:spTgt spid="28"/>
                                        </p:tgtEl>
                                        <p:attrNameLst>
                                          <p:attrName>ppt_w</p:attrName>
                                        </p:attrNameLst>
                                      </p:cBhvr>
                                      <p:tavLst>
                                        <p:tav tm="0">
                                          <p:val>
                                            <p:fltVal val="0"/>
                                          </p:val>
                                        </p:tav>
                                        <p:tav tm="100000">
                                          <p:val>
                                            <p:strVal val="#ppt_w"/>
                                          </p:val>
                                        </p:tav>
                                      </p:tavLst>
                                    </p:anim>
                                    <p:anim calcmode="lin" valueType="num">
                                      <p:cBhvr>
                                        <p:cTn dur="500" fill="hold" id="65"/>
                                        <p:tgtEl>
                                          <p:spTgt spid="28"/>
                                        </p:tgtEl>
                                        <p:attrNameLst>
                                          <p:attrName>ppt_h</p:attrName>
                                        </p:attrNameLst>
                                      </p:cBhvr>
                                      <p:tavLst>
                                        <p:tav tm="0">
                                          <p:val>
                                            <p:fltVal val="0"/>
                                          </p:val>
                                        </p:tav>
                                        <p:tav tm="100000">
                                          <p:val>
                                            <p:strVal val="#ppt_h"/>
                                          </p:val>
                                        </p:tav>
                                      </p:tavLst>
                                    </p:anim>
                                    <p:animEffect filter="fade" transition="in">
                                      <p:cBhvr>
                                        <p:cTn dur="500" id="66"/>
                                        <p:tgtEl>
                                          <p:spTgt spid="28"/>
                                        </p:tgtEl>
                                      </p:cBhvr>
                                    </p:animEffect>
                                  </p:childTnLst>
                                </p:cTn>
                              </p:par>
                              <p:par>
                                <p:cTn fill="hold" grpId="0" id="67" nodeType="withEffect" presetClass="entr" presetID="53" presetSubtype="0">
                                  <p:stCondLst>
                                    <p:cond delay="0"/>
                                  </p:stCondLst>
                                  <p:childTnLst>
                                    <p:set>
                                      <p:cBhvr>
                                        <p:cTn dur="1" fill="hold" id="68">
                                          <p:stCondLst>
                                            <p:cond delay="0"/>
                                          </p:stCondLst>
                                        </p:cTn>
                                        <p:tgtEl>
                                          <p:spTgt spid="29"/>
                                        </p:tgtEl>
                                        <p:attrNameLst>
                                          <p:attrName>style.visibility</p:attrName>
                                        </p:attrNameLst>
                                      </p:cBhvr>
                                      <p:to>
                                        <p:strVal val="visible"/>
                                      </p:to>
                                    </p:set>
                                    <p:anim calcmode="lin" valueType="num">
                                      <p:cBhvr>
                                        <p:cTn dur="500" fill="hold" id="69"/>
                                        <p:tgtEl>
                                          <p:spTgt spid="29"/>
                                        </p:tgtEl>
                                        <p:attrNameLst>
                                          <p:attrName>ppt_w</p:attrName>
                                        </p:attrNameLst>
                                      </p:cBhvr>
                                      <p:tavLst>
                                        <p:tav tm="0">
                                          <p:val>
                                            <p:fltVal val="0"/>
                                          </p:val>
                                        </p:tav>
                                        <p:tav tm="100000">
                                          <p:val>
                                            <p:strVal val="#ppt_w"/>
                                          </p:val>
                                        </p:tav>
                                      </p:tavLst>
                                    </p:anim>
                                    <p:anim calcmode="lin" valueType="num">
                                      <p:cBhvr>
                                        <p:cTn dur="500" fill="hold" id="70"/>
                                        <p:tgtEl>
                                          <p:spTgt spid="29"/>
                                        </p:tgtEl>
                                        <p:attrNameLst>
                                          <p:attrName>ppt_h</p:attrName>
                                        </p:attrNameLst>
                                      </p:cBhvr>
                                      <p:tavLst>
                                        <p:tav tm="0">
                                          <p:val>
                                            <p:fltVal val="0"/>
                                          </p:val>
                                        </p:tav>
                                        <p:tav tm="100000">
                                          <p:val>
                                            <p:strVal val="#ppt_h"/>
                                          </p:val>
                                        </p:tav>
                                      </p:tavLst>
                                    </p:anim>
                                    <p:animEffect filter="fade" transition="in">
                                      <p:cBhvr>
                                        <p:cTn dur="500" id="71"/>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22"/>
      <p:bldP grpId="0" spid="23"/>
      <p:bldP grpId="0" spid="24"/>
      <p:bldP grpId="0" spid="25"/>
      <p:bldP grpId="0" spid="26"/>
      <p:bldP grpId="0" spid="27"/>
      <p:bldP grpId="0" spid="28"/>
      <p:bldP grpId="0" spid="2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pic>
        <p:nvPicPr>
          <p:cNvPr id="8194" name="图片 1"/>
          <p:cNvPicPr>
            <a:picLocks noChangeArrowheads="1" noChangeAspect="1"/>
          </p:cNvPicPr>
          <p:nvPr/>
        </p:nvPicPr>
        <p:blipFill>
          <a:blip r:embed="rId3">
            <a:extLst>
              <a:ext uri="{28A0092B-C50C-407E-A947-70E740481C1C}">
                <a14:useLocalDpi val="0"/>
              </a:ext>
            </a:extLst>
          </a:blip>
          <a:stretch>
            <a:fillRect/>
          </a:stretch>
        </p:blipFill>
        <p:spPr bwMode="auto">
          <a:xfrm>
            <a:off x="7726363" y="1014413"/>
            <a:ext cx="3160712" cy="4892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195" name="矩形 7"/>
          <p:cNvSpPr>
            <a:spLocks noChangeArrowheads="1"/>
          </p:cNvSpPr>
          <p:nvPr/>
        </p:nvSpPr>
        <p:spPr bwMode="auto">
          <a:xfrm>
            <a:off x="1260475" y="4370388"/>
            <a:ext cx="55657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10609060101010101" typeface="楷体"/>
                <a:ea charset="-122" panose="02010609060101010101" typeface="楷体"/>
              </a:rPr>
              <a:t>单击此处编辑您要的内容，建议您在展示时采用微软雅黑字体，本模版所有图形线条及其相应素材均可自由编辑、改色、替换。更多使用说明和作品请详阅模版最末的使用手册。</a:t>
            </a:r>
          </a:p>
        </p:txBody>
      </p:sp>
      <p:sp>
        <p:nvSpPr>
          <p:cNvPr id="8196" name="矩形 8"/>
          <p:cNvSpPr>
            <a:spLocks noChangeArrowheads="1"/>
          </p:cNvSpPr>
          <p:nvPr/>
        </p:nvSpPr>
        <p:spPr bwMode="auto">
          <a:xfrm>
            <a:off x="1260475" y="3575050"/>
            <a:ext cx="55657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10609060101010101" typeface="楷体"/>
                <a:ea charset="-122" panose="02010609060101010101" typeface="楷体"/>
              </a:rPr>
              <a:t>单击此处编辑您要的内容，建议您在展示时采用微软雅黑字体，本模版所有图形线条及其相应素材均可自由编辑、改色、替换。更多使用说明和作品请详阅模版最末的使用手册。</a:t>
            </a:r>
          </a:p>
        </p:txBody>
      </p:sp>
      <p:pic>
        <p:nvPicPr>
          <p:cNvPr id="8198" name="图片 10"/>
          <p:cNvPicPr>
            <a:picLocks noChangeArrowheads="1" noChangeAspect="1"/>
          </p:cNvPicPr>
          <p:nvPr/>
        </p:nvPicPr>
        <p:blipFill>
          <a:blip r:embed="rId4">
            <a:extLst>
              <a:ext uri="{28A0092B-C50C-407E-A947-70E740481C1C}">
                <a14:useLocalDpi val="0"/>
              </a:ext>
            </a:extLst>
          </a:blip>
          <a:stretch>
            <a:fillRect/>
          </a:stretch>
        </p:blipFill>
        <p:spPr bwMode="auto">
          <a:xfrm>
            <a:off x="1260475" y="2505075"/>
            <a:ext cx="3789363" cy="955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199" name="文本框 11"/>
          <p:cNvSpPr txBox="1">
            <a:spLocks noChangeArrowheads="1"/>
          </p:cNvSpPr>
          <p:nvPr/>
        </p:nvSpPr>
        <p:spPr bwMode="auto">
          <a:xfrm>
            <a:off x="1645114" y="2685503"/>
            <a:ext cx="165761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800">
                <a:solidFill>
                  <a:schemeClr val="bg1"/>
                </a:solidFill>
                <a:latin charset="-122" panose="02010609060101010101" typeface="楷体"/>
                <a:ea charset="-122" panose="02010609060101010101" typeface="楷体"/>
              </a:rPr>
              <a:t>单击添加标题</a:t>
            </a:r>
          </a:p>
        </p:txBody>
      </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childTnLst>
                          </p:cTn>
                        </p:par>
                        <p:par>
                          <p:cTn fill="hold" id="12" nodeType="afterGroup">
                            <p:stCondLst>
                              <p:cond delay="500"/>
                            </p:stCondLst>
                            <p:childTnLst>
                              <p:par>
                                <p:cTn fill="hold" id="13" nodeType="afterEffect" presetClass="entr" presetID="42" presetSubtype="0">
                                  <p:stCondLst>
                                    <p:cond delay="0"/>
                                  </p:stCondLst>
                                  <p:childTnLst>
                                    <p:set>
                                      <p:cBhvr>
                                        <p:cTn dur="1" fill="hold" id="14">
                                          <p:stCondLst>
                                            <p:cond delay="0"/>
                                          </p:stCondLst>
                                        </p:cTn>
                                        <p:tgtEl>
                                          <p:spTgt spid="8194"/>
                                        </p:tgtEl>
                                        <p:attrNameLst>
                                          <p:attrName>style.visibility</p:attrName>
                                        </p:attrNameLst>
                                      </p:cBhvr>
                                      <p:to>
                                        <p:strVal val="visible"/>
                                      </p:to>
                                    </p:set>
                                    <p:animEffect filter="fade" transition="in">
                                      <p:cBhvr>
                                        <p:cTn dur="1000" id="15"/>
                                        <p:tgtEl>
                                          <p:spTgt spid="8194"/>
                                        </p:tgtEl>
                                      </p:cBhvr>
                                    </p:animEffect>
                                    <p:anim calcmode="lin" valueType="num">
                                      <p:cBhvr>
                                        <p:cTn dur="1000" fill="hold" id="16"/>
                                        <p:tgtEl>
                                          <p:spTgt spid="8194"/>
                                        </p:tgtEl>
                                        <p:attrNameLst>
                                          <p:attrName>ppt_x</p:attrName>
                                        </p:attrNameLst>
                                      </p:cBhvr>
                                      <p:tavLst>
                                        <p:tav tm="0">
                                          <p:val>
                                            <p:strVal val="#ppt_x"/>
                                          </p:val>
                                        </p:tav>
                                        <p:tav tm="100000">
                                          <p:val>
                                            <p:strVal val="#ppt_x"/>
                                          </p:val>
                                        </p:tav>
                                      </p:tavLst>
                                    </p:anim>
                                    <p:anim calcmode="lin" valueType="num">
                                      <p:cBhvr>
                                        <p:cTn dur="1000" fill="hold" id="17"/>
                                        <p:tgtEl>
                                          <p:spTgt spid="8194"/>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id="19" nodeType="afterEffect" presetClass="entr" presetID="42" presetSubtype="0">
                                  <p:stCondLst>
                                    <p:cond delay="0"/>
                                  </p:stCondLst>
                                  <p:childTnLst>
                                    <p:set>
                                      <p:cBhvr>
                                        <p:cTn dur="1" fill="hold" id="20">
                                          <p:stCondLst>
                                            <p:cond delay="0"/>
                                          </p:stCondLst>
                                        </p:cTn>
                                        <p:tgtEl>
                                          <p:spTgt spid="8198"/>
                                        </p:tgtEl>
                                        <p:attrNameLst>
                                          <p:attrName>style.visibility</p:attrName>
                                        </p:attrNameLst>
                                      </p:cBhvr>
                                      <p:to>
                                        <p:strVal val="visible"/>
                                      </p:to>
                                    </p:set>
                                    <p:animEffect filter="fade" transition="in">
                                      <p:cBhvr>
                                        <p:cTn dur="1000" id="21"/>
                                        <p:tgtEl>
                                          <p:spTgt spid="8198"/>
                                        </p:tgtEl>
                                      </p:cBhvr>
                                    </p:animEffect>
                                    <p:anim calcmode="lin" valueType="num">
                                      <p:cBhvr>
                                        <p:cTn dur="1000" fill="hold" id="22"/>
                                        <p:tgtEl>
                                          <p:spTgt spid="8198"/>
                                        </p:tgtEl>
                                        <p:attrNameLst>
                                          <p:attrName>ppt_x</p:attrName>
                                        </p:attrNameLst>
                                      </p:cBhvr>
                                      <p:tavLst>
                                        <p:tav tm="0">
                                          <p:val>
                                            <p:strVal val="#ppt_x"/>
                                          </p:val>
                                        </p:tav>
                                        <p:tav tm="100000">
                                          <p:val>
                                            <p:strVal val="#ppt_x"/>
                                          </p:val>
                                        </p:tav>
                                      </p:tavLst>
                                    </p:anim>
                                    <p:anim calcmode="lin" valueType="num">
                                      <p:cBhvr>
                                        <p:cTn dur="1000" fill="hold" id="23"/>
                                        <p:tgtEl>
                                          <p:spTgt spid="8198"/>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500"/>
                            </p:stCondLst>
                            <p:childTnLst>
                              <p:par>
                                <p:cTn fill="hold" grpId="0" id="25" nodeType="afterEffect" presetClass="entr" presetID="42" presetSubtype="0">
                                  <p:stCondLst>
                                    <p:cond delay="0"/>
                                  </p:stCondLst>
                                  <p:childTnLst>
                                    <p:set>
                                      <p:cBhvr>
                                        <p:cTn dur="1" fill="hold" id="26">
                                          <p:stCondLst>
                                            <p:cond delay="0"/>
                                          </p:stCondLst>
                                        </p:cTn>
                                        <p:tgtEl>
                                          <p:spTgt spid="8199"/>
                                        </p:tgtEl>
                                        <p:attrNameLst>
                                          <p:attrName>style.visibility</p:attrName>
                                        </p:attrNameLst>
                                      </p:cBhvr>
                                      <p:to>
                                        <p:strVal val="visible"/>
                                      </p:to>
                                    </p:set>
                                    <p:animEffect filter="fade" transition="in">
                                      <p:cBhvr>
                                        <p:cTn dur="1000" id="27"/>
                                        <p:tgtEl>
                                          <p:spTgt spid="8199"/>
                                        </p:tgtEl>
                                      </p:cBhvr>
                                    </p:animEffect>
                                    <p:anim calcmode="lin" valueType="num">
                                      <p:cBhvr>
                                        <p:cTn dur="1000" fill="hold" id="28"/>
                                        <p:tgtEl>
                                          <p:spTgt spid="8199"/>
                                        </p:tgtEl>
                                        <p:attrNameLst>
                                          <p:attrName>ppt_x</p:attrName>
                                        </p:attrNameLst>
                                      </p:cBhvr>
                                      <p:tavLst>
                                        <p:tav tm="0">
                                          <p:val>
                                            <p:strVal val="#ppt_x"/>
                                          </p:val>
                                        </p:tav>
                                        <p:tav tm="100000">
                                          <p:val>
                                            <p:strVal val="#ppt_x"/>
                                          </p:val>
                                        </p:tav>
                                      </p:tavLst>
                                    </p:anim>
                                    <p:anim calcmode="lin" valueType="num">
                                      <p:cBhvr>
                                        <p:cTn dur="1000" fill="hold" id="29"/>
                                        <p:tgtEl>
                                          <p:spTgt spid="8199"/>
                                        </p:tgtEl>
                                        <p:attrNameLst>
                                          <p:attrName>ppt_y</p:attrName>
                                        </p:attrNameLst>
                                      </p:cBhvr>
                                      <p:tavLst>
                                        <p:tav tm="0">
                                          <p:val>
                                            <p:strVal val="#ppt_y+.1"/>
                                          </p:val>
                                        </p:tav>
                                        <p:tav tm="100000">
                                          <p:val>
                                            <p:strVal val="#ppt_y"/>
                                          </p:val>
                                        </p:tav>
                                      </p:tavLst>
                                    </p:anim>
                                  </p:childTnLst>
                                </p:cTn>
                              </p:par>
                              <p:par>
                                <p:cTn fill="hold" grpId="0" id="30" nodeType="withEffect" presetClass="entr" presetID="5" presetSubtype="10">
                                  <p:stCondLst>
                                    <p:cond delay="0"/>
                                  </p:stCondLst>
                                  <p:childTnLst>
                                    <p:set>
                                      <p:cBhvr>
                                        <p:cTn dur="1" fill="hold" id="31">
                                          <p:stCondLst>
                                            <p:cond delay="0"/>
                                          </p:stCondLst>
                                        </p:cTn>
                                        <p:tgtEl>
                                          <p:spTgt spid="8195"/>
                                        </p:tgtEl>
                                        <p:attrNameLst>
                                          <p:attrName>style.visibility</p:attrName>
                                        </p:attrNameLst>
                                      </p:cBhvr>
                                      <p:to>
                                        <p:strVal val="visible"/>
                                      </p:to>
                                    </p:set>
                                    <p:animEffect filter="checkerboard(across)" transition="in">
                                      <p:cBhvr>
                                        <p:cTn dur="500" id="32"/>
                                        <p:tgtEl>
                                          <p:spTgt spid="8195"/>
                                        </p:tgtEl>
                                      </p:cBhvr>
                                    </p:animEffect>
                                  </p:childTnLst>
                                </p:cTn>
                              </p:par>
                              <p:par>
                                <p:cTn fill="hold" grpId="0" id="33" nodeType="withEffect" presetClass="entr" presetID="5" presetSubtype="10">
                                  <p:stCondLst>
                                    <p:cond delay="0"/>
                                  </p:stCondLst>
                                  <p:childTnLst>
                                    <p:set>
                                      <p:cBhvr>
                                        <p:cTn dur="1" fill="hold" id="34">
                                          <p:stCondLst>
                                            <p:cond delay="0"/>
                                          </p:stCondLst>
                                        </p:cTn>
                                        <p:tgtEl>
                                          <p:spTgt spid="8196"/>
                                        </p:tgtEl>
                                        <p:attrNameLst>
                                          <p:attrName>style.visibility</p:attrName>
                                        </p:attrNameLst>
                                      </p:cBhvr>
                                      <p:to>
                                        <p:strVal val="visible"/>
                                      </p:to>
                                    </p:set>
                                    <p:animEffect filter="checkerboard(across)" transition="in">
                                      <p:cBhvr>
                                        <p:cTn dur="500" id="35"/>
                                        <p:tgtEl>
                                          <p:spTgt spid="81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8195"/>
      <p:bldP grpId="0" spid="8196"/>
      <p:bldP grpId="0" spid="819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grpSp>
        <p:nvGrpSpPr>
          <p:cNvPr id="14" name="组合 13"/>
          <p:cNvGrpSpPr/>
          <p:nvPr/>
        </p:nvGrpSpPr>
        <p:grpSpPr>
          <a:xfrm>
            <a:off x="2104360" y="2604967"/>
            <a:ext cx="4494212" cy="3144183"/>
            <a:chOff x="6669088" y="2946400"/>
            <a:chExt cx="4494212" cy="3144183"/>
          </a:xfrm>
        </p:grpSpPr>
        <p:grpSp>
          <p:nvGrpSpPr>
            <p:cNvPr id="15" name="组合 32"/>
            <p:cNvGrpSpPr/>
            <p:nvPr/>
          </p:nvGrpSpPr>
          <p:grpSpPr>
            <a:xfrm>
              <a:off x="6669088" y="2946400"/>
              <a:ext cx="4494212" cy="523210"/>
              <a:chExt cx="4320742" cy="524686"/>
            </a:xfrm>
          </p:grpSpPr>
          <p:sp>
            <p:nvSpPr>
              <p:cNvPr id="31" name="TextBox 2"/>
              <p:cNvSpPr txBox="1">
                <a:spLocks noChangeArrowheads="1"/>
              </p:cNvSpPr>
              <p:nvPr/>
            </p:nvSpPr>
            <p:spPr bwMode="auto">
              <a:xfrm>
                <a:off x="1339362" y="0"/>
                <a:ext cx="2981380" cy="519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a:solidFill>
                      <a:schemeClr val="tx1">
                        <a:lumMod val="75000"/>
                        <a:lumOff val="25000"/>
                      </a:schemeClr>
                    </a:solidFill>
                    <a:latin charset="-122" panose="02010609060101010101" typeface="楷体"/>
                    <a:ea charset="-122" panose="02010609060101010101" typeface="楷体"/>
                  </a:rPr>
                  <a:t>单击此处添加标题</a:t>
                </a:r>
              </a:p>
            </p:txBody>
          </p:sp>
          <p:sp>
            <p:nvSpPr>
              <p:cNvPr id="32" name="文本框 34"/>
              <p:cNvSpPr txBox="1">
                <a:spLocks noChangeArrowheads="1"/>
              </p:cNvSpPr>
              <p:nvPr/>
            </p:nvSpPr>
            <p:spPr bwMode="auto">
              <a:xfrm>
                <a:off x="619108" y="0"/>
                <a:ext cx="720254" cy="519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b="1" lang="zh-CN">
                    <a:solidFill>
                      <a:schemeClr val="tx1">
                        <a:lumMod val="75000"/>
                        <a:lumOff val="25000"/>
                      </a:schemeClr>
                    </a:solidFill>
                    <a:latin charset="-122" panose="02010609060101010101" typeface="楷体"/>
                    <a:ea charset="-122" panose="02010609060101010101" typeface="楷体"/>
                  </a:rPr>
                  <a:t>壹</a:t>
                </a:r>
              </a:p>
            </p:txBody>
          </p:sp>
          <p:pic>
            <p:nvPicPr>
              <p:cNvPr id="33" name="图片 35"/>
              <p:cNvPicPr>
                <a:picLocks noChangeArrowheads="1" noChangeAspect="1"/>
              </p:cNvPicPr>
              <p:nvPr/>
            </p:nvPicPr>
            <p:blipFill>
              <a:blip r:embed="rId3">
                <a:extLst>
                  <a:ext uri="{28A0092B-C50C-407E-A947-70E740481C1C}">
                    <a14:useLocalDpi val="0"/>
                  </a:ext>
                </a:extLst>
              </a:blip>
              <a:stretch>
                <a:fillRect/>
              </a:stretch>
            </p:blipFill>
            <p:spPr bwMode="auto">
              <a:xfrm>
                <a:off x="0" y="119393"/>
                <a:ext cx="662634" cy="342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4" name="流程图: 联系 36"/>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w="9525">
                    <a:solidFill>
                      <a:srgbClr val="000000"/>
                    </a:solidFill>
                    <a:rou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2000">
                  <a:solidFill>
                    <a:schemeClr val="tx1">
                      <a:lumMod val="75000"/>
                      <a:lumOff val="25000"/>
                    </a:schemeClr>
                  </a:solidFill>
                  <a:latin charset="-122" panose="02010609060101010101" typeface="楷体"/>
                  <a:ea charset="-122" panose="02010609060101010101" typeface="楷体"/>
                </a:endParaRPr>
              </a:p>
            </p:txBody>
          </p:sp>
        </p:grpSp>
        <p:grpSp>
          <p:nvGrpSpPr>
            <p:cNvPr id="16" name="组合 37"/>
            <p:cNvGrpSpPr/>
            <p:nvPr/>
          </p:nvGrpSpPr>
          <p:grpSpPr>
            <a:xfrm>
              <a:off x="6669088" y="3819525"/>
              <a:ext cx="4494212" cy="523220"/>
              <a:chExt cx="4320742" cy="522893"/>
            </a:xfrm>
          </p:grpSpPr>
          <p:sp>
            <p:nvSpPr>
              <p:cNvPr id="27" name="TextBox 2"/>
              <p:cNvSpPr txBox="1">
                <a:spLocks noChangeArrowheads="1"/>
              </p:cNvSpPr>
              <p:nvPr/>
            </p:nvSpPr>
            <p:spPr bwMode="auto">
              <a:xfrm>
                <a:off x="1339362" y="0"/>
                <a:ext cx="2981380" cy="5178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a:solidFill>
                      <a:schemeClr val="tx1">
                        <a:lumMod val="75000"/>
                        <a:lumOff val="25000"/>
                      </a:schemeClr>
                    </a:solidFill>
                    <a:latin charset="-122" panose="02010609060101010101" typeface="楷体"/>
                    <a:ea charset="-122" panose="02010609060101010101" typeface="楷体"/>
                  </a:rPr>
                  <a:t>单击此处添加标题</a:t>
                </a:r>
              </a:p>
            </p:txBody>
          </p:sp>
          <p:sp>
            <p:nvSpPr>
              <p:cNvPr id="28" name="文本框 39"/>
              <p:cNvSpPr txBox="1">
                <a:spLocks noChangeArrowheads="1"/>
              </p:cNvSpPr>
              <p:nvPr/>
            </p:nvSpPr>
            <p:spPr bwMode="auto">
              <a:xfrm>
                <a:off x="619108" y="0"/>
                <a:ext cx="720254" cy="5178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b="1" lang="zh-CN">
                    <a:solidFill>
                      <a:schemeClr val="tx1">
                        <a:lumMod val="75000"/>
                        <a:lumOff val="25000"/>
                      </a:schemeClr>
                    </a:solidFill>
                    <a:latin charset="-122" panose="02010609060101010101" typeface="楷体"/>
                    <a:ea charset="-122" panose="02010609060101010101" typeface="楷体"/>
                  </a:rPr>
                  <a:t>贰</a:t>
                </a:r>
              </a:p>
            </p:txBody>
          </p:sp>
          <p:pic>
            <p:nvPicPr>
              <p:cNvPr id="29" name="图片 40"/>
              <p:cNvPicPr>
                <a:picLocks noChangeArrowheads="1" noChangeAspect="1"/>
              </p:cNvPicPr>
              <p:nvPr/>
            </p:nvPicPr>
            <p:blipFill>
              <a:blip r:embed="rId3">
                <a:extLst>
                  <a:ext uri="{28A0092B-C50C-407E-A947-70E740481C1C}">
                    <a14:useLocalDpi val="0"/>
                  </a:ext>
                </a:extLst>
              </a:blip>
              <a:stretch>
                <a:fillRect/>
              </a:stretch>
            </p:blipFill>
            <p:spPr bwMode="auto">
              <a:xfrm>
                <a:off x="0" y="119393"/>
                <a:ext cx="662634" cy="342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 name="流程图: 联系 41"/>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w="9525">
                    <a:solidFill>
                      <a:srgbClr val="000000"/>
                    </a:solidFill>
                    <a:rou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2000">
                  <a:solidFill>
                    <a:schemeClr val="tx1">
                      <a:lumMod val="75000"/>
                      <a:lumOff val="25000"/>
                    </a:schemeClr>
                  </a:solidFill>
                  <a:latin charset="-122" panose="02010609060101010101" typeface="楷体"/>
                  <a:ea charset="-122" panose="02010609060101010101" typeface="楷体"/>
                </a:endParaRPr>
              </a:p>
            </p:txBody>
          </p:sp>
        </p:grpSp>
        <p:grpSp>
          <p:nvGrpSpPr>
            <p:cNvPr id="17" name="组合 42"/>
            <p:cNvGrpSpPr/>
            <p:nvPr/>
          </p:nvGrpSpPr>
          <p:grpSpPr>
            <a:xfrm>
              <a:off x="6669088" y="4694238"/>
              <a:ext cx="4494212" cy="523220"/>
              <a:chExt cx="4320742" cy="524697"/>
            </a:xfrm>
          </p:grpSpPr>
          <p:sp>
            <p:nvSpPr>
              <p:cNvPr id="23" name="TextBox 2"/>
              <p:cNvSpPr txBox="1">
                <a:spLocks noChangeArrowheads="1"/>
              </p:cNvSpPr>
              <p:nvPr/>
            </p:nvSpPr>
            <p:spPr bwMode="auto">
              <a:xfrm>
                <a:off x="1339362" y="-1"/>
                <a:ext cx="2981380" cy="5196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a:solidFill>
                      <a:schemeClr val="tx1">
                        <a:lumMod val="75000"/>
                        <a:lumOff val="25000"/>
                      </a:schemeClr>
                    </a:solidFill>
                    <a:latin charset="-122" panose="02010609060101010101" typeface="楷体"/>
                    <a:ea charset="-122" panose="02010609060101010101" typeface="楷体"/>
                  </a:rPr>
                  <a:t>单击此处添加标题</a:t>
                </a:r>
              </a:p>
            </p:txBody>
          </p:sp>
          <p:sp>
            <p:nvSpPr>
              <p:cNvPr id="24" name="文本框 44"/>
              <p:cNvSpPr txBox="1">
                <a:spLocks noChangeArrowheads="1"/>
              </p:cNvSpPr>
              <p:nvPr/>
            </p:nvSpPr>
            <p:spPr bwMode="auto">
              <a:xfrm>
                <a:off x="619108" y="-1"/>
                <a:ext cx="720254" cy="5196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b="1" lang="zh-CN">
                    <a:solidFill>
                      <a:schemeClr val="tx1">
                        <a:lumMod val="75000"/>
                        <a:lumOff val="25000"/>
                      </a:schemeClr>
                    </a:solidFill>
                    <a:latin charset="-122" panose="02010609060101010101" typeface="楷体"/>
                    <a:ea charset="-122" panose="02010609060101010101" typeface="楷体"/>
                  </a:rPr>
                  <a:t>叁</a:t>
                </a:r>
              </a:p>
            </p:txBody>
          </p:sp>
          <p:pic>
            <p:nvPicPr>
              <p:cNvPr id="25" name="图片 45"/>
              <p:cNvPicPr>
                <a:picLocks noChangeArrowheads="1" noChangeAspect="1"/>
              </p:cNvPicPr>
              <p:nvPr/>
            </p:nvPicPr>
            <p:blipFill>
              <a:blip r:embed="rId3">
                <a:extLst>
                  <a:ext uri="{28A0092B-C50C-407E-A947-70E740481C1C}">
                    <a14:useLocalDpi val="0"/>
                  </a:ext>
                </a:extLst>
              </a:blip>
              <a:stretch>
                <a:fillRect/>
              </a:stretch>
            </p:blipFill>
            <p:spPr bwMode="auto">
              <a:xfrm>
                <a:off x="0" y="119393"/>
                <a:ext cx="662634" cy="342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6" name="流程图: 联系 46"/>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w="9525">
                    <a:solidFill>
                      <a:srgbClr val="000000"/>
                    </a:solidFill>
                    <a:rou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2000">
                  <a:solidFill>
                    <a:schemeClr val="tx1">
                      <a:lumMod val="75000"/>
                      <a:lumOff val="25000"/>
                    </a:schemeClr>
                  </a:solidFill>
                  <a:latin charset="-122" panose="02010609060101010101" typeface="楷体"/>
                  <a:ea charset="-122" panose="02010609060101010101" typeface="楷体"/>
                </a:endParaRPr>
              </a:p>
            </p:txBody>
          </p:sp>
        </p:grpSp>
        <p:grpSp>
          <p:nvGrpSpPr>
            <p:cNvPr id="18" name="组合 47"/>
            <p:cNvGrpSpPr/>
            <p:nvPr/>
          </p:nvGrpSpPr>
          <p:grpSpPr>
            <a:xfrm>
              <a:off x="6669088" y="5567363"/>
              <a:ext cx="4494212" cy="523220"/>
              <a:chExt cx="4320742" cy="522895"/>
            </a:xfrm>
          </p:grpSpPr>
          <p:sp>
            <p:nvSpPr>
              <p:cNvPr id="19" name="TextBox 2"/>
              <p:cNvSpPr txBox="1">
                <a:spLocks noChangeArrowheads="1"/>
              </p:cNvSpPr>
              <p:nvPr/>
            </p:nvSpPr>
            <p:spPr bwMode="auto">
              <a:xfrm>
                <a:off x="1339362" y="0"/>
                <a:ext cx="2981380" cy="5178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a:solidFill>
                      <a:schemeClr val="tx1">
                        <a:lumMod val="75000"/>
                        <a:lumOff val="25000"/>
                      </a:schemeClr>
                    </a:solidFill>
                    <a:latin charset="-122" panose="02010609060101010101" typeface="楷体"/>
                    <a:ea charset="-122" panose="02010609060101010101" typeface="楷体"/>
                  </a:rPr>
                  <a:t>单击此处添加标题</a:t>
                </a:r>
              </a:p>
            </p:txBody>
          </p:sp>
          <p:sp>
            <p:nvSpPr>
              <p:cNvPr id="20" name="文本框 49"/>
              <p:cNvSpPr txBox="1">
                <a:spLocks noChangeArrowheads="1"/>
              </p:cNvSpPr>
              <p:nvPr/>
            </p:nvSpPr>
            <p:spPr bwMode="auto">
              <a:xfrm>
                <a:off x="619108" y="0"/>
                <a:ext cx="720254" cy="5178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b="1" lang="zh-CN">
                    <a:solidFill>
                      <a:schemeClr val="tx1">
                        <a:lumMod val="75000"/>
                        <a:lumOff val="25000"/>
                      </a:schemeClr>
                    </a:solidFill>
                    <a:latin charset="-122" panose="02010609060101010101" typeface="楷体"/>
                    <a:ea charset="-122" panose="02010609060101010101" typeface="楷体"/>
                  </a:rPr>
                  <a:t>肆</a:t>
                </a:r>
              </a:p>
            </p:txBody>
          </p:sp>
          <p:pic>
            <p:nvPicPr>
              <p:cNvPr id="21" name="图片 50"/>
              <p:cNvPicPr>
                <a:picLocks noChangeArrowheads="1" noChangeAspect="1"/>
              </p:cNvPicPr>
              <p:nvPr/>
            </p:nvPicPr>
            <p:blipFill>
              <a:blip r:embed="rId3">
                <a:extLst>
                  <a:ext uri="{28A0092B-C50C-407E-A947-70E740481C1C}">
                    <a14:useLocalDpi val="0"/>
                  </a:ext>
                </a:extLst>
              </a:blip>
              <a:stretch>
                <a:fillRect/>
              </a:stretch>
            </p:blipFill>
            <p:spPr bwMode="auto">
              <a:xfrm>
                <a:off x="0" y="119393"/>
                <a:ext cx="662634" cy="342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2" name="流程图: 联系 51"/>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w="9525">
                    <a:solidFill>
                      <a:srgbClr val="000000"/>
                    </a:solidFill>
                    <a:rou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2000">
                  <a:solidFill>
                    <a:schemeClr val="tx1">
                      <a:lumMod val="75000"/>
                      <a:lumOff val="25000"/>
                    </a:schemeClr>
                  </a:solidFill>
                  <a:latin charset="-122" panose="02010609060101010101" typeface="楷体"/>
                  <a:ea charset="-122" panose="02010609060101010101" typeface="楷体"/>
                </a:endParaRPr>
              </a:p>
            </p:txBody>
          </p:sp>
        </p:grpSp>
      </p:grpSp>
      <p:sp>
        <p:nvSpPr>
          <p:cNvPr id="35" name="文本框 31"/>
          <p:cNvSpPr txBox="1">
            <a:spLocks noChangeArrowheads="1"/>
          </p:cNvSpPr>
          <p:nvPr/>
        </p:nvSpPr>
        <p:spPr bwMode="auto">
          <a:xfrm>
            <a:off x="2104207" y="1579501"/>
            <a:ext cx="158694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4400">
                <a:solidFill>
                  <a:schemeClr val="tx1">
                    <a:lumMod val="75000"/>
                    <a:lumOff val="25000"/>
                  </a:schemeClr>
                </a:solidFill>
                <a:latin charset="-122" panose="02010609060101010101" typeface="楷体"/>
                <a:ea charset="-122" panose="02010609060101010101" typeface="楷体"/>
              </a:rPr>
              <a:t>目录</a:t>
            </a:r>
          </a:p>
        </p:txBody>
      </p:sp>
      <p:pic>
        <p:nvPicPr>
          <p:cNvPr descr="E:\中国元素\竹子2.png" id="1028" name="Picture 4"/>
          <p:cNvPicPr>
            <a:picLocks noChangeArrowheads="1" noChangeAspect="1"/>
          </p:cNvPicPr>
          <p:nvPr/>
        </p:nvPicPr>
        <p:blipFill>
          <a:blip r:embed="rId4">
            <a:extLst>
              <a:ext uri="{28A0092B-C50C-407E-A947-70E740481C1C}">
                <a14:useLocalDpi val="0"/>
              </a:ext>
            </a:extLst>
          </a:blip>
          <a:srcRect b="897"/>
          <a:stretch>
            <a:fillRect/>
          </a:stretch>
        </p:blipFill>
        <p:spPr bwMode="auto">
          <a:xfrm flipH="1">
            <a:off x="7486015" y="118110"/>
            <a:ext cx="4578350" cy="6652260"/>
          </a:xfrm>
          <a:prstGeom prst="rect">
            <a:avLst/>
          </a:prstGeom>
          <a:noFill/>
          <a:extLst>
            <a:ext uri="{909E8E84-426E-40DD-AFC4-6F175D3DCCD1}">
              <a14:hiddenFill>
                <a:solidFill>
                  <a:srgbClr val="FFFFFF"/>
                </a:solidFill>
              </a14:hiddenFill>
            </a:ext>
          </a:extLst>
        </p:spPr>
      </p:pic>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2500"/>
                                  </p:stCondLst>
                                  <p:childTnLst>
                                    <p:set>
                                      <p:cBhvr>
                                        <p:cTn dur="1" fill="hold" id="6">
                                          <p:stCondLst>
                                            <p:cond delay="0"/>
                                          </p:stCondLst>
                                        </p:cTn>
                                        <p:tgtEl>
                                          <p:spTgt spid="1028"/>
                                        </p:tgtEl>
                                        <p:attrNameLst>
                                          <p:attrName>style.visibility</p:attrName>
                                        </p:attrNameLst>
                                      </p:cBhvr>
                                      <p:to>
                                        <p:strVal val="visible"/>
                                      </p:to>
                                    </p:set>
                                    <p:animEffect filter="fade" transition="in">
                                      <p:cBhvr>
                                        <p:cTn dur="3000" id="7"/>
                                        <p:tgtEl>
                                          <p:spTgt spid="1028"/>
                                        </p:tgtEl>
                                      </p:cBhvr>
                                    </p:animEffect>
                                  </p:childTnLst>
                                </p:cTn>
                              </p:par>
                              <p:par>
                                <p:cTn fill="hold" id="8" nodeType="withEffect" presetClass="entr" presetID="30" presetSubtype="0">
                                  <p:stCondLst>
                                    <p:cond delay="0"/>
                                  </p:stCondLst>
                                  <p:childTnLst>
                                    <p:set>
                                      <p:cBhvr>
                                        <p:cTn dur="1" fill="hold" id="9">
                                          <p:stCondLst>
                                            <p:cond delay="0"/>
                                          </p:stCondLst>
                                        </p:cTn>
                                        <p:tgtEl>
                                          <p:spTgt spid="14"/>
                                        </p:tgtEl>
                                        <p:attrNameLst>
                                          <p:attrName>style.visibility</p:attrName>
                                        </p:attrNameLst>
                                      </p:cBhvr>
                                      <p:to>
                                        <p:strVal val="visible"/>
                                      </p:to>
                                    </p:set>
                                    <p:animEffect filter="fade" transition="in">
                                      <p:cBhvr>
                                        <p:cTn decel="100000" dur="800" id="10"/>
                                        <p:tgtEl>
                                          <p:spTgt spid="14"/>
                                        </p:tgtEl>
                                      </p:cBhvr>
                                    </p:animEffect>
                                    <p:anim calcmode="lin" valueType="num">
                                      <p:cBhvr>
                                        <p:cTn decel="100000" dur="800" fill="hold" id="11"/>
                                        <p:tgtEl>
                                          <p:spTgt spid="14"/>
                                        </p:tgtEl>
                                        <p:attrNameLst>
                                          <p:attrName>style.rotation</p:attrName>
                                        </p:attrNameLst>
                                      </p:cBhvr>
                                      <p:tavLst>
                                        <p:tav tm="0">
                                          <p:val>
                                            <p:fltVal val="-90"/>
                                          </p:val>
                                        </p:tav>
                                        <p:tav tm="100000">
                                          <p:val>
                                            <p:fltVal val="0"/>
                                          </p:val>
                                        </p:tav>
                                      </p:tavLst>
                                    </p:anim>
                                    <p:anim calcmode="lin" valueType="num">
                                      <p:cBhvr>
                                        <p:cTn decel="100000" dur="800" fill="hold" id="12"/>
                                        <p:tgtEl>
                                          <p:spTgt spid="14"/>
                                        </p:tgtEl>
                                        <p:attrNameLst>
                                          <p:attrName>ppt_x</p:attrName>
                                        </p:attrNameLst>
                                      </p:cBhvr>
                                      <p:tavLst>
                                        <p:tav tm="0">
                                          <p:val>
                                            <p:strVal val="#ppt_x+0.4"/>
                                          </p:val>
                                        </p:tav>
                                        <p:tav tm="100000">
                                          <p:val>
                                            <p:strVal val="#ppt_x-0.05"/>
                                          </p:val>
                                        </p:tav>
                                      </p:tavLst>
                                    </p:anim>
                                    <p:anim calcmode="lin" valueType="num">
                                      <p:cBhvr>
                                        <p:cTn decel="100000" dur="800" fill="hold" id="13"/>
                                        <p:tgtEl>
                                          <p:spTgt spid="14"/>
                                        </p:tgtEl>
                                        <p:attrNameLst>
                                          <p:attrName>ppt_y</p:attrName>
                                        </p:attrNameLst>
                                      </p:cBhvr>
                                      <p:tavLst>
                                        <p:tav tm="0">
                                          <p:val>
                                            <p:strVal val="#ppt_y-0.4"/>
                                          </p:val>
                                        </p:tav>
                                        <p:tav tm="100000">
                                          <p:val>
                                            <p:strVal val="#ppt_y+0.1"/>
                                          </p:val>
                                        </p:tav>
                                      </p:tavLst>
                                    </p:anim>
                                    <p:anim calcmode="lin" valueType="num">
                                      <p:cBhvr>
                                        <p:cTn accel="100000" dur="200" fill="hold" id="14">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accel="100000" dur="200" fill="hold" id="15">
                                          <p:stCondLst>
                                            <p:cond delay="800"/>
                                          </p:stCondLst>
                                        </p:cTn>
                                        <p:tgtEl>
                                          <p:spTgt spid="14"/>
                                        </p:tgtEl>
                                        <p:attrNameLst>
                                          <p:attrName>ppt_y</p:attrName>
                                        </p:attrNameLst>
                                      </p:cBhvr>
                                      <p:tavLst>
                                        <p:tav tm="0">
                                          <p:val>
                                            <p:strVal val="#ppt_y+0.1"/>
                                          </p:val>
                                        </p:tav>
                                        <p:tav tm="100000">
                                          <p:val>
                                            <p:strVal val="#ppt_y"/>
                                          </p:val>
                                        </p:tav>
                                      </p:tavLst>
                                    </p:anim>
                                  </p:childTnLst>
                                </p:cTn>
                              </p:par>
                              <p:par>
                                <p:cTn fill="hold" grpId="0" id="16" nodeType="withEffect" presetClass="entr" presetID="30" presetSubtype="0">
                                  <p:stCondLst>
                                    <p:cond delay="0"/>
                                  </p:stCondLst>
                                  <p:childTnLst>
                                    <p:set>
                                      <p:cBhvr>
                                        <p:cTn dur="1" fill="hold" id="17">
                                          <p:stCondLst>
                                            <p:cond delay="0"/>
                                          </p:stCondLst>
                                        </p:cTn>
                                        <p:tgtEl>
                                          <p:spTgt spid="35"/>
                                        </p:tgtEl>
                                        <p:attrNameLst>
                                          <p:attrName>style.visibility</p:attrName>
                                        </p:attrNameLst>
                                      </p:cBhvr>
                                      <p:to>
                                        <p:strVal val="visible"/>
                                      </p:to>
                                    </p:set>
                                    <p:animEffect filter="fade" transition="in">
                                      <p:cBhvr>
                                        <p:cTn decel="100000" dur="800" id="18"/>
                                        <p:tgtEl>
                                          <p:spTgt spid="35"/>
                                        </p:tgtEl>
                                      </p:cBhvr>
                                    </p:animEffect>
                                    <p:anim calcmode="lin" valueType="num">
                                      <p:cBhvr>
                                        <p:cTn decel="100000" dur="800" fill="hold" id="19"/>
                                        <p:tgtEl>
                                          <p:spTgt spid="35"/>
                                        </p:tgtEl>
                                        <p:attrNameLst>
                                          <p:attrName>style.rotation</p:attrName>
                                        </p:attrNameLst>
                                      </p:cBhvr>
                                      <p:tavLst>
                                        <p:tav tm="0">
                                          <p:val>
                                            <p:fltVal val="-90"/>
                                          </p:val>
                                        </p:tav>
                                        <p:tav tm="100000">
                                          <p:val>
                                            <p:fltVal val="0"/>
                                          </p:val>
                                        </p:tav>
                                      </p:tavLst>
                                    </p:anim>
                                    <p:anim calcmode="lin" valueType="num">
                                      <p:cBhvr>
                                        <p:cTn decel="100000" dur="800" fill="hold" id="20"/>
                                        <p:tgtEl>
                                          <p:spTgt spid="35"/>
                                        </p:tgtEl>
                                        <p:attrNameLst>
                                          <p:attrName>ppt_x</p:attrName>
                                        </p:attrNameLst>
                                      </p:cBhvr>
                                      <p:tavLst>
                                        <p:tav tm="0">
                                          <p:val>
                                            <p:strVal val="#ppt_x+0.4"/>
                                          </p:val>
                                        </p:tav>
                                        <p:tav tm="100000">
                                          <p:val>
                                            <p:strVal val="#ppt_x-0.05"/>
                                          </p:val>
                                        </p:tav>
                                      </p:tavLst>
                                    </p:anim>
                                    <p:anim calcmode="lin" valueType="num">
                                      <p:cBhvr>
                                        <p:cTn decel="100000" dur="800" fill="hold" id="21"/>
                                        <p:tgtEl>
                                          <p:spTgt spid="35"/>
                                        </p:tgtEl>
                                        <p:attrNameLst>
                                          <p:attrName>ppt_y</p:attrName>
                                        </p:attrNameLst>
                                      </p:cBhvr>
                                      <p:tavLst>
                                        <p:tav tm="0">
                                          <p:val>
                                            <p:strVal val="#ppt_y-0.4"/>
                                          </p:val>
                                        </p:tav>
                                        <p:tav tm="100000">
                                          <p:val>
                                            <p:strVal val="#ppt_y+0.1"/>
                                          </p:val>
                                        </p:tav>
                                      </p:tavLst>
                                    </p:anim>
                                    <p:anim calcmode="lin" valueType="num">
                                      <p:cBhvr>
                                        <p:cTn accel="100000" dur="200" fill="hold" id="22">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accel="100000" dur="200" fill="hold" id="23">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3"/>
          <a:stretch>
            <a:fillRect/>
          </a:stretch>
        </a:blipFill>
        <a:effectLst/>
      </p:bgPr>
    </p:bg>
    <p:spTree>
      <p:nvGrpSpPr>
        <p:cNvPr id="1" name=""/>
        <p:cNvGrpSpPr/>
        <p:nvPr/>
      </p:nvGrpSpPr>
      <p:grpSpPr>
        <a:xfrm>
          <a:off x="0" y="0"/>
          <a:ext cx="0" cy="0"/>
        </a:xfrm>
      </p:grpSpPr>
      <p:sp>
        <p:nvSpPr>
          <p:cNvPr id="10242" name="Freeform 5"/>
          <p:cNvSpPr>
            <a:spLocks noEditPoints="1"/>
          </p:cNvSpPr>
          <p:nvPr/>
        </p:nvSpPr>
        <p:spPr>
          <a:xfrm>
            <a:off x="6214710" y="1700213"/>
            <a:ext cx="1617663" cy="1624012"/>
          </a:xfrm>
          <a:custGeom>
            <a:cxnLst>
              <a:cxn ang="0">
                <a:pos x="1617725" y="811398"/>
              </a:cxn>
              <a:cxn ang="0">
                <a:pos x="808863" y="1380183"/>
              </a:cxn>
              <a:cxn ang="0">
                <a:pos x="821284" y="199368"/>
              </a:cxn>
              <a:cxn ang="0">
                <a:pos x="808863" y="199368"/>
              </a:cxn>
              <a:cxn ang="0">
                <a:pos x="853434" y="164185"/>
              </a:cxn>
              <a:cxn ang="0">
                <a:pos x="1125247" y="130469"/>
              </a:cxn>
              <a:cxn ang="0">
                <a:pos x="1173472" y="320308"/>
              </a:cxn>
              <a:cxn ang="0">
                <a:pos x="1144245" y="139997"/>
              </a:cxn>
              <a:cxn ang="0">
                <a:pos x="1208544" y="343030"/>
              </a:cxn>
              <a:cxn ang="0">
                <a:pos x="1357603" y="300518"/>
              </a:cxn>
              <a:cxn ang="0">
                <a:pos x="1364910" y="558523"/>
              </a:cxn>
              <a:cxn ang="0">
                <a:pos x="1281612" y="423657"/>
              </a:cxn>
              <a:cxn ang="0">
                <a:pos x="1557809" y="825324"/>
              </a:cxn>
              <a:cxn ang="0">
                <a:pos x="1415327" y="740300"/>
              </a:cxn>
              <a:cxn ang="0">
                <a:pos x="1415327" y="740300"/>
              </a:cxn>
              <a:cxn ang="0">
                <a:pos x="1553425" y="894224"/>
              </a:cxn>
              <a:cxn ang="0">
                <a:pos x="1332029" y="1126575"/>
              </a:cxn>
              <a:cxn ang="0">
                <a:pos x="1224619" y="1259976"/>
              </a:cxn>
              <a:cxn ang="0">
                <a:pos x="1087982" y="1355995"/>
              </a:cxn>
              <a:cxn ang="0">
                <a:pos x="1207083" y="1276101"/>
              </a:cxn>
              <a:cxn ang="0">
                <a:pos x="1066792" y="1517248"/>
              </a:cxn>
              <a:cxn ang="0">
                <a:pos x="775251" y="1422695"/>
              </a:cxn>
              <a:cxn ang="0">
                <a:pos x="819823" y="1423428"/>
              </a:cxn>
              <a:cxn ang="0">
                <a:pos x="762830" y="1561227"/>
              </a:cxn>
              <a:cxn ang="0">
                <a:pos x="416487" y="1315681"/>
              </a:cxn>
              <a:cxn ang="0">
                <a:pos x="433293" y="1294425"/>
              </a:cxn>
              <a:cxn ang="0">
                <a:pos x="391644" y="1258510"/>
              </a:cxn>
              <a:cxn ang="0">
                <a:pos x="391644" y="1258510"/>
              </a:cxn>
              <a:cxn ang="0">
                <a:pos x="357302" y="1223327"/>
              </a:cxn>
              <a:cxn ang="0">
                <a:pos x="232356" y="1291493"/>
              </a:cxn>
              <a:cxn ang="0">
                <a:pos x="243316" y="1042284"/>
              </a:cxn>
              <a:cxn ang="0">
                <a:pos x="201668" y="876632"/>
              </a:cxn>
              <a:cxn ang="0">
                <a:pos x="222127" y="981447"/>
              </a:cxn>
              <a:cxn ang="0">
                <a:pos x="98642" y="747630"/>
              </a:cxn>
              <a:cxn ang="0">
                <a:pos x="200206" y="854643"/>
              </a:cxn>
              <a:cxn ang="0">
                <a:pos x="114717" y="731504"/>
              </a:cxn>
              <a:cxn ang="0">
                <a:pos x="230164" y="502818"/>
              </a:cxn>
              <a:cxn ang="0">
                <a:pos x="345612" y="221357"/>
              </a:cxn>
              <a:cxn ang="0">
                <a:pos x="360956" y="395804"/>
              </a:cxn>
              <a:cxn ang="0">
                <a:pos x="474942" y="299052"/>
              </a:cxn>
              <a:cxn ang="0">
                <a:pos x="377761" y="378213"/>
              </a:cxn>
              <a:cxn ang="0">
                <a:pos x="442792" y="156123"/>
              </a:cxn>
              <a:cxn ang="0">
                <a:pos x="708029" y="66700"/>
              </a:cxn>
              <a:cxn ang="0">
                <a:pos x="702914" y="139997"/>
              </a:cxn>
              <a:cxn ang="0">
                <a:pos x="732872" y="63768"/>
              </a:cxn>
              <a:cxn ang="0">
                <a:pos x="1405828" y="357689"/>
              </a:cxn>
              <a:cxn ang="0">
                <a:pos x="1446746" y="1205003"/>
              </a:cxn>
              <a:cxn ang="0">
                <a:pos x="1250924" y="1418297"/>
              </a:cxn>
              <a:cxn ang="0">
                <a:pos x="475673" y="1484265"/>
              </a:cxn>
              <a:cxn ang="0">
                <a:pos x="207513" y="490357"/>
              </a:cxn>
            </a:cxnLst>
            <a:rect b="0" l="0" r="0" t="0"/>
            <a:pathLst>
              <a:path h="2214" w="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alpha val="100000"/>
            </a:srgbClr>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cxnSp>
        <p:nvCxnSpPr>
          <p:cNvPr id="10243" name="直接连接符 19"/>
          <p:cNvCxnSpPr/>
          <p:nvPr/>
        </p:nvCxnSpPr>
        <p:spPr>
          <a:xfrm>
            <a:off x="4084285" y="4027488"/>
            <a:ext cx="5905500" cy="0"/>
          </a:xfrm>
          <a:prstGeom prst="line">
            <a:avLst/>
          </a:prstGeom>
          <a:ln cap="flat" cmpd="sng" w="9525">
            <a:solidFill>
              <a:srgbClr val="1E2122"/>
            </a:solidFill>
            <a:prstDash val="solid"/>
            <a:headEnd len="med" type="none" w="med"/>
            <a:tailEnd len="med" type="none" w="med"/>
          </a:ln>
        </p:spPr>
      </p:cxnSp>
      <p:sp>
        <p:nvSpPr>
          <p:cNvPr id="10244" name="TextBox 20"/>
          <p:cNvSpPr txBox="1"/>
          <p:nvPr/>
        </p:nvSpPr>
        <p:spPr>
          <a:xfrm>
            <a:off x="4852635" y="3381375"/>
            <a:ext cx="4297680" cy="640080"/>
          </a:xfrm>
          <a:prstGeom prst="rect">
            <a:avLst/>
          </a:prstGeom>
          <a:noFill/>
          <a:ln w="9525">
            <a:noFill/>
          </a:ln>
        </p:spPr>
        <p:txBody>
          <a:bodyPr wrap="none">
            <a:spAutoFit/>
          </a:bodyPr>
          <a:lstStyle/>
          <a:p>
            <a:r>
              <a:rPr altLang="en-US" lang="zh-CN" sz="3600">
                <a:solidFill>
                  <a:schemeClr val="tx1"/>
                </a:solidFill>
                <a:latin charset="-122" panose="02010609060101010101" typeface="楷体"/>
                <a:ea charset="-122" panose="02010609060101010101" typeface="楷体"/>
              </a:rPr>
              <a:t>请输入第一部分标题</a:t>
            </a:r>
          </a:p>
        </p:txBody>
      </p:sp>
      <p:sp>
        <p:nvSpPr>
          <p:cNvPr id="10245" name="TextBox 21"/>
          <p:cNvSpPr txBox="1"/>
          <p:nvPr/>
        </p:nvSpPr>
        <p:spPr>
          <a:xfrm>
            <a:off x="3901723" y="4044950"/>
            <a:ext cx="6199505" cy="1005840"/>
          </a:xfrm>
          <a:prstGeom prst="rect">
            <a:avLst/>
          </a:prstGeom>
          <a:noFill/>
          <a:ln w="9525">
            <a:noFill/>
          </a:ln>
        </p:spPr>
        <p:txBody>
          <a:bodyPr wrap="square">
            <a:spAutoFit/>
          </a:bodyPr>
          <a:lstStyle/>
          <a:p>
            <a:pPr algn="ctr">
              <a:lnSpc>
                <a:spcPct val="150000"/>
              </a:lnSpc>
            </a:pPr>
            <a:r>
              <a:rPr altLang="x-none" lang="en-US" sz="2000">
                <a:solidFill>
                  <a:schemeClr val="tx1"/>
                </a:solidFill>
                <a:latin charset="-122" panose="02010609060101010101" typeface="楷体"/>
                <a:ea charset="-122" panose="02010609060101010101" typeface="楷体"/>
              </a:rPr>
              <a:t>◎这里是小节标题一      ◎这里是小节标题二</a:t>
            </a:r>
          </a:p>
          <a:p>
            <a:pPr algn="ctr">
              <a:lnSpc>
                <a:spcPct val="150000"/>
              </a:lnSpc>
            </a:pPr>
            <a:r>
              <a:rPr altLang="x-none" lang="en-US" sz="2000">
                <a:solidFill>
                  <a:schemeClr val="tx1"/>
                </a:solidFill>
                <a:latin charset="-122" panose="02010609060101010101" typeface="楷体"/>
                <a:ea charset="-122" panose="02010609060101010101" typeface="楷体"/>
              </a:rPr>
              <a:t>◎这里是小节标题三      ◎这里是小节标题四</a:t>
            </a:r>
          </a:p>
        </p:txBody>
      </p:sp>
      <p:sp>
        <p:nvSpPr>
          <p:cNvPr id="10246" name="TextBox 17"/>
          <p:cNvSpPr txBox="1"/>
          <p:nvPr/>
        </p:nvSpPr>
        <p:spPr>
          <a:xfrm>
            <a:off x="6417910" y="1906905"/>
            <a:ext cx="1198880" cy="1310640"/>
          </a:xfrm>
          <a:prstGeom prst="rect">
            <a:avLst/>
          </a:prstGeom>
          <a:noFill/>
          <a:ln w="9525">
            <a:noFill/>
          </a:ln>
        </p:spPr>
        <p:txBody>
          <a:bodyPr wrap="none">
            <a:spAutoFit/>
          </a:bodyPr>
          <a:lstStyle/>
          <a:p>
            <a:r>
              <a:rPr altLang="en-US" lang="zh-CN" sz="8000">
                <a:solidFill>
                  <a:schemeClr val="tx1"/>
                </a:solidFill>
                <a:latin charset="-122" panose="02010609060101010101" typeface="楷体"/>
                <a:ea charset="-122" panose="02010609060101010101" typeface="楷体"/>
              </a:rPr>
              <a:t>肆</a:t>
            </a:r>
          </a:p>
        </p:txBody>
      </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0242"/>
                                        </p:tgtEl>
                                        <p:attrNameLst>
                                          <p:attrName>style.visibility</p:attrName>
                                        </p:attrNameLst>
                                      </p:cBhvr>
                                      <p:to>
                                        <p:strVal val="visible"/>
                                      </p:to>
                                    </p:set>
                                    <p:anim calcmode="lin" valueType="num">
                                      <p:cBhvr>
                                        <p:cTn dur="1000" fill="hold" id="7"/>
                                        <p:tgtEl>
                                          <p:spTgt spid="10242"/>
                                        </p:tgtEl>
                                        <p:attrNameLst>
                                          <p:attrName>ppt_w</p:attrName>
                                        </p:attrNameLst>
                                      </p:cBhvr>
                                      <p:tavLst>
                                        <p:tav tm="0">
                                          <p:val>
                                            <p:fltVal val="0"/>
                                          </p:val>
                                        </p:tav>
                                        <p:tav tm="100000">
                                          <p:val>
                                            <p:strVal val="#ppt_w"/>
                                          </p:val>
                                        </p:tav>
                                      </p:tavLst>
                                    </p:anim>
                                    <p:anim calcmode="lin" valueType="num">
                                      <p:cBhvr>
                                        <p:cTn dur="1000" fill="hold" id="8"/>
                                        <p:tgtEl>
                                          <p:spTgt spid="10242"/>
                                        </p:tgtEl>
                                        <p:attrNameLst>
                                          <p:attrName>ppt_h</p:attrName>
                                        </p:attrNameLst>
                                      </p:cBhvr>
                                      <p:tavLst>
                                        <p:tav tm="0">
                                          <p:val>
                                            <p:fltVal val="0"/>
                                          </p:val>
                                        </p:tav>
                                        <p:tav tm="100000">
                                          <p:val>
                                            <p:strVal val="#ppt_h"/>
                                          </p:val>
                                        </p:tav>
                                      </p:tavLst>
                                    </p:anim>
                                    <p:animEffect filter="fade" transition="in">
                                      <p:cBhvr>
                                        <p:cTn dur="1000" id="9"/>
                                        <p:tgtEl>
                                          <p:spTgt spid="10242"/>
                                        </p:tgtEl>
                                      </p:cBhvr>
                                    </p:animEffect>
                                  </p:childTnLst>
                                </p:cTn>
                              </p:par>
                            </p:childTnLst>
                          </p:cTn>
                        </p:par>
                        <p:par>
                          <p:cTn fill="hold" id="10" nodeType="afterGroup">
                            <p:stCondLst>
                              <p:cond delay="1000"/>
                            </p:stCondLst>
                            <p:childTnLst>
                              <p:par>
                                <p:cTn fill="hold" grpId="0" id="11" nodeType="afterEffect" presetClass="entr" presetID="31" presetSubtype="0">
                                  <p:stCondLst>
                                    <p:cond delay="0"/>
                                  </p:stCondLst>
                                  <p:childTnLst>
                                    <p:set>
                                      <p:cBhvr>
                                        <p:cTn dur="1" fill="hold" id="12">
                                          <p:stCondLst>
                                            <p:cond delay="0"/>
                                          </p:stCondLst>
                                        </p:cTn>
                                        <p:tgtEl>
                                          <p:spTgt spid="10246"/>
                                        </p:tgtEl>
                                        <p:attrNameLst>
                                          <p:attrName>style.visibility</p:attrName>
                                        </p:attrNameLst>
                                      </p:cBhvr>
                                      <p:to>
                                        <p:strVal val="visible"/>
                                      </p:to>
                                    </p:set>
                                    <p:anim calcmode="lin" valueType="num">
                                      <p:cBhvr>
                                        <p:cTn dur="1000" fill="hold" id="13"/>
                                        <p:tgtEl>
                                          <p:spTgt spid="10246"/>
                                        </p:tgtEl>
                                        <p:attrNameLst>
                                          <p:attrName>ppt_w</p:attrName>
                                        </p:attrNameLst>
                                      </p:cBhvr>
                                      <p:tavLst>
                                        <p:tav tm="0">
                                          <p:val>
                                            <p:fltVal val="0"/>
                                          </p:val>
                                        </p:tav>
                                        <p:tav tm="100000">
                                          <p:val>
                                            <p:strVal val="#ppt_w"/>
                                          </p:val>
                                        </p:tav>
                                      </p:tavLst>
                                    </p:anim>
                                    <p:anim calcmode="lin" valueType="num">
                                      <p:cBhvr>
                                        <p:cTn dur="1000" fill="hold" id="14"/>
                                        <p:tgtEl>
                                          <p:spTgt spid="10246"/>
                                        </p:tgtEl>
                                        <p:attrNameLst>
                                          <p:attrName>ppt_h</p:attrName>
                                        </p:attrNameLst>
                                      </p:cBhvr>
                                      <p:tavLst>
                                        <p:tav tm="0">
                                          <p:val>
                                            <p:fltVal val="0"/>
                                          </p:val>
                                        </p:tav>
                                        <p:tav tm="100000">
                                          <p:val>
                                            <p:strVal val="#ppt_h"/>
                                          </p:val>
                                        </p:tav>
                                      </p:tavLst>
                                    </p:anim>
                                    <p:anim calcmode="lin" valueType="num">
                                      <p:cBhvr>
                                        <p:cTn dur="1000" fill="hold" id="15"/>
                                        <p:tgtEl>
                                          <p:spTgt spid="10246"/>
                                        </p:tgtEl>
                                        <p:attrNameLst>
                                          <p:attrName>style.rotation</p:attrName>
                                        </p:attrNameLst>
                                      </p:cBhvr>
                                      <p:tavLst>
                                        <p:tav tm="0">
                                          <p:val>
                                            <p:fltVal val="90"/>
                                          </p:val>
                                        </p:tav>
                                        <p:tav tm="100000">
                                          <p:val>
                                            <p:fltVal val="0"/>
                                          </p:val>
                                        </p:tav>
                                      </p:tavLst>
                                    </p:anim>
                                    <p:animEffect filter="fade" transition="in">
                                      <p:cBhvr>
                                        <p:cTn dur="1000" id="16"/>
                                        <p:tgtEl>
                                          <p:spTgt spid="10246"/>
                                        </p:tgtEl>
                                      </p:cBhvr>
                                    </p:animEffect>
                                  </p:childTnLst>
                                </p:cTn>
                              </p:par>
                            </p:childTnLst>
                          </p:cTn>
                        </p:par>
                        <p:par>
                          <p:cTn fill="hold" id="17" nodeType="afterGroup">
                            <p:stCondLst>
                              <p:cond delay="2000"/>
                            </p:stCondLst>
                            <p:childTnLst>
                              <p:par>
                                <p:cTn fill="hold" id="18" nodeType="afterEffect" presetClass="entr" presetID="31" presetSubtype="0">
                                  <p:stCondLst>
                                    <p:cond delay="0"/>
                                  </p:stCondLst>
                                  <p:childTnLst>
                                    <p:set>
                                      <p:cBhvr>
                                        <p:cTn dur="1" fill="hold" id="19">
                                          <p:stCondLst>
                                            <p:cond delay="0"/>
                                          </p:stCondLst>
                                        </p:cTn>
                                        <p:tgtEl>
                                          <p:spTgt spid="10243"/>
                                        </p:tgtEl>
                                        <p:attrNameLst>
                                          <p:attrName>style.visibility</p:attrName>
                                        </p:attrNameLst>
                                      </p:cBhvr>
                                      <p:to>
                                        <p:strVal val="visible"/>
                                      </p:to>
                                    </p:set>
                                    <p:anim calcmode="lin" valueType="num">
                                      <p:cBhvr>
                                        <p:cTn dur="500" fill="hold" id="20"/>
                                        <p:tgtEl>
                                          <p:spTgt spid="10243"/>
                                        </p:tgtEl>
                                        <p:attrNameLst>
                                          <p:attrName>ppt_w</p:attrName>
                                        </p:attrNameLst>
                                      </p:cBhvr>
                                      <p:tavLst>
                                        <p:tav tm="0">
                                          <p:val>
                                            <p:fltVal val="0"/>
                                          </p:val>
                                        </p:tav>
                                        <p:tav tm="100000">
                                          <p:val>
                                            <p:strVal val="#ppt_w"/>
                                          </p:val>
                                        </p:tav>
                                      </p:tavLst>
                                    </p:anim>
                                    <p:anim calcmode="lin" valueType="num">
                                      <p:cBhvr>
                                        <p:cTn dur="500" fill="hold" id="21"/>
                                        <p:tgtEl>
                                          <p:spTgt spid="10243"/>
                                        </p:tgtEl>
                                        <p:attrNameLst>
                                          <p:attrName>ppt_h</p:attrName>
                                        </p:attrNameLst>
                                      </p:cBhvr>
                                      <p:tavLst>
                                        <p:tav tm="0">
                                          <p:val>
                                            <p:fltVal val="0"/>
                                          </p:val>
                                        </p:tav>
                                        <p:tav tm="100000">
                                          <p:val>
                                            <p:strVal val="#ppt_h"/>
                                          </p:val>
                                        </p:tav>
                                      </p:tavLst>
                                    </p:anim>
                                    <p:anim calcmode="lin" valueType="num">
                                      <p:cBhvr>
                                        <p:cTn dur="500" fill="hold" id="22"/>
                                        <p:tgtEl>
                                          <p:spTgt spid="10243"/>
                                        </p:tgtEl>
                                        <p:attrNameLst>
                                          <p:attrName>style.rotation</p:attrName>
                                        </p:attrNameLst>
                                      </p:cBhvr>
                                      <p:tavLst>
                                        <p:tav tm="0">
                                          <p:val>
                                            <p:fltVal val="90"/>
                                          </p:val>
                                        </p:tav>
                                        <p:tav tm="100000">
                                          <p:val>
                                            <p:fltVal val="0"/>
                                          </p:val>
                                        </p:tav>
                                      </p:tavLst>
                                    </p:anim>
                                    <p:animEffect filter="fade" transition="in">
                                      <p:cBhvr>
                                        <p:cTn dur="500" id="23"/>
                                        <p:tgtEl>
                                          <p:spTgt spid="10243"/>
                                        </p:tgtEl>
                                      </p:cBhvr>
                                    </p:animEffect>
                                  </p:childTnLst>
                                </p:cTn>
                              </p:par>
                            </p:childTnLst>
                          </p:cTn>
                        </p:par>
                        <p:par>
                          <p:cTn fill="hold" id="24" nodeType="afterGroup">
                            <p:stCondLst>
                              <p:cond delay="25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10244"/>
                                        </p:tgtEl>
                                        <p:attrNameLst>
                                          <p:attrName>style.visibility</p:attrName>
                                        </p:attrNameLst>
                                      </p:cBhvr>
                                      <p:to>
                                        <p:strVal val="visible"/>
                                      </p:to>
                                    </p:set>
                                    <p:anim calcmode="lin" valueType="num">
                                      <p:cBhvr>
                                        <p:cTn dur="500" fill="hold" id="27"/>
                                        <p:tgtEl>
                                          <p:spTgt spid="1024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10244"/>
                                        </p:tgtEl>
                                        <p:attrNameLst>
                                          <p:attrName>ppt_y</p:attrName>
                                        </p:attrNameLst>
                                      </p:cBhvr>
                                      <p:tavLst>
                                        <p:tav tm="0">
                                          <p:val>
                                            <p:strVal val="#ppt_y"/>
                                          </p:val>
                                        </p:tav>
                                        <p:tav tm="100000">
                                          <p:val>
                                            <p:strVal val="#ppt_y"/>
                                          </p:val>
                                        </p:tav>
                                      </p:tavLst>
                                    </p:anim>
                                    <p:anim calcmode="lin" valueType="num">
                                      <p:cBhvr>
                                        <p:cTn dur="500" fill="hold" id="29"/>
                                        <p:tgtEl>
                                          <p:spTgt spid="1024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1024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10244"/>
                                        </p:tgtEl>
                                      </p:cBhvr>
                                    </p:animEffect>
                                  </p:childTnLst>
                                </p:cTn>
                              </p:par>
                            </p:childTnLst>
                          </p:cTn>
                        </p:par>
                        <p:par>
                          <p:cTn fill="hold" id="32" nodeType="afterGroup">
                            <p:stCondLst>
                              <p:cond delay="3000"/>
                            </p:stCondLst>
                            <p:childTnLst>
                              <p:par>
                                <p:cTn fill="hold" grpId="0" id="33" nodeType="afterEffect" presetClass="entr" presetID="22" presetSubtype="1">
                                  <p:stCondLst>
                                    <p:cond delay="0"/>
                                  </p:stCondLst>
                                  <p:childTnLst>
                                    <p:set>
                                      <p:cBhvr>
                                        <p:cTn dur="1" fill="hold" id="34">
                                          <p:stCondLst>
                                            <p:cond delay="0"/>
                                          </p:stCondLst>
                                        </p:cTn>
                                        <p:tgtEl>
                                          <p:spTgt spid="10245"/>
                                        </p:tgtEl>
                                        <p:attrNameLst>
                                          <p:attrName>style.visibility</p:attrName>
                                        </p:attrNameLst>
                                      </p:cBhvr>
                                      <p:to>
                                        <p:strVal val="visible"/>
                                      </p:to>
                                    </p:set>
                                    <p:animEffect filter="wipe(up)" transition="in">
                                      <p:cBhvr>
                                        <p:cTn dur="500" id="35"/>
                                        <p:tgtEl>
                                          <p:spTgt spid="102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44"/>
      <p:bldP grpId="0" spid="10245"/>
      <p:bldP grpId="0" spid="1024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pic>
        <p:nvPicPr>
          <p:cNvPr id="20482" name="图片 1"/>
          <p:cNvPicPr>
            <a:picLocks noChangeArrowheads="1" noChangeAspect="1"/>
          </p:cNvPicPr>
          <p:nvPr/>
        </p:nvPicPr>
        <p:blipFill>
          <a:blip r:embed="rId3">
            <a:extLst>
              <a:ext uri="{28A0092B-C50C-407E-A947-70E740481C1C}">
                <a14:useLocalDpi val="0"/>
              </a:ext>
            </a:extLst>
          </a:blip>
          <a:stretch>
            <a:fillRect/>
          </a:stretch>
        </p:blipFill>
        <p:spPr bwMode="auto">
          <a:xfrm>
            <a:off x="1685682" y="1290955"/>
            <a:ext cx="2631460" cy="55670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483" name="矩形 2"/>
          <p:cNvSpPr>
            <a:spLocks noChangeArrowheads="1"/>
          </p:cNvSpPr>
          <p:nvPr/>
        </p:nvSpPr>
        <p:spPr bwMode="auto">
          <a:xfrm>
            <a:off x="6064250" y="4132263"/>
            <a:ext cx="48926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10609060101010101" typeface="楷体"/>
                <a:ea charset="-122" panose="02010609060101010101" typeface="楷体"/>
              </a:rPr>
              <a:t>单击此处编辑您要的内容，建议您在展示时采用微软雅黑字体，本模版所有图形线条及其相应素材均可自由编辑、改色、替换。更多使用说明和作品请详阅模版最末的使用手册。</a:t>
            </a:r>
          </a:p>
        </p:txBody>
      </p:sp>
      <p:sp>
        <p:nvSpPr>
          <p:cNvPr id="20484" name="矩形 3"/>
          <p:cNvSpPr>
            <a:spLocks noChangeArrowheads="1"/>
          </p:cNvSpPr>
          <p:nvPr/>
        </p:nvSpPr>
        <p:spPr bwMode="auto">
          <a:xfrm>
            <a:off x="6064250" y="3335338"/>
            <a:ext cx="48926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10609060101010101" typeface="楷体"/>
                <a:ea charset="-122" panose="02010609060101010101" typeface="楷体"/>
              </a:rPr>
              <a:t>单击此处编辑您要的内容，建议您在展示时采用微软雅黑字体，本模版所有图形线条及其相应素材均可自由编辑、改色、替换。更多使用说明和作品请详阅模版最末的使用手册。</a:t>
            </a:r>
          </a:p>
        </p:txBody>
      </p:sp>
      <p:grpSp>
        <p:nvGrpSpPr>
          <p:cNvPr id="20485" name="组合 4"/>
          <p:cNvGrpSpPr/>
          <p:nvPr/>
        </p:nvGrpSpPr>
        <p:grpSpPr>
          <a:xfrm>
            <a:off x="6064250" y="2266950"/>
            <a:ext cx="3789363" cy="955675"/>
            <a:chExt cx="3788756" cy="955148"/>
          </a:xfrm>
        </p:grpSpPr>
        <p:pic>
          <p:nvPicPr>
            <p:cNvPr id="20486" name="图片 5"/>
            <p:cNvPicPr>
              <a:picLocks noChangeArrowheads="1" noChangeAspect="1"/>
            </p:cNvPicPr>
            <p:nvPr/>
          </p:nvPicPr>
          <p:blipFill>
            <a:blip r:embed="rId4">
              <a:extLst>
                <a:ext uri="{28A0092B-C50C-407E-A947-70E740481C1C}">
                  <a14:useLocalDpi val="0"/>
                </a:ext>
              </a:extLst>
            </a:blip>
            <a:srcRect r="2299" t="10387"/>
            <a:stretch>
              <a:fillRect/>
            </a:stretch>
          </p:blipFill>
          <p:spPr bwMode="auto">
            <a:xfrm>
              <a:off x="0" y="0"/>
              <a:ext cx="3788756" cy="955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487" name="文本框 6"/>
            <p:cNvSpPr txBox="1">
              <a:spLocks noChangeArrowheads="1"/>
            </p:cNvSpPr>
            <p:nvPr/>
          </p:nvSpPr>
          <p:spPr bwMode="auto">
            <a:xfrm>
              <a:off x="384577" y="180329"/>
              <a:ext cx="1657350" cy="3655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800">
                  <a:solidFill>
                    <a:schemeClr val="bg1"/>
                  </a:solidFill>
                  <a:latin charset="-122" panose="02010609060101010101" typeface="楷体"/>
                  <a:ea charset="-122" panose="02010609060101010101" typeface="楷体"/>
                </a:rPr>
                <a:t>单击添加标题</a:t>
              </a:r>
            </a:p>
          </p:txBody>
        </p:sp>
      </p:gr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childTnLst>
                          </p:cTn>
                        </p:par>
                        <p:par>
                          <p:cTn fill="hold" id="12" nodeType="afterGroup">
                            <p:stCondLst>
                              <p:cond delay="500"/>
                            </p:stCondLst>
                            <p:childTnLst>
                              <p:par>
                                <p:cTn fill="hold" id="13" nodeType="afterEffect" presetClass="entr" presetID="42" presetSubtype="0">
                                  <p:stCondLst>
                                    <p:cond delay="0"/>
                                  </p:stCondLst>
                                  <p:childTnLst>
                                    <p:set>
                                      <p:cBhvr>
                                        <p:cTn dur="1" fill="hold" id="14">
                                          <p:stCondLst>
                                            <p:cond delay="0"/>
                                          </p:stCondLst>
                                        </p:cTn>
                                        <p:tgtEl>
                                          <p:spTgt spid="20482"/>
                                        </p:tgtEl>
                                        <p:attrNameLst>
                                          <p:attrName>style.visibility</p:attrName>
                                        </p:attrNameLst>
                                      </p:cBhvr>
                                      <p:to>
                                        <p:strVal val="visible"/>
                                      </p:to>
                                    </p:set>
                                    <p:animEffect filter="fade" transition="in">
                                      <p:cBhvr>
                                        <p:cTn dur="1000" id="15"/>
                                        <p:tgtEl>
                                          <p:spTgt spid="20482"/>
                                        </p:tgtEl>
                                      </p:cBhvr>
                                    </p:animEffect>
                                    <p:anim calcmode="lin" valueType="num">
                                      <p:cBhvr>
                                        <p:cTn dur="1000" fill="hold" id="16"/>
                                        <p:tgtEl>
                                          <p:spTgt spid="20482"/>
                                        </p:tgtEl>
                                        <p:attrNameLst>
                                          <p:attrName>ppt_x</p:attrName>
                                        </p:attrNameLst>
                                      </p:cBhvr>
                                      <p:tavLst>
                                        <p:tav tm="0">
                                          <p:val>
                                            <p:strVal val="#ppt_x"/>
                                          </p:val>
                                        </p:tav>
                                        <p:tav tm="100000">
                                          <p:val>
                                            <p:strVal val="#ppt_x"/>
                                          </p:val>
                                        </p:tav>
                                      </p:tavLst>
                                    </p:anim>
                                    <p:anim calcmode="lin" valueType="num">
                                      <p:cBhvr>
                                        <p:cTn dur="1000" fill="hold" id="17"/>
                                        <p:tgtEl>
                                          <p:spTgt spid="20482"/>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20483"/>
                                        </p:tgtEl>
                                        <p:attrNameLst>
                                          <p:attrName>style.visibility</p:attrName>
                                        </p:attrNameLst>
                                      </p:cBhvr>
                                      <p:to>
                                        <p:strVal val="visible"/>
                                      </p:to>
                                    </p:set>
                                    <p:animEffect filter="fade" transition="in">
                                      <p:cBhvr>
                                        <p:cTn dur="1000" id="20"/>
                                        <p:tgtEl>
                                          <p:spTgt spid="20483"/>
                                        </p:tgtEl>
                                      </p:cBhvr>
                                    </p:animEffect>
                                    <p:anim calcmode="lin" valueType="num">
                                      <p:cBhvr>
                                        <p:cTn dur="1000" fill="hold" id="21"/>
                                        <p:tgtEl>
                                          <p:spTgt spid="20483"/>
                                        </p:tgtEl>
                                        <p:attrNameLst>
                                          <p:attrName>ppt_x</p:attrName>
                                        </p:attrNameLst>
                                      </p:cBhvr>
                                      <p:tavLst>
                                        <p:tav tm="0">
                                          <p:val>
                                            <p:strVal val="#ppt_x"/>
                                          </p:val>
                                        </p:tav>
                                        <p:tav tm="100000">
                                          <p:val>
                                            <p:strVal val="#ppt_x"/>
                                          </p:val>
                                        </p:tav>
                                      </p:tavLst>
                                    </p:anim>
                                    <p:anim calcmode="lin" valueType="num">
                                      <p:cBhvr>
                                        <p:cTn dur="1000" fill="hold" id="22"/>
                                        <p:tgtEl>
                                          <p:spTgt spid="20483"/>
                                        </p:tgtEl>
                                        <p:attrNameLst>
                                          <p:attrName>ppt_y</p:attrName>
                                        </p:attrNameLst>
                                      </p:cBhvr>
                                      <p:tavLst>
                                        <p:tav tm="0">
                                          <p:val>
                                            <p:strVal val="#ppt_y-.1"/>
                                          </p:val>
                                        </p:tav>
                                        <p:tav tm="100000">
                                          <p:val>
                                            <p:strVal val="#ppt_y"/>
                                          </p:val>
                                        </p:tav>
                                      </p:tavLst>
                                    </p:anim>
                                  </p:childTnLst>
                                </p:cTn>
                              </p:par>
                              <p:par>
                                <p:cTn fill="hold" grpId="0" id="23" nodeType="withEffect" presetClass="entr" presetID="47" presetSubtype="0">
                                  <p:stCondLst>
                                    <p:cond delay="0"/>
                                  </p:stCondLst>
                                  <p:childTnLst>
                                    <p:set>
                                      <p:cBhvr>
                                        <p:cTn dur="1" fill="hold" id="24">
                                          <p:stCondLst>
                                            <p:cond delay="0"/>
                                          </p:stCondLst>
                                        </p:cTn>
                                        <p:tgtEl>
                                          <p:spTgt spid="20484"/>
                                        </p:tgtEl>
                                        <p:attrNameLst>
                                          <p:attrName>style.visibility</p:attrName>
                                        </p:attrNameLst>
                                      </p:cBhvr>
                                      <p:to>
                                        <p:strVal val="visible"/>
                                      </p:to>
                                    </p:set>
                                    <p:animEffect filter="fade" transition="in">
                                      <p:cBhvr>
                                        <p:cTn dur="1000" id="25"/>
                                        <p:tgtEl>
                                          <p:spTgt spid="20484"/>
                                        </p:tgtEl>
                                      </p:cBhvr>
                                    </p:animEffect>
                                    <p:anim calcmode="lin" valueType="num">
                                      <p:cBhvr>
                                        <p:cTn dur="1000" fill="hold" id="26"/>
                                        <p:tgtEl>
                                          <p:spTgt spid="20484"/>
                                        </p:tgtEl>
                                        <p:attrNameLst>
                                          <p:attrName>ppt_x</p:attrName>
                                        </p:attrNameLst>
                                      </p:cBhvr>
                                      <p:tavLst>
                                        <p:tav tm="0">
                                          <p:val>
                                            <p:strVal val="#ppt_x"/>
                                          </p:val>
                                        </p:tav>
                                        <p:tav tm="100000">
                                          <p:val>
                                            <p:strVal val="#ppt_x"/>
                                          </p:val>
                                        </p:tav>
                                      </p:tavLst>
                                    </p:anim>
                                    <p:anim calcmode="lin" valueType="num">
                                      <p:cBhvr>
                                        <p:cTn dur="1000" fill="hold" id="27"/>
                                        <p:tgtEl>
                                          <p:spTgt spid="20484"/>
                                        </p:tgtEl>
                                        <p:attrNameLst>
                                          <p:attrName>ppt_y</p:attrName>
                                        </p:attrNameLst>
                                      </p:cBhvr>
                                      <p:tavLst>
                                        <p:tav tm="0">
                                          <p:val>
                                            <p:strVal val="#ppt_y-.1"/>
                                          </p:val>
                                        </p:tav>
                                        <p:tav tm="100000">
                                          <p:val>
                                            <p:strVal val="#ppt_y"/>
                                          </p:val>
                                        </p:tav>
                                      </p:tavLst>
                                    </p:anim>
                                  </p:childTnLst>
                                </p:cTn>
                              </p:par>
                              <p:par>
                                <p:cTn fill="hold" id="28" nodeType="withEffect" presetClass="entr" presetID="47" presetSubtype="0">
                                  <p:stCondLst>
                                    <p:cond delay="0"/>
                                  </p:stCondLst>
                                  <p:childTnLst>
                                    <p:set>
                                      <p:cBhvr>
                                        <p:cTn dur="1" fill="hold" id="29">
                                          <p:stCondLst>
                                            <p:cond delay="0"/>
                                          </p:stCondLst>
                                        </p:cTn>
                                        <p:tgtEl>
                                          <p:spTgt spid="20485"/>
                                        </p:tgtEl>
                                        <p:attrNameLst>
                                          <p:attrName>style.visibility</p:attrName>
                                        </p:attrNameLst>
                                      </p:cBhvr>
                                      <p:to>
                                        <p:strVal val="visible"/>
                                      </p:to>
                                    </p:set>
                                    <p:animEffect filter="fade" transition="in">
                                      <p:cBhvr>
                                        <p:cTn dur="1000" id="30"/>
                                        <p:tgtEl>
                                          <p:spTgt spid="20485"/>
                                        </p:tgtEl>
                                      </p:cBhvr>
                                    </p:animEffect>
                                    <p:anim calcmode="lin" valueType="num">
                                      <p:cBhvr>
                                        <p:cTn dur="1000" fill="hold" id="31"/>
                                        <p:tgtEl>
                                          <p:spTgt spid="20485"/>
                                        </p:tgtEl>
                                        <p:attrNameLst>
                                          <p:attrName>ppt_x</p:attrName>
                                        </p:attrNameLst>
                                      </p:cBhvr>
                                      <p:tavLst>
                                        <p:tav tm="0">
                                          <p:val>
                                            <p:strVal val="#ppt_x"/>
                                          </p:val>
                                        </p:tav>
                                        <p:tav tm="100000">
                                          <p:val>
                                            <p:strVal val="#ppt_x"/>
                                          </p:val>
                                        </p:tav>
                                      </p:tavLst>
                                    </p:anim>
                                    <p:anim calcmode="lin" valueType="num">
                                      <p:cBhvr>
                                        <p:cTn dur="1000" fill="hold" id="32"/>
                                        <p:tgtEl>
                                          <p:spTgt spid="20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20483"/>
      <p:bldP grpId="0" spid="2048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pic>
        <p:nvPicPr>
          <p:cNvPr id="23554" name="图片 1"/>
          <p:cNvPicPr>
            <a:picLocks noChangeArrowheads="1" noChangeAspect="1"/>
          </p:cNvPicPr>
          <p:nvPr/>
        </p:nvPicPr>
        <p:blipFill>
          <a:blip r:embed="rId3">
            <a:extLst>
              <a:ext uri="{28A0092B-C50C-407E-A947-70E740481C1C}">
                <a14:useLocalDpi val="0"/>
              </a:ext>
            </a:extLst>
          </a:blip>
          <a:stretch>
            <a:fillRect/>
          </a:stretch>
        </p:blipFill>
        <p:spPr bwMode="auto">
          <a:xfrm>
            <a:off x="1051272" y="1769745"/>
            <a:ext cx="7145338" cy="4743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555" name="矩形 2"/>
          <p:cNvSpPr>
            <a:spLocks noChangeArrowheads="1"/>
          </p:cNvSpPr>
          <p:nvPr/>
        </p:nvSpPr>
        <p:spPr bwMode="auto">
          <a:xfrm>
            <a:off x="7873999" y="3831908"/>
            <a:ext cx="3789363"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10609060101010101" typeface="楷体"/>
                <a:ea charset="-122" panose="02010609060101010101" typeface="楷体"/>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nvGrpSpPr>
          <p:cNvPr id="23556" name="组合 3"/>
          <p:cNvGrpSpPr/>
          <p:nvPr/>
        </p:nvGrpSpPr>
        <p:grpSpPr>
          <a:xfrm>
            <a:off x="7874000" y="2763520"/>
            <a:ext cx="3789363" cy="954088"/>
            <a:chExt cx="3788756" cy="955148"/>
          </a:xfrm>
        </p:grpSpPr>
        <p:pic>
          <p:nvPicPr>
            <p:cNvPr id="23557" name="图片 4"/>
            <p:cNvPicPr>
              <a:picLocks noChangeArrowheads="1" noChangeAspect="1"/>
            </p:cNvPicPr>
            <p:nvPr/>
          </p:nvPicPr>
          <p:blipFill>
            <a:blip r:embed="rId4">
              <a:extLst>
                <a:ext uri="{28A0092B-C50C-407E-A947-70E740481C1C}">
                  <a14:useLocalDpi val="0"/>
                </a:ext>
              </a:extLst>
            </a:blip>
            <a:srcRect r="2299" t="10387"/>
            <a:stretch>
              <a:fillRect/>
            </a:stretch>
          </p:blipFill>
          <p:spPr bwMode="auto">
            <a:xfrm>
              <a:off x="0" y="0"/>
              <a:ext cx="3788756" cy="955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558" name="文本框 5"/>
            <p:cNvSpPr txBox="1">
              <a:spLocks noChangeArrowheads="1"/>
            </p:cNvSpPr>
            <p:nvPr/>
          </p:nvSpPr>
          <p:spPr bwMode="auto">
            <a:xfrm>
              <a:off x="384576" y="180329"/>
              <a:ext cx="1657350" cy="3661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800">
                  <a:solidFill>
                    <a:schemeClr val="bg1"/>
                  </a:solidFill>
                  <a:latin charset="-122" panose="02010609060101010101" typeface="楷体"/>
                  <a:ea charset="-122" panose="02010609060101010101" typeface="楷体"/>
                </a:rPr>
                <a:t>单击添加标题</a:t>
              </a:r>
            </a:p>
          </p:txBody>
        </p:sp>
      </p:gr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par>
                                <p:cTn fill="hold" id="12" nodeType="withEffect" presetClass="entr" presetID="5" presetSubtype="10">
                                  <p:stCondLst>
                                    <p:cond delay="0"/>
                                  </p:stCondLst>
                                  <p:childTnLst>
                                    <p:set>
                                      <p:cBhvr>
                                        <p:cTn dur="1" fill="hold" id="13">
                                          <p:stCondLst>
                                            <p:cond delay="0"/>
                                          </p:stCondLst>
                                        </p:cTn>
                                        <p:tgtEl>
                                          <p:spTgt spid="23554"/>
                                        </p:tgtEl>
                                        <p:attrNameLst>
                                          <p:attrName>style.visibility</p:attrName>
                                        </p:attrNameLst>
                                      </p:cBhvr>
                                      <p:to>
                                        <p:strVal val="visible"/>
                                      </p:to>
                                    </p:set>
                                    <p:animEffect filter="checkerboard(across)" transition="in">
                                      <p:cBhvr>
                                        <p:cTn dur="500" id="14"/>
                                        <p:tgtEl>
                                          <p:spTgt spid="23554"/>
                                        </p:tgtEl>
                                      </p:cBhvr>
                                    </p:animEffect>
                                  </p:childTnLst>
                                </p:cTn>
                              </p:par>
                              <p:par>
                                <p:cTn fill="hold" grpId="0" id="15" nodeType="withEffect" presetClass="entr" presetID="30" presetSubtype="0">
                                  <p:stCondLst>
                                    <p:cond delay="0"/>
                                  </p:stCondLst>
                                  <p:childTnLst>
                                    <p:set>
                                      <p:cBhvr>
                                        <p:cTn dur="1" fill="hold" id="16">
                                          <p:stCondLst>
                                            <p:cond delay="0"/>
                                          </p:stCondLst>
                                        </p:cTn>
                                        <p:tgtEl>
                                          <p:spTgt spid="23555"/>
                                        </p:tgtEl>
                                        <p:attrNameLst>
                                          <p:attrName>style.visibility</p:attrName>
                                        </p:attrNameLst>
                                      </p:cBhvr>
                                      <p:to>
                                        <p:strVal val="visible"/>
                                      </p:to>
                                    </p:set>
                                    <p:animEffect filter="fade" transition="in">
                                      <p:cBhvr>
                                        <p:cTn decel="100000" dur="800" id="17"/>
                                        <p:tgtEl>
                                          <p:spTgt spid="23555"/>
                                        </p:tgtEl>
                                      </p:cBhvr>
                                    </p:animEffect>
                                    <p:anim calcmode="lin" valueType="num">
                                      <p:cBhvr>
                                        <p:cTn decel="100000" dur="800" fill="hold" id="18"/>
                                        <p:tgtEl>
                                          <p:spTgt spid="23555"/>
                                        </p:tgtEl>
                                        <p:attrNameLst>
                                          <p:attrName>style.rotation</p:attrName>
                                        </p:attrNameLst>
                                      </p:cBhvr>
                                      <p:tavLst>
                                        <p:tav tm="0">
                                          <p:val>
                                            <p:fltVal val="-90"/>
                                          </p:val>
                                        </p:tav>
                                        <p:tav tm="100000">
                                          <p:val>
                                            <p:fltVal val="0"/>
                                          </p:val>
                                        </p:tav>
                                      </p:tavLst>
                                    </p:anim>
                                    <p:anim calcmode="lin" valueType="num">
                                      <p:cBhvr>
                                        <p:cTn decel="100000" dur="800" fill="hold" id="19"/>
                                        <p:tgtEl>
                                          <p:spTgt spid="23555"/>
                                        </p:tgtEl>
                                        <p:attrNameLst>
                                          <p:attrName>ppt_x</p:attrName>
                                        </p:attrNameLst>
                                      </p:cBhvr>
                                      <p:tavLst>
                                        <p:tav tm="0">
                                          <p:val>
                                            <p:strVal val="#ppt_x+0.4"/>
                                          </p:val>
                                        </p:tav>
                                        <p:tav tm="100000">
                                          <p:val>
                                            <p:strVal val="#ppt_x-0.05"/>
                                          </p:val>
                                        </p:tav>
                                      </p:tavLst>
                                    </p:anim>
                                    <p:anim calcmode="lin" valueType="num">
                                      <p:cBhvr>
                                        <p:cTn decel="100000" dur="800" fill="hold" id="20"/>
                                        <p:tgtEl>
                                          <p:spTgt spid="23555"/>
                                        </p:tgtEl>
                                        <p:attrNameLst>
                                          <p:attrName>ppt_y</p:attrName>
                                        </p:attrNameLst>
                                      </p:cBhvr>
                                      <p:tavLst>
                                        <p:tav tm="0">
                                          <p:val>
                                            <p:strVal val="#ppt_y-0.4"/>
                                          </p:val>
                                        </p:tav>
                                        <p:tav tm="100000">
                                          <p:val>
                                            <p:strVal val="#ppt_y+0.1"/>
                                          </p:val>
                                        </p:tav>
                                      </p:tavLst>
                                    </p:anim>
                                    <p:anim calcmode="lin" valueType="num">
                                      <p:cBhvr>
                                        <p:cTn accel="100000" dur="200" fill="hold" id="21">
                                          <p:stCondLst>
                                            <p:cond delay="800"/>
                                          </p:stCondLst>
                                        </p:cTn>
                                        <p:tgtEl>
                                          <p:spTgt spid="23555"/>
                                        </p:tgtEl>
                                        <p:attrNameLst>
                                          <p:attrName>ppt_x</p:attrName>
                                        </p:attrNameLst>
                                      </p:cBhvr>
                                      <p:tavLst>
                                        <p:tav tm="0">
                                          <p:val>
                                            <p:strVal val="#ppt_x-0.05"/>
                                          </p:val>
                                        </p:tav>
                                        <p:tav tm="100000">
                                          <p:val>
                                            <p:strVal val="#ppt_x"/>
                                          </p:val>
                                        </p:tav>
                                      </p:tavLst>
                                    </p:anim>
                                    <p:anim calcmode="lin" valueType="num">
                                      <p:cBhvr>
                                        <p:cTn accel="100000" dur="200" fill="hold" id="22">
                                          <p:stCondLst>
                                            <p:cond delay="800"/>
                                          </p:stCondLst>
                                        </p:cTn>
                                        <p:tgtEl>
                                          <p:spTgt spid="23555"/>
                                        </p:tgtEl>
                                        <p:attrNameLst>
                                          <p:attrName>ppt_y</p:attrName>
                                        </p:attrNameLst>
                                      </p:cBhvr>
                                      <p:tavLst>
                                        <p:tav tm="0">
                                          <p:val>
                                            <p:strVal val="#ppt_y+0.1"/>
                                          </p:val>
                                        </p:tav>
                                        <p:tav tm="100000">
                                          <p:val>
                                            <p:strVal val="#ppt_y"/>
                                          </p:val>
                                        </p:tav>
                                      </p:tavLst>
                                    </p:anim>
                                  </p:childTnLst>
                                </p:cTn>
                              </p:par>
                              <p:par>
                                <p:cTn fill="hold" id="23" nodeType="withEffect" presetClass="entr" presetID="30" presetSubtype="0">
                                  <p:stCondLst>
                                    <p:cond delay="0"/>
                                  </p:stCondLst>
                                  <p:childTnLst>
                                    <p:set>
                                      <p:cBhvr>
                                        <p:cTn dur="1" fill="hold" id="24">
                                          <p:stCondLst>
                                            <p:cond delay="0"/>
                                          </p:stCondLst>
                                        </p:cTn>
                                        <p:tgtEl>
                                          <p:spTgt spid="23556"/>
                                        </p:tgtEl>
                                        <p:attrNameLst>
                                          <p:attrName>style.visibility</p:attrName>
                                        </p:attrNameLst>
                                      </p:cBhvr>
                                      <p:to>
                                        <p:strVal val="visible"/>
                                      </p:to>
                                    </p:set>
                                    <p:animEffect filter="fade" transition="in">
                                      <p:cBhvr>
                                        <p:cTn decel="100000" dur="800" id="25"/>
                                        <p:tgtEl>
                                          <p:spTgt spid="23556"/>
                                        </p:tgtEl>
                                      </p:cBhvr>
                                    </p:animEffect>
                                    <p:anim calcmode="lin" valueType="num">
                                      <p:cBhvr>
                                        <p:cTn decel="100000" dur="800" fill="hold" id="26"/>
                                        <p:tgtEl>
                                          <p:spTgt spid="23556"/>
                                        </p:tgtEl>
                                        <p:attrNameLst>
                                          <p:attrName>style.rotation</p:attrName>
                                        </p:attrNameLst>
                                      </p:cBhvr>
                                      <p:tavLst>
                                        <p:tav tm="0">
                                          <p:val>
                                            <p:fltVal val="-90"/>
                                          </p:val>
                                        </p:tav>
                                        <p:tav tm="100000">
                                          <p:val>
                                            <p:fltVal val="0"/>
                                          </p:val>
                                        </p:tav>
                                      </p:tavLst>
                                    </p:anim>
                                    <p:anim calcmode="lin" valueType="num">
                                      <p:cBhvr>
                                        <p:cTn decel="100000" dur="800" fill="hold" id="27"/>
                                        <p:tgtEl>
                                          <p:spTgt spid="23556"/>
                                        </p:tgtEl>
                                        <p:attrNameLst>
                                          <p:attrName>ppt_x</p:attrName>
                                        </p:attrNameLst>
                                      </p:cBhvr>
                                      <p:tavLst>
                                        <p:tav tm="0">
                                          <p:val>
                                            <p:strVal val="#ppt_x+0.4"/>
                                          </p:val>
                                        </p:tav>
                                        <p:tav tm="100000">
                                          <p:val>
                                            <p:strVal val="#ppt_x-0.05"/>
                                          </p:val>
                                        </p:tav>
                                      </p:tavLst>
                                    </p:anim>
                                    <p:anim calcmode="lin" valueType="num">
                                      <p:cBhvr>
                                        <p:cTn decel="100000" dur="800" fill="hold" id="28"/>
                                        <p:tgtEl>
                                          <p:spTgt spid="23556"/>
                                        </p:tgtEl>
                                        <p:attrNameLst>
                                          <p:attrName>ppt_y</p:attrName>
                                        </p:attrNameLst>
                                      </p:cBhvr>
                                      <p:tavLst>
                                        <p:tav tm="0">
                                          <p:val>
                                            <p:strVal val="#ppt_y-0.4"/>
                                          </p:val>
                                        </p:tav>
                                        <p:tav tm="100000">
                                          <p:val>
                                            <p:strVal val="#ppt_y+0.1"/>
                                          </p:val>
                                        </p:tav>
                                      </p:tavLst>
                                    </p:anim>
                                    <p:anim calcmode="lin" valueType="num">
                                      <p:cBhvr>
                                        <p:cTn accel="100000" dur="200" fill="hold" id="29">
                                          <p:stCondLst>
                                            <p:cond delay="800"/>
                                          </p:stCondLst>
                                        </p:cTn>
                                        <p:tgtEl>
                                          <p:spTgt spid="23556"/>
                                        </p:tgtEl>
                                        <p:attrNameLst>
                                          <p:attrName>ppt_x</p:attrName>
                                        </p:attrNameLst>
                                      </p:cBhvr>
                                      <p:tavLst>
                                        <p:tav tm="0">
                                          <p:val>
                                            <p:strVal val="#ppt_x-0.05"/>
                                          </p:val>
                                        </p:tav>
                                        <p:tav tm="100000">
                                          <p:val>
                                            <p:strVal val="#ppt_x"/>
                                          </p:val>
                                        </p:tav>
                                      </p:tavLst>
                                    </p:anim>
                                    <p:anim calcmode="lin" valueType="num">
                                      <p:cBhvr>
                                        <p:cTn accel="100000" dur="200" fill="hold" id="30">
                                          <p:stCondLst>
                                            <p:cond delay="800"/>
                                          </p:stCondLst>
                                        </p:cTn>
                                        <p:tgtEl>
                                          <p:spTgt spid="23556"/>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2355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3"/>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grpSp>
        <p:nvGrpSpPr>
          <p:cNvPr id="5" name="组合 4"/>
          <p:cNvGrpSpPr/>
          <p:nvPr/>
        </p:nvGrpSpPr>
        <p:grpSpPr>
          <a:xfrm>
            <a:off x="6985000" y="4817745"/>
            <a:ext cx="669925" cy="669925"/>
            <a:chOff x="6443245" y="4780605"/>
            <a:chExt cx="751188" cy="751188"/>
          </a:xfrm>
        </p:grpSpPr>
        <p:sp>
          <p:nvSpPr>
            <p:cNvPr id="6" name="椭圆 5"/>
            <p:cNvSpPr/>
            <p:nvPr/>
          </p:nvSpPr>
          <p:spPr>
            <a:xfrm>
              <a:off x="6443245" y="4780605"/>
              <a:ext cx="751188" cy="751188"/>
            </a:xfrm>
            <a:prstGeom prst="ellipse">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7D9A52"/>
                </a:solidFill>
                <a:latin charset="-122" panose="02010609060101010101" typeface="楷体"/>
                <a:ea charset="-122" panose="02010609060101010101" typeface="楷体"/>
              </a:endParaRPr>
            </a:p>
          </p:txBody>
        </p:sp>
        <p:grpSp>
          <p:nvGrpSpPr>
            <p:cNvPr id="7" name="组合 6"/>
            <p:cNvGrpSpPr/>
            <p:nvPr/>
          </p:nvGrpSpPr>
          <p:grpSpPr>
            <a:xfrm>
              <a:off x="6600772" y="4925106"/>
              <a:ext cx="482922" cy="481856"/>
              <a:chOff x="3175" y="4763"/>
              <a:chExt cx="717550" cy="715963"/>
            </a:xfrm>
            <a:solidFill>
              <a:schemeClr val="bg1">
                <a:lumMod val="95000"/>
              </a:schemeClr>
            </a:solidFill>
          </p:grpSpPr>
          <p:sp>
            <p:nvSpPr>
              <p:cNvPr id="8" name="Freeform 9"/>
              <p:cNvSpPr/>
              <p:nvPr/>
            </p:nvSpPr>
            <p:spPr bwMode="auto">
              <a:xfrm>
                <a:off x="434975" y="439738"/>
                <a:ext cx="285750" cy="280988"/>
              </a:xfrm>
              <a:custGeom>
                <a:gdLst>
                  <a:gd fmla="*/ 68 w 75" name="T0"/>
                  <a:gd fmla="*/ 42 h 74" name="T1"/>
                  <a:gd fmla="*/ 25 w 75" name="T2"/>
                  <a:gd fmla="*/ 0 h 74" name="T3"/>
                  <a:gd fmla="*/ 0 w 75" name="T4"/>
                  <a:gd fmla="*/ 24 h 74" name="T5"/>
                  <a:gd fmla="*/ 43 w 75" name="T6"/>
                  <a:gd fmla="*/ 67 h 74" name="T7"/>
                  <a:gd fmla="*/ 68 w 75" name="T8"/>
                  <a:gd fmla="*/ 67 h 74" name="T9"/>
                  <a:gd fmla="*/ 68 w 75" name="T10"/>
                  <a:gd fmla="*/ 42 h 74" name="T11"/>
                </a:gdLst>
                <a:cxnLst>
                  <a:cxn ang="0">
                    <a:pos x="T0" y="T1"/>
                  </a:cxn>
                  <a:cxn ang="0">
                    <a:pos x="T2" y="T3"/>
                  </a:cxn>
                  <a:cxn ang="0">
                    <a:pos x="T4" y="T5"/>
                  </a:cxn>
                  <a:cxn ang="0">
                    <a:pos x="T6" y="T7"/>
                  </a:cxn>
                  <a:cxn ang="0">
                    <a:pos x="T8" y="T9"/>
                  </a:cxn>
                  <a:cxn ang="0">
                    <a:pos x="T10" y="T11"/>
                  </a:cxn>
                </a:cxnLst>
                <a:rect b="b" l="0" r="r" t="0"/>
                <a:pathLst>
                  <a:path h="74" w="75">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rgbClr val="7D9A52"/>
                  </a:solidFill>
                  <a:latin charset="-122" panose="02010609060101010101" typeface="楷体"/>
                  <a:ea charset="-122" panose="02010609060101010101" typeface="楷体"/>
                </a:endParaRPr>
              </a:p>
            </p:txBody>
          </p:sp>
          <p:sp>
            <p:nvSpPr>
              <p:cNvPr id="9" name="Freeform 10"/>
              <p:cNvSpPr>
                <a:spLocks noEditPoints="1"/>
              </p:cNvSpPr>
              <p:nvPr/>
            </p:nvSpPr>
            <p:spPr bwMode="auto">
              <a:xfrm>
                <a:off x="3175" y="4763"/>
                <a:ext cx="530225" cy="533400"/>
              </a:xfrm>
              <a:custGeom>
                <a:gdLst>
                  <a:gd fmla="*/ 139 w 139" name="T0"/>
                  <a:gd fmla="*/ 70 h 140" name="T1"/>
                  <a:gd fmla="*/ 70 w 139" name="T2"/>
                  <a:gd fmla="*/ 0 h 140" name="T3"/>
                  <a:gd fmla="*/ 0 w 139" name="T4"/>
                  <a:gd fmla="*/ 70 h 140" name="T5"/>
                  <a:gd fmla="*/ 70 w 139" name="T6"/>
                  <a:gd fmla="*/ 140 h 140" name="T7"/>
                  <a:gd fmla="*/ 139 w 139" name="T8"/>
                  <a:gd fmla="*/ 70 h 140" name="T9"/>
                  <a:gd fmla="*/ 70 w 139" name="T10"/>
                  <a:gd fmla="*/ 122 h 140" name="T11"/>
                  <a:gd fmla="*/ 17 w 139" name="T12"/>
                  <a:gd fmla="*/ 70 h 140" name="T13"/>
                  <a:gd fmla="*/ 70 w 139" name="T14"/>
                  <a:gd fmla="*/ 17 h 140" name="T15"/>
                  <a:gd fmla="*/ 122 w 139" name="T16"/>
                  <a:gd fmla="*/ 70 h 140" name="T17"/>
                  <a:gd fmla="*/ 70 w 139" name="T18"/>
                  <a:gd fmla="*/ 122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rgbClr val="7D9A52"/>
                  </a:solidFill>
                  <a:latin charset="-122" panose="02010609060101010101" typeface="楷体"/>
                  <a:ea charset="-122" panose="02010609060101010101" typeface="楷体"/>
                </a:endParaRPr>
              </a:p>
            </p:txBody>
          </p:sp>
          <p:sp>
            <p:nvSpPr>
              <p:cNvPr id="10" name="Freeform 11"/>
              <p:cNvSpPr/>
              <p:nvPr/>
            </p:nvSpPr>
            <p:spPr bwMode="auto">
              <a:xfrm>
                <a:off x="114300" y="115888"/>
                <a:ext cx="157163" cy="155575"/>
              </a:xfrm>
              <a:custGeom>
                <a:gdLst>
                  <a:gd fmla="*/ 0 w 41" name="T0"/>
                  <a:gd fmla="*/ 41 h 41" name="T1"/>
                  <a:gd fmla="*/ 12 w 41" name="T2"/>
                  <a:gd fmla="*/ 41 h 41" name="T3"/>
                  <a:gd fmla="*/ 41 w 41" name="T4"/>
                  <a:gd fmla="*/ 12 h 41" name="T5"/>
                  <a:gd fmla="*/ 41 w 41" name="T6"/>
                  <a:gd fmla="*/ 0 h 41" name="T7"/>
                  <a:gd fmla="*/ 0 w 41" name="T8"/>
                  <a:gd fmla="*/ 41 h 41" name="T9"/>
                </a:gdLst>
                <a:cxnLst>
                  <a:cxn ang="0">
                    <a:pos x="T0" y="T1"/>
                  </a:cxn>
                  <a:cxn ang="0">
                    <a:pos x="T2" y="T3"/>
                  </a:cxn>
                  <a:cxn ang="0">
                    <a:pos x="T4" y="T5"/>
                  </a:cxn>
                  <a:cxn ang="0">
                    <a:pos x="T6" y="T7"/>
                  </a:cxn>
                  <a:cxn ang="0">
                    <a:pos x="T8" y="T9"/>
                  </a:cxn>
                </a:cxnLst>
                <a:rect b="b" l="0" r="r" t="0"/>
                <a:pathLst>
                  <a:path h="41" w="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rgbClr val="7D9A52"/>
                  </a:solidFill>
                  <a:latin charset="-122" panose="02010609060101010101" typeface="楷体"/>
                  <a:ea charset="-122" panose="02010609060101010101" typeface="楷体"/>
                </a:endParaRPr>
              </a:p>
            </p:txBody>
          </p:sp>
        </p:grpSp>
      </p:grpSp>
      <p:grpSp>
        <p:nvGrpSpPr>
          <p:cNvPr id="11" name="组合 10"/>
          <p:cNvGrpSpPr/>
          <p:nvPr/>
        </p:nvGrpSpPr>
        <p:grpSpPr>
          <a:xfrm>
            <a:off x="6985000" y="1647825"/>
            <a:ext cx="669925" cy="669925"/>
            <a:chOff x="6443245" y="1611109"/>
            <a:chExt cx="751188" cy="751188"/>
          </a:xfrm>
        </p:grpSpPr>
        <p:sp>
          <p:nvSpPr>
            <p:cNvPr id="12" name="椭圆 11"/>
            <p:cNvSpPr/>
            <p:nvPr/>
          </p:nvSpPr>
          <p:spPr>
            <a:xfrm>
              <a:off x="6443245" y="1611109"/>
              <a:ext cx="751188" cy="751188"/>
            </a:xfrm>
            <a:prstGeom prst="ellipse">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7D9A52"/>
                </a:solidFill>
                <a:latin charset="-122" panose="02010609060101010101" typeface="楷体"/>
                <a:ea charset="-122" panose="02010609060101010101" typeface="楷体"/>
              </a:endParaRPr>
            </a:p>
          </p:txBody>
        </p:sp>
        <p:sp>
          <p:nvSpPr>
            <p:cNvPr id="13" name="Freeform 21"/>
            <p:cNvSpPr>
              <a:spLocks noEditPoints="1"/>
            </p:cNvSpPr>
            <p:nvPr/>
          </p:nvSpPr>
          <p:spPr bwMode="auto">
            <a:xfrm>
              <a:off x="6602953" y="1780982"/>
              <a:ext cx="425755" cy="418061"/>
            </a:xfrm>
            <a:custGeom>
              <a:gdLst>
                <a:gd fmla="*/ 179 w 208" name="T0"/>
                <a:gd fmla="*/ 79 h 204" name="T1"/>
                <a:gd fmla="*/ 174 w 208" name="T2"/>
                <a:gd fmla="*/ 66 h 204" name="T3"/>
                <a:gd fmla="*/ 185 w 208" name="T4"/>
                <a:gd fmla="*/ 38 h 204" name="T5"/>
                <a:gd fmla="*/ 169 w 208" name="T6"/>
                <a:gd fmla="*/ 22 h 204" name="T7"/>
                <a:gd fmla="*/ 140 w 208" name="T8"/>
                <a:gd fmla="*/ 33 h 204" name="T9"/>
                <a:gd fmla="*/ 128 w 208" name="T10"/>
                <a:gd fmla="*/ 28 h 204" name="T11"/>
                <a:gd fmla="*/ 115 w 208" name="T12"/>
                <a:gd fmla="*/ 0 h 204" name="T13"/>
                <a:gd fmla="*/ 92 w 208" name="T14"/>
                <a:gd fmla="*/ 0 h 204" name="T15"/>
                <a:gd fmla="*/ 80 w 208" name="T16"/>
                <a:gd fmla="*/ 28 h 204" name="T17"/>
                <a:gd fmla="*/ 67 w 208" name="T18"/>
                <a:gd fmla="*/ 33 h 204" name="T19"/>
                <a:gd fmla="*/ 38 w 208" name="T20"/>
                <a:gd fmla="*/ 22 h 204" name="T21"/>
                <a:gd fmla="*/ 22 w 208" name="T22"/>
                <a:gd fmla="*/ 38 h 204" name="T23"/>
                <a:gd fmla="*/ 34 w 208" name="T24"/>
                <a:gd fmla="*/ 66 h 204" name="T25"/>
                <a:gd fmla="*/ 28 w 208" name="T26"/>
                <a:gd fmla="*/ 79 h 204" name="T27"/>
                <a:gd fmla="*/ 0 w 208" name="T28"/>
                <a:gd fmla="*/ 91 h 204" name="T29"/>
                <a:gd fmla="*/ 0 w 208" name="T30"/>
                <a:gd fmla="*/ 114 h 204" name="T31"/>
                <a:gd fmla="*/ 28 w 208" name="T32"/>
                <a:gd fmla="*/ 126 h 204" name="T33"/>
                <a:gd fmla="*/ 34 w 208" name="T34"/>
                <a:gd fmla="*/ 138 h 204" name="T35"/>
                <a:gd fmla="*/ 23 w 208" name="T36"/>
                <a:gd fmla="*/ 167 h 204" name="T37"/>
                <a:gd fmla="*/ 39 w 208" name="T38"/>
                <a:gd fmla="*/ 182 h 204" name="T39"/>
                <a:gd fmla="*/ 67 w 208" name="T40"/>
                <a:gd fmla="*/ 171 h 204" name="T41"/>
                <a:gd fmla="*/ 80 w 208" name="T42"/>
                <a:gd fmla="*/ 176 h 204" name="T43"/>
                <a:gd fmla="*/ 93 w 208" name="T44"/>
                <a:gd fmla="*/ 204 h 204" name="T45"/>
                <a:gd fmla="*/ 116 w 208" name="T46"/>
                <a:gd fmla="*/ 204 h 204" name="T47"/>
                <a:gd fmla="*/ 128 w 208" name="T48"/>
                <a:gd fmla="*/ 176 h 204" name="T49"/>
                <a:gd fmla="*/ 141 w 208" name="T50"/>
                <a:gd fmla="*/ 171 h 204" name="T51"/>
                <a:gd fmla="*/ 170 w 208" name="T52"/>
                <a:gd fmla="*/ 182 h 204" name="T53"/>
                <a:gd fmla="*/ 186 w 208" name="T54"/>
                <a:gd fmla="*/ 166 h 204" name="T55"/>
                <a:gd fmla="*/ 174 w 208" name="T56"/>
                <a:gd fmla="*/ 138 h 204" name="T57"/>
                <a:gd fmla="*/ 179 w 208" name="T58"/>
                <a:gd fmla="*/ 125 h 204" name="T59"/>
                <a:gd fmla="*/ 208 w 208" name="T60"/>
                <a:gd fmla="*/ 113 h 204" name="T61"/>
                <a:gd fmla="*/ 208 w 208" name="T62"/>
                <a:gd fmla="*/ 90 h 204" name="T63"/>
                <a:gd fmla="*/ 179 w 208" name="T64"/>
                <a:gd fmla="*/ 79 h 204" name="T65"/>
                <a:gd fmla="*/ 137 w 208" name="T66"/>
                <a:gd fmla="*/ 102 h 204" name="T67"/>
                <a:gd fmla="*/ 104 w 208" name="T68"/>
                <a:gd fmla="*/ 135 h 204" name="T69"/>
                <a:gd fmla="*/ 71 w 208" name="T70"/>
                <a:gd fmla="*/ 102 h 204" name="T71"/>
                <a:gd fmla="*/ 104 w 208" name="T72"/>
                <a:gd fmla="*/ 69 h 204" name="T73"/>
                <a:gd fmla="*/ 137 w 208" name="T74"/>
                <a:gd fmla="*/ 102 h 2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04" w="208">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rgbClr val="7D9A52"/>
                </a:solidFill>
                <a:latin charset="-122" panose="02010609060101010101" typeface="楷体"/>
                <a:ea charset="-122" panose="02010609060101010101" typeface="楷体"/>
              </a:endParaRPr>
            </a:p>
          </p:txBody>
        </p:sp>
      </p:grpSp>
      <p:grpSp>
        <p:nvGrpSpPr>
          <p:cNvPr id="15" name="组合 14"/>
          <p:cNvGrpSpPr/>
          <p:nvPr/>
        </p:nvGrpSpPr>
        <p:grpSpPr>
          <a:xfrm>
            <a:off x="6985000" y="3241040"/>
            <a:ext cx="669925" cy="669925"/>
            <a:chOff x="6443245" y="3204483"/>
            <a:chExt cx="751188" cy="751188"/>
          </a:xfrm>
        </p:grpSpPr>
        <p:sp>
          <p:nvSpPr>
            <p:cNvPr id="16" name="椭圆 15"/>
            <p:cNvSpPr/>
            <p:nvPr/>
          </p:nvSpPr>
          <p:spPr>
            <a:xfrm>
              <a:off x="6443245" y="3204483"/>
              <a:ext cx="751188" cy="751188"/>
            </a:xfrm>
            <a:prstGeom prst="ellipse">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7D9A52"/>
                </a:solidFill>
                <a:latin charset="-122" panose="02010609060101010101" typeface="楷体"/>
                <a:ea charset="-122" panose="02010609060101010101" typeface="楷体"/>
              </a:endParaRPr>
            </a:p>
          </p:txBody>
        </p:sp>
        <p:sp>
          <p:nvSpPr>
            <p:cNvPr id="17" name="Freeform 33"/>
            <p:cNvSpPr>
              <a:spLocks noEditPoints="1"/>
            </p:cNvSpPr>
            <p:nvPr/>
          </p:nvSpPr>
          <p:spPr bwMode="auto">
            <a:xfrm>
              <a:off x="6534210" y="3329085"/>
              <a:ext cx="554928" cy="455936"/>
            </a:xfrm>
            <a:custGeom>
              <a:gdLst>
                <a:gd fmla="*/ 221 w 244" name="T0"/>
                <a:gd fmla="*/ 66 h 200" name="T1"/>
                <a:gd fmla="*/ 207 w 244" name="T2"/>
                <a:gd fmla="*/ 80 h 200" name="T3"/>
                <a:gd fmla="*/ 221 w 244" name="T4"/>
                <a:gd fmla="*/ 93 h 200" name="T5"/>
                <a:gd fmla="*/ 235 w 244" name="T6"/>
                <a:gd fmla="*/ 80 h 200" name="T7"/>
                <a:gd fmla="*/ 221 w 244" name="T8"/>
                <a:gd fmla="*/ 66 h 200" name="T9"/>
                <a:gd fmla="*/ 23 w 244" name="T10"/>
                <a:gd fmla="*/ 66 h 200" name="T11"/>
                <a:gd fmla="*/ 9 w 244" name="T12"/>
                <a:gd fmla="*/ 80 h 200" name="T13"/>
                <a:gd fmla="*/ 23 w 244" name="T14"/>
                <a:gd fmla="*/ 93 h 200" name="T15"/>
                <a:gd fmla="*/ 37 w 244" name="T16"/>
                <a:gd fmla="*/ 80 h 200" name="T17"/>
                <a:gd fmla="*/ 23 w 244" name="T18"/>
                <a:gd fmla="*/ 66 h 200" name="T19"/>
                <a:gd fmla="*/ 180 w 244" name="T20"/>
                <a:gd fmla="*/ 41 h 200" name="T21"/>
                <a:gd fmla="*/ 160 w 244" name="T22"/>
                <a:gd fmla="*/ 61 h 200" name="T23"/>
                <a:gd fmla="*/ 180 w 244" name="T24"/>
                <a:gd fmla="*/ 82 h 200" name="T25"/>
                <a:gd fmla="*/ 201 w 244" name="T26"/>
                <a:gd fmla="*/ 61 h 200" name="T27"/>
                <a:gd fmla="*/ 180 w 244" name="T28"/>
                <a:gd fmla="*/ 41 h 200" name="T29"/>
                <a:gd fmla="*/ 244 w 244" name="T30"/>
                <a:gd fmla="*/ 166 h 200" name="T31"/>
                <a:gd fmla="*/ 220 w 244" name="T32"/>
                <a:gd fmla="*/ 166 h 200" name="T33"/>
                <a:gd fmla="*/ 220 w 244" name="T34"/>
                <a:gd fmla="*/ 123 h 200" name="T35"/>
                <a:gd fmla="*/ 215 w 244" name="T36"/>
                <a:gd fmla="*/ 102 h 200" name="T37"/>
                <a:gd fmla="*/ 221 w 244" name="T38"/>
                <a:gd fmla="*/ 101 h 200" name="T39"/>
                <a:gd fmla="*/ 244 w 244" name="T40"/>
                <a:gd fmla="*/ 124 h 200" name="T41"/>
                <a:gd fmla="*/ 244 w 244" name="T42"/>
                <a:gd fmla="*/ 166 h 200" name="T43"/>
                <a:gd fmla="*/ 64 w 244" name="T44"/>
                <a:gd fmla="*/ 41 h 200" name="T45"/>
                <a:gd fmla="*/ 43 w 244" name="T46"/>
                <a:gd fmla="*/ 61 h 200" name="T47"/>
                <a:gd fmla="*/ 64 w 244" name="T48"/>
                <a:gd fmla="*/ 82 h 200" name="T49"/>
                <a:gd fmla="*/ 84 w 244" name="T50"/>
                <a:gd fmla="*/ 61 h 200" name="T51"/>
                <a:gd fmla="*/ 64 w 244" name="T52"/>
                <a:gd fmla="*/ 41 h 200" name="T53"/>
                <a:gd fmla="*/ 23 w 244" name="T54"/>
                <a:gd fmla="*/ 101 h 200" name="T55"/>
                <a:gd fmla="*/ 29 w 244" name="T56"/>
                <a:gd fmla="*/ 102 h 200" name="T57"/>
                <a:gd fmla="*/ 24 w 244" name="T58"/>
                <a:gd fmla="*/ 123 h 200" name="T59"/>
                <a:gd fmla="*/ 24 w 244" name="T60"/>
                <a:gd fmla="*/ 166 h 200" name="T61"/>
                <a:gd fmla="*/ 0 w 244" name="T62"/>
                <a:gd fmla="*/ 166 h 200" name="T63"/>
                <a:gd fmla="*/ 0 w 244" name="T64"/>
                <a:gd fmla="*/ 124 h 200" name="T65"/>
                <a:gd fmla="*/ 23 w 244" name="T66"/>
                <a:gd fmla="*/ 101 h 200" name="T67"/>
                <a:gd fmla="*/ 122 w 244" name="T68"/>
                <a:gd fmla="*/ 0 h 200" name="T69"/>
                <a:gd fmla="*/ 92 w 244" name="T70"/>
                <a:gd fmla="*/ 30 h 200" name="T71"/>
                <a:gd fmla="*/ 122 w 244" name="T72"/>
                <a:gd fmla="*/ 60 h 200" name="T73"/>
                <a:gd fmla="*/ 152 w 244" name="T74"/>
                <a:gd fmla="*/ 30 h 200" name="T75"/>
                <a:gd fmla="*/ 122 w 244" name="T76"/>
                <a:gd fmla="*/ 0 h 200" name="T77"/>
                <a:gd fmla="*/ 213 w 244" name="T78"/>
                <a:gd fmla="*/ 182 h 200" name="T79"/>
                <a:gd fmla="*/ 177 w 244" name="T80"/>
                <a:gd fmla="*/ 182 h 200" name="T81"/>
                <a:gd fmla="*/ 177 w 244" name="T82"/>
                <a:gd fmla="*/ 116 h 200" name="T83"/>
                <a:gd fmla="*/ 171 w 244" name="T84"/>
                <a:gd fmla="*/ 91 h 200" name="T85"/>
                <a:gd fmla="*/ 180 w 244" name="T86"/>
                <a:gd fmla="*/ 90 h 200" name="T87"/>
                <a:gd fmla="*/ 213 w 244" name="T88"/>
                <a:gd fmla="*/ 123 h 200" name="T89"/>
                <a:gd fmla="*/ 213 w 244" name="T90"/>
                <a:gd fmla="*/ 182 h 200" name="T91"/>
                <a:gd fmla="*/ 67 w 244" name="T92"/>
                <a:gd fmla="*/ 116 h 200" name="T93"/>
                <a:gd fmla="*/ 67 w 244" name="T94"/>
                <a:gd fmla="*/ 182 h 200" name="T95"/>
                <a:gd fmla="*/ 31 w 244" name="T96"/>
                <a:gd fmla="*/ 182 h 200" name="T97"/>
                <a:gd fmla="*/ 31 w 244" name="T98"/>
                <a:gd fmla="*/ 123 h 200" name="T99"/>
                <a:gd fmla="*/ 64 w 244" name="T100"/>
                <a:gd fmla="*/ 90 h 200" name="T101"/>
                <a:gd fmla="*/ 73 w 244" name="T102"/>
                <a:gd fmla="*/ 91 h 200" name="T103"/>
                <a:gd fmla="*/ 67 w 244" name="T104"/>
                <a:gd fmla="*/ 116 h 200" name="T105"/>
                <a:gd fmla="*/ 74 w 244" name="T106"/>
                <a:gd fmla="*/ 200 h 200" name="T107"/>
                <a:gd fmla="*/ 170 w 244" name="T108"/>
                <a:gd fmla="*/ 200 h 200" name="T109"/>
                <a:gd fmla="*/ 170 w 244" name="T110"/>
                <a:gd fmla="*/ 116 h 200" name="T111"/>
                <a:gd fmla="*/ 122 w 244" name="T112"/>
                <a:gd fmla="*/ 69 h 200" name="T113"/>
                <a:gd fmla="*/ 74 w 244" name="T114"/>
                <a:gd fmla="*/ 116 h 200" name="T115"/>
                <a:gd fmla="*/ 74 w 244" name="T116"/>
                <a:gd fmla="*/ 200 h 2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00" w="244">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rgbClr val="7D9A52"/>
                </a:solidFill>
                <a:latin charset="-122" panose="02010609060101010101" typeface="楷体"/>
                <a:ea charset="-122" panose="02010609060101010101" typeface="楷体"/>
              </a:endParaRPr>
            </a:p>
          </p:txBody>
        </p:sp>
      </p:grpSp>
      <p:grpSp>
        <p:nvGrpSpPr>
          <p:cNvPr id="18" name="组合 17"/>
          <p:cNvGrpSpPr/>
          <p:nvPr/>
        </p:nvGrpSpPr>
        <p:grpSpPr>
          <a:xfrm>
            <a:off x="1345565" y="4815205"/>
            <a:ext cx="676910" cy="676910"/>
            <a:chOff x="816774" y="4776910"/>
            <a:chExt cx="759650" cy="759649"/>
          </a:xfrm>
          <a:solidFill>
            <a:srgbClr val="578B18"/>
          </a:solidFill>
        </p:grpSpPr>
        <p:sp>
          <p:nvSpPr>
            <p:cNvPr id="19" name="椭圆 18"/>
            <p:cNvSpPr/>
            <p:nvPr/>
          </p:nvSpPr>
          <p:spPr>
            <a:xfrm>
              <a:off x="816774" y="4776910"/>
              <a:ext cx="759650" cy="759649"/>
            </a:xfrm>
            <a:prstGeom prst="ellipse">
              <a:avLst/>
            </a:prstGeom>
            <a:solidFill>
              <a:srgbClr val="8D8D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7D9A52"/>
                </a:solidFill>
                <a:latin charset="-122" panose="02010609060101010101" typeface="楷体"/>
                <a:ea charset="-122" panose="02010609060101010101" typeface="楷体"/>
              </a:endParaRPr>
            </a:p>
          </p:txBody>
        </p:sp>
        <p:grpSp>
          <p:nvGrpSpPr>
            <p:cNvPr id="20" name="组合 19"/>
            <p:cNvGrpSpPr/>
            <p:nvPr/>
          </p:nvGrpSpPr>
          <p:grpSpPr>
            <a:xfrm>
              <a:off x="927948" y="4902209"/>
              <a:ext cx="469371" cy="442728"/>
              <a:chOff x="244475" y="2743200"/>
              <a:chExt cx="727075" cy="685800"/>
            </a:xfrm>
            <a:grpFill/>
          </p:grpSpPr>
          <p:sp>
            <p:nvSpPr>
              <p:cNvPr id="21" name="Freeform 15"/>
              <p:cNvSpPr>
                <a:spLocks noEditPoints="1"/>
              </p:cNvSpPr>
              <p:nvPr/>
            </p:nvSpPr>
            <p:spPr bwMode="auto">
              <a:xfrm>
                <a:off x="244475" y="3013075"/>
                <a:ext cx="204788" cy="415925"/>
              </a:xfrm>
              <a:custGeom>
                <a:gdLst>
                  <a:gd fmla="*/ 41 w 54" name="T0"/>
                  <a:gd fmla="*/ 13 h 109" name="T1"/>
                  <a:gd fmla="*/ 41 w 54" name="T2"/>
                  <a:gd fmla="*/ 47 h 109" name="T3"/>
                  <a:gd fmla="*/ 13 w 54" name="T4"/>
                  <a:gd fmla="*/ 47 h 109" name="T5"/>
                  <a:gd fmla="*/ 13 w 54" name="T6"/>
                  <a:gd fmla="*/ 13 h 109" name="T7"/>
                  <a:gd fmla="*/ 41 w 54" name="T8"/>
                  <a:gd fmla="*/ 13 h 109" name="T9"/>
                  <a:gd fmla="*/ 50 w 54" name="T10"/>
                  <a:gd fmla="*/ 0 h 109" name="T11"/>
                  <a:gd fmla="*/ 4 w 54" name="T12"/>
                  <a:gd fmla="*/ 0 h 109" name="T13"/>
                  <a:gd fmla="*/ 0 w 54" name="T14"/>
                  <a:gd fmla="*/ 5 h 109" name="T15"/>
                  <a:gd fmla="*/ 0 w 54" name="T16"/>
                  <a:gd fmla="*/ 105 h 109" name="T17"/>
                  <a:gd fmla="*/ 4 w 54" name="T18"/>
                  <a:gd fmla="*/ 109 h 109" name="T19"/>
                  <a:gd fmla="*/ 50 w 54" name="T20"/>
                  <a:gd fmla="*/ 109 h 109" name="T21"/>
                  <a:gd fmla="*/ 54 w 54" name="T22"/>
                  <a:gd fmla="*/ 105 h 109" name="T23"/>
                  <a:gd fmla="*/ 54 w 54" name="T24"/>
                  <a:gd fmla="*/ 5 h 109" name="T25"/>
                  <a:gd fmla="*/ 50 w 54" name="T26"/>
                  <a:gd fmla="*/ 0 h 10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9" w="54">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solidFill>
                <a:schemeClr val="bg1"/>
              </a:solidFill>
              <a:ln>
                <a:solidFill>
                  <a:schemeClr val="bg1"/>
                </a:solid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rgbClr val="7D9A52"/>
                  </a:solidFill>
                  <a:latin charset="-122" panose="02010609060101010101" typeface="楷体"/>
                  <a:ea charset="-122" panose="02010609060101010101" typeface="楷体"/>
                </a:endParaRPr>
              </a:p>
            </p:txBody>
          </p:sp>
          <p:sp>
            <p:nvSpPr>
              <p:cNvPr id="22" name="Freeform 16"/>
              <p:cNvSpPr>
                <a:spLocks noEditPoints="1"/>
              </p:cNvSpPr>
              <p:nvPr/>
            </p:nvSpPr>
            <p:spPr bwMode="auto">
              <a:xfrm>
                <a:off x="500063" y="2914650"/>
                <a:ext cx="207963" cy="514350"/>
              </a:xfrm>
              <a:custGeom>
                <a:gdLst>
                  <a:gd fmla="*/ 42 w 55" name="T0"/>
                  <a:gd fmla="*/ 13 h 135" name="T1"/>
                  <a:gd fmla="*/ 42 w 55" name="T2"/>
                  <a:gd fmla="*/ 81 h 135" name="T3"/>
                  <a:gd fmla="*/ 13 w 55" name="T4"/>
                  <a:gd fmla="*/ 81 h 135" name="T5"/>
                  <a:gd fmla="*/ 13 w 55" name="T6"/>
                  <a:gd fmla="*/ 13 h 135" name="T7"/>
                  <a:gd fmla="*/ 42 w 55" name="T8"/>
                  <a:gd fmla="*/ 13 h 135" name="T9"/>
                  <a:gd fmla="*/ 51 w 55" name="T10"/>
                  <a:gd fmla="*/ 0 h 135" name="T11"/>
                  <a:gd fmla="*/ 5 w 55" name="T12"/>
                  <a:gd fmla="*/ 0 h 135" name="T13"/>
                  <a:gd fmla="*/ 0 w 55" name="T14"/>
                  <a:gd fmla="*/ 5 h 135" name="T15"/>
                  <a:gd fmla="*/ 0 w 55" name="T16"/>
                  <a:gd fmla="*/ 131 h 135" name="T17"/>
                  <a:gd fmla="*/ 5 w 55" name="T18"/>
                  <a:gd fmla="*/ 135 h 135" name="T19"/>
                  <a:gd fmla="*/ 51 w 55" name="T20"/>
                  <a:gd fmla="*/ 135 h 135" name="T21"/>
                  <a:gd fmla="*/ 55 w 55" name="T22"/>
                  <a:gd fmla="*/ 131 h 135" name="T23"/>
                  <a:gd fmla="*/ 55 w 55" name="T24"/>
                  <a:gd fmla="*/ 5 h 135" name="T25"/>
                  <a:gd fmla="*/ 51 w 55" name="T26"/>
                  <a:gd fmla="*/ 0 h 13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5" w="5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solidFill>
                <a:schemeClr val="bg1"/>
              </a:solidFill>
              <a:ln>
                <a:solidFill>
                  <a:schemeClr val="bg1"/>
                </a:solid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rgbClr val="7D9A52"/>
                  </a:solidFill>
                  <a:latin charset="-122" panose="02010609060101010101" typeface="楷体"/>
                  <a:ea charset="-122" panose="02010609060101010101" typeface="楷体"/>
                </a:endParaRPr>
              </a:p>
            </p:txBody>
          </p:sp>
          <p:sp>
            <p:nvSpPr>
              <p:cNvPr id="23" name="Freeform 17"/>
              <p:cNvSpPr>
                <a:spLocks noEditPoints="1"/>
              </p:cNvSpPr>
              <p:nvPr/>
            </p:nvSpPr>
            <p:spPr bwMode="auto">
              <a:xfrm>
                <a:off x="762000" y="2743200"/>
                <a:ext cx="209550" cy="685800"/>
              </a:xfrm>
              <a:custGeom>
                <a:gdLst>
                  <a:gd fmla="*/ 42 w 55" name="T0"/>
                  <a:gd fmla="*/ 13 h 180" name="T1"/>
                  <a:gd fmla="*/ 42 w 55" name="T2"/>
                  <a:gd fmla="*/ 96 h 180" name="T3"/>
                  <a:gd fmla="*/ 13 w 55" name="T4"/>
                  <a:gd fmla="*/ 96 h 180" name="T5"/>
                  <a:gd fmla="*/ 13 w 55" name="T6"/>
                  <a:gd fmla="*/ 13 h 180" name="T7"/>
                  <a:gd fmla="*/ 42 w 55" name="T8"/>
                  <a:gd fmla="*/ 13 h 180" name="T9"/>
                  <a:gd fmla="*/ 50 w 55" name="T10"/>
                  <a:gd fmla="*/ 0 h 180" name="T11"/>
                  <a:gd fmla="*/ 4 w 55" name="T12"/>
                  <a:gd fmla="*/ 0 h 180" name="T13"/>
                  <a:gd fmla="*/ 0 w 55" name="T14"/>
                  <a:gd fmla="*/ 4 h 180" name="T15"/>
                  <a:gd fmla="*/ 0 w 55" name="T16"/>
                  <a:gd fmla="*/ 176 h 180" name="T17"/>
                  <a:gd fmla="*/ 4 w 55" name="T18"/>
                  <a:gd fmla="*/ 180 h 180" name="T19"/>
                  <a:gd fmla="*/ 50 w 55" name="T20"/>
                  <a:gd fmla="*/ 180 h 180" name="T21"/>
                  <a:gd fmla="*/ 55 w 55" name="T22"/>
                  <a:gd fmla="*/ 176 h 180" name="T23"/>
                  <a:gd fmla="*/ 55 w 55" name="T24"/>
                  <a:gd fmla="*/ 4 h 180" name="T25"/>
                  <a:gd fmla="*/ 50 w 55" name="T26"/>
                  <a:gd fmla="*/ 0 h 1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80" w="55">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solidFill>
                <a:schemeClr val="bg1"/>
              </a:solidFill>
              <a:ln>
                <a:solidFill>
                  <a:schemeClr val="bg1"/>
                </a:solid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rgbClr val="7D9A52"/>
                  </a:solidFill>
                  <a:latin charset="-122" panose="02010609060101010101" typeface="楷体"/>
                  <a:ea charset="-122" panose="02010609060101010101" typeface="楷体"/>
                </a:endParaRPr>
              </a:p>
            </p:txBody>
          </p:sp>
        </p:grpSp>
      </p:grpSp>
      <p:grpSp>
        <p:nvGrpSpPr>
          <p:cNvPr id="24" name="组合 23"/>
          <p:cNvGrpSpPr/>
          <p:nvPr/>
        </p:nvGrpSpPr>
        <p:grpSpPr>
          <a:xfrm>
            <a:off x="1370965" y="3242310"/>
            <a:ext cx="676910" cy="676910"/>
            <a:chOff x="3424768" y="2961096"/>
            <a:chExt cx="759650" cy="759649"/>
          </a:xfrm>
        </p:grpSpPr>
        <p:sp>
          <p:nvSpPr>
            <p:cNvPr id="25" name="椭圆 24"/>
            <p:cNvSpPr/>
            <p:nvPr/>
          </p:nvSpPr>
          <p:spPr>
            <a:xfrm>
              <a:off x="3424768" y="2961096"/>
              <a:ext cx="759650" cy="759649"/>
            </a:xfrm>
            <a:prstGeom prst="ellipse">
              <a:avLst/>
            </a:prstGeom>
            <a:solidFill>
              <a:srgbClr val="8D8D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7D9A52"/>
                </a:solidFill>
                <a:latin charset="-122" panose="02010609060101010101" typeface="楷体"/>
                <a:ea charset="-122" panose="02010609060101010101" typeface="楷体"/>
              </a:endParaRPr>
            </a:p>
          </p:txBody>
        </p:sp>
        <p:grpSp>
          <p:nvGrpSpPr>
            <p:cNvPr id="26" name="组合 25"/>
            <p:cNvGrpSpPr/>
            <p:nvPr/>
          </p:nvGrpSpPr>
          <p:grpSpPr>
            <a:xfrm>
              <a:off x="3602043" y="3071238"/>
              <a:ext cx="405347" cy="482677"/>
              <a:chOff x="10787673" y="2508217"/>
              <a:chExt cx="478426" cy="569698"/>
            </a:xfrm>
            <a:solidFill>
              <a:schemeClr val="bg1">
                <a:lumMod val="95000"/>
              </a:schemeClr>
            </a:solidFill>
          </p:grpSpPr>
          <p:sp>
            <p:nvSpPr>
              <p:cNvPr id="27" name="Freeform 25"/>
              <p:cNvSpPr>
                <a:spLocks noEditPoints="1"/>
              </p:cNvSpPr>
              <p:nvPr/>
            </p:nvSpPr>
            <p:spPr bwMode="auto">
              <a:xfrm>
                <a:off x="10787673" y="2508217"/>
                <a:ext cx="478426" cy="569698"/>
              </a:xfrm>
              <a:custGeom>
                <a:gdLst>
                  <a:gd fmla="*/ 145 w 156" name="T0"/>
                  <a:gd fmla="*/ 22 h 178" name="T1"/>
                  <a:gd fmla="*/ 134 w 156" name="T2"/>
                  <a:gd fmla="*/ 22 h 178" name="T3"/>
                  <a:gd fmla="*/ 134 w 156" name="T4"/>
                  <a:gd fmla="*/ 11 h 178" name="T5"/>
                  <a:gd fmla="*/ 123 w 156" name="T6"/>
                  <a:gd fmla="*/ 0 h 178" name="T7"/>
                  <a:gd fmla="*/ 11 w 156" name="T8"/>
                  <a:gd fmla="*/ 0 h 178" name="T9"/>
                  <a:gd fmla="*/ 0 w 156" name="T10"/>
                  <a:gd fmla="*/ 11 h 178" name="T11"/>
                  <a:gd fmla="*/ 0 w 156" name="T12"/>
                  <a:gd fmla="*/ 145 h 178" name="T13"/>
                  <a:gd fmla="*/ 11 w 156" name="T14"/>
                  <a:gd fmla="*/ 156 h 178" name="T15"/>
                  <a:gd fmla="*/ 22 w 156" name="T16"/>
                  <a:gd fmla="*/ 156 h 178" name="T17"/>
                  <a:gd fmla="*/ 22 w 156" name="T18"/>
                  <a:gd fmla="*/ 167 h 178" name="T19"/>
                  <a:gd fmla="*/ 33 w 156" name="T20"/>
                  <a:gd fmla="*/ 178 h 178" name="T21"/>
                  <a:gd fmla="*/ 145 w 156" name="T22"/>
                  <a:gd fmla="*/ 178 h 178" name="T23"/>
                  <a:gd fmla="*/ 156 w 156" name="T24"/>
                  <a:gd fmla="*/ 167 h 178" name="T25"/>
                  <a:gd fmla="*/ 156 w 156" name="T26"/>
                  <a:gd fmla="*/ 33 h 178" name="T27"/>
                  <a:gd fmla="*/ 145 w 156" name="T28"/>
                  <a:gd fmla="*/ 22 h 178" name="T29"/>
                  <a:gd fmla="*/ 11 w 156" name="T30"/>
                  <a:gd fmla="*/ 145 h 178" name="T31"/>
                  <a:gd fmla="*/ 11 w 156" name="T32"/>
                  <a:gd fmla="*/ 11 h 178" name="T33"/>
                  <a:gd fmla="*/ 123 w 156" name="T34"/>
                  <a:gd fmla="*/ 11 h 178" name="T35"/>
                  <a:gd fmla="*/ 123 w 156" name="T36"/>
                  <a:gd fmla="*/ 145 h 178" name="T37"/>
                  <a:gd fmla="*/ 11 w 156" name="T38"/>
                  <a:gd fmla="*/ 145 h 178" name="T39"/>
                  <a:gd fmla="*/ 145 w 156" name="T40"/>
                  <a:gd fmla="*/ 167 h 178" name="T41"/>
                  <a:gd fmla="*/ 33 w 156" name="T42"/>
                  <a:gd fmla="*/ 167 h 178" name="T43"/>
                  <a:gd fmla="*/ 33 w 156" name="T44"/>
                  <a:gd fmla="*/ 156 h 178" name="T45"/>
                  <a:gd fmla="*/ 123 w 156" name="T46"/>
                  <a:gd fmla="*/ 156 h 178" name="T47"/>
                  <a:gd fmla="*/ 134 w 156" name="T48"/>
                  <a:gd fmla="*/ 145 h 178" name="T49"/>
                  <a:gd fmla="*/ 134 w 156" name="T50"/>
                  <a:gd fmla="*/ 33 h 178" name="T51"/>
                  <a:gd fmla="*/ 145 w 156" name="T52"/>
                  <a:gd fmla="*/ 33 h 178" name="T53"/>
                  <a:gd fmla="*/ 145 w 156" name="T54"/>
                  <a:gd fmla="*/ 167 h 17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78" w="156">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solidFill>
                <a:schemeClr val="bg1"/>
              </a:solidFill>
              <a:ln>
                <a:solidFill>
                  <a:schemeClr val="bg1"/>
                </a:solid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rgbClr val="7D9A52"/>
                  </a:solidFill>
                  <a:latin charset="-122" panose="02010609060101010101" typeface="楷体"/>
                  <a:ea charset="-122" panose="02010609060101010101" typeface="楷体"/>
                </a:endParaRPr>
              </a:p>
            </p:txBody>
          </p:sp>
          <p:sp>
            <p:nvSpPr>
              <p:cNvPr id="28" name="Freeform 26"/>
              <p:cNvSpPr/>
              <p:nvPr/>
            </p:nvSpPr>
            <p:spPr bwMode="auto">
              <a:xfrm>
                <a:off x="10925460" y="2614454"/>
                <a:ext cx="205404" cy="34527"/>
              </a:xfrm>
              <a:custGeom>
                <a:gdLst>
                  <a:gd fmla="*/ 61 w 67" name="T0"/>
                  <a:gd fmla="*/ 0 h 11" name="T1"/>
                  <a:gd fmla="*/ 5 w 67" name="T2"/>
                  <a:gd fmla="*/ 0 h 11" name="T3"/>
                  <a:gd fmla="*/ 0 w 67" name="T4"/>
                  <a:gd fmla="*/ 6 h 11" name="T5"/>
                  <a:gd fmla="*/ 5 w 67" name="T6"/>
                  <a:gd fmla="*/ 11 h 11" name="T7"/>
                  <a:gd fmla="*/ 61 w 67" name="T8"/>
                  <a:gd fmla="*/ 11 h 11" name="T9"/>
                  <a:gd fmla="*/ 67 w 67" name="T10"/>
                  <a:gd fmla="*/ 6 h 11" name="T11"/>
                  <a:gd fmla="*/ 61 w 67"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67">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solidFill>
                <a:schemeClr val="bg1"/>
              </a:solidFill>
              <a:ln>
                <a:solidFill>
                  <a:schemeClr val="bg1"/>
                </a:solid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rgbClr val="7D9A52"/>
                  </a:solidFill>
                  <a:latin charset="-122" panose="02010609060101010101" typeface="楷体"/>
                  <a:ea charset="-122" panose="02010609060101010101" typeface="楷体"/>
                </a:endParaRPr>
              </a:p>
            </p:txBody>
          </p:sp>
          <p:sp>
            <p:nvSpPr>
              <p:cNvPr id="29" name="Freeform 27"/>
              <p:cNvSpPr/>
              <p:nvPr/>
            </p:nvSpPr>
            <p:spPr bwMode="auto">
              <a:xfrm>
                <a:off x="10854015" y="2723348"/>
                <a:ext cx="276849" cy="34527"/>
              </a:xfrm>
              <a:custGeom>
                <a:gdLst>
                  <a:gd fmla="*/ 84 w 90" name="T0"/>
                  <a:gd fmla="*/ 0 h 11" name="T1"/>
                  <a:gd fmla="*/ 6 w 90" name="T2"/>
                  <a:gd fmla="*/ 0 h 11" name="T3"/>
                  <a:gd fmla="*/ 0 w 90" name="T4"/>
                  <a:gd fmla="*/ 5 h 11" name="T5"/>
                  <a:gd fmla="*/ 6 w 90" name="T6"/>
                  <a:gd fmla="*/ 11 h 11" name="T7"/>
                  <a:gd fmla="*/ 84 w 90" name="T8"/>
                  <a:gd fmla="*/ 11 h 11" name="T9"/>
                  <a:gd fmla="*/ 90 w 90" name="T10"/>
                  <a:gd fmla="*/ 5 h 11" name="T11"/>
                  <a:gd fmla="*/ 84 w 90"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90">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solidFill>
                <a:schemeClr val="bg1"/>
              </a:solidFill>
              <a:ln>
                <a:solidFill>
                  <a:schemeClr val="bg1"/>
                </a:solid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rgbClr val="7D9A52"/>
                  </a:solidFill>
                  <a:latin charset="-122" panose="02010609060101010101" typeface="楷体"/>
                  <a:ea charset="-122" panose="02010609060101010101" typeface="楷体"/>
                </a:endParaRPr>
              </a:p>
            </p:txBody>
          </p:sp>
          <p:sp>
            <p:nvSpPr>
              <p:cNvPr id="30" name="Freeform 28"/>
              <p:cNvSpPr/>
              <p:nvPr/>
            </p:nvSpPr>
            <p:spPr bwMode="auto">
              <a:xfrm>
                <a:off x="10854015" y="2793730"/>
                <a:ext cx="276849" cy="34527"/>
              </a:xfrm>
              <a:custGeom>
                <a:gdLst>
                  <a:gd fmla="*/ 84 w 90" name="T0"/>
                  <a:gd fmla="*/ 0 h 11" name="T1"/>
                  <a:gd fmla="*/ 6 w 90" name="T2"/>
                  <a:gd fmla="*/ 0 h 11" name="T3"/>
                  <a:gd fmla="*/ 0 w 90" name="T4"/>
                  <a:gd fmla="*/ 6 h 11" name="T5"/>
                  <a:gd fmla="*/ 6 w 90" name="T6"/>
                  <a:gd fmla="*/ 11 h 11" name="T7"/>
                  <a:gd fmla="*/ 84 w 90" name="T8"/>
                  <a:gd fmla="*/ 11 h 11" name="T9"/>
                  <a:gd fmla="*/ 90 w 90" name="T10"/>
                  <a:gd fmla="*/ 6 h 11" name="T11"/>
                  <a:gd fmla="*/ 84 w 90"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90">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solidFill>
                <a:schemeClr val="bg1"/>
              </a:solidFill>
              <a:ln>
                <a:solidFill>
                  <a:schemeClr val="bg1"/>
                </a:solid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rgbClr val="7D9A52"/>
                  </a:solidFill>
                  <a:latin charset="-122" panose="02010609060101010101" typeface="楷体"/>
                  <a:ea charset="-122" panose="02010609060101010101" typeface="楷体"/>
                </a:endParaRPr>
              </a:p>
            </p:txBody>
          </p:sp>
          <p:sp>
            <p:nvSpPr>
              <p:cNvPr id="31" name="Freeform 29"/>
              <p:cNvSpPr/>
              <p:nvPr/>
            </p:nvSpPr>
            <p:spPr bwMode="auto">
              <a:xfrm>
                <a:off x="10854015" y="2862784"/>
                <a:ext cx="276849" cy="38511"/>
              </a:xfrm>
              <a:custGeom>
                <a:gdLst>
                  <a:gd fmla="*/ 84 w 90" name="T0"/>
                  <a:gd fmla="*/ 0 h 12" name="T1"/>
                  <a:gd fmla="*/ 6 w 90" name="T2"/>
                  <a:gd fmla="*/ 0 h 12" name="T3"/>
                  <a:gd fmla="*/ 0 w 90" name="T4"/>
                  <a:gd fmla="*/ 6 h 12" name="T5"/>
                  <a:gd fmla="*/ 6 w 90" name="T6"/>
                  <a:gd fmla="*/ 12 h 12" name="T7"/>
                  <a:gd fmla="*/ 84 w 90" name="T8"/>
                  <a:gd fmla="*/ 12 h 12" name="T9"/>
                  <a:gd fmla="*/ 90 w 90" name="T10"/>
                  <a:gd fmla="*/ 6 h 12" name="T11"/>
                  <a:gd fmla="*/ 84 w 90"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90">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solidFill>
                <a:schemeClr val="bg1"/>
              </a:solidFill>
              <a:ln>
                <a:solidFill>
                  <a:schemeClr val="bg1"/>
                </a:solid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rgbClr val="7D9A52"/>
                  </a:solidFill>
                  <a:latin charset="-122" panose="02010609060101010101" typeface="楷体"/>
                  <a:ea charset="-122" panose="02010609060101010101" typeface="楷体"/>
                </a:endParaRPr>
              </a:p>
            </p:txBody>
          </p:sp>
        </p:grpSp>
      </p:grpSp>
      <p:sp>
        <p:nvSpPr>
          <p:cNvPr id="32" name="MH_Text_1"/>
          <p:cNvSpPr txBox="1"/>
          <p:nvPr/>
        </p:nvSpPr>
        <p:spPr>
          <a:xfrm>
            <a:off x="2262505" y="1579245"/>
            <a:ext cx="3370580" cy="834390"/>
          </a:xfrm>
          <a:prstGeom prst="rect">
            <a:avLst/>
          </a:prstGeom>
          <a:noFill/>
        </p:spPr>
        <p:txBody>
          <a:bodyPr anchor="ctr"/>
          <a:lstStyle/>
          <a:p>
            <a:pPr algn="l" defTabSz="914400" eaLnBrk="1" hangingPunct="1" latinLnBrk="0" lvl="0" marL="0" marR="0" rtl="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tx1">
                    <a:lumMod val="75000"/>
                    <a:lumOff val="25000"/>
                  </a:schemeClr>
                </a:solidFill>
                <a:uLnTx/>
                <a:uFillTx/>
                <a:latin charset="-122" panose="02010609060101010101" typeface="楷体"/>
                <a:ea charset="-122" panose="02010609060101010101" typeface="楷体"/>
                <a:cs charset="0" panose="020b0604020202020204" pitchFamily="34" typeface="Arial"/>
              </a:rPr>
              <a:t>此处输入您的文本，在此处输入您的文本，在此处输入您的文本在此处输入您的文本，在此处输入您的文本</a:t>
            </a:r>
          </a:p>
        </p:txBody>
      </p:sp>
      <p:sp>
        <p:nvSpPr>
          <p:cNvPr id="33" name="MH_Text_1"/>
          <p:cNvSpPr txBox="1"/>
          <p:nvPr/>
        </p:nvSpPr>
        <p:spPr>
          <a:xfrm>
            <a:off x="2262505" y="3143250"/>
            <a:ext cx="3520440" cy="834390"/>
          </a:xfrm>
          <a:prstGeom prst="rect">
            <a:avLst/>
          </a:prstGeom>
          <a:noFill/>
        </p:spPr>
        <p:txBody>
          <a:bodyPr anchor="ctr"/>
          <a:lstStyle/>
          <a:p>
            <a:pPr algn="l" defTabSz="914400" eaLnBrk="1" hangingPunct="1" latinLnBrk="0" lvl="0" marL="0" marR="0" rtl="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tx1">
                    <a:lumMod val="75000"/>
                    <a:lumOff val="25000"/>
                  </a:schemeClr>
                </a:solidFill>
                <a:uLnTx/>
                <a:uFillTx/>
                <a:latin charset="-122" panose="02010609060101010101" typeface="楷体"/>
                <a:ea charset="-122" panose="02010609060101010101" typeface="楷体"/>
                <a:cs charset="0" panose="020b0604020202020204" pitchFamily="34" typeface="Arial"/>
              </a:rPr>
              <a:t>此处输入您的文本，在此处输入您的文本，在此处输入您的文本在此处输入您的文本，在此处输入您的文本</a:t>
            </a:r>
          </a:p>
        </p:txBody>
      </p:sp>
      <p:sp>
        <p:nvSpPr>
          <p:cNvPr id="34" name="MH_Text_1"/>
          <p:cNvSpPr txBox="1"/>
          <p:nvPr/>
        </p:nvSpPr>
        <p:spPr>
          <a:xfrm>
            <a:off x="2262505" y="4722495"/>
            <a:ext cx="3470910" cy="834390"/>
          </a:xfrm>
          <a:prstGeom prst="rect">
            <a:avLst/>
          </a:prstGeom>
          <a:noFill/>
        </p:spPr>
        <p:txBody>
          <a:bodyPr anchor="ctr"/>
          <a:lstStyle/>
          <a:p>
            <a:pPr algn="l" defTabSz="914400" eaLnBrk="1" hangingPunct="1" latinLnBrk="0" lvl="0" marL="0" marR="0" rtl="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tx1">
                    <a:lumMod val="75000"/>
                    <a:lumOff val="25000"/>
                  </a:schemeClr>
                </a:solidFill>
                <a:uLnTx/>
                <a:uFillTx/>
                <a:latin charset="-122" panose="02010609060101010101" typeface="楷体"/>
                <a:ea charset="-122" panose="02010609060101010101" typeface="楷体"/>
                <a:cs charset="0" panose="020b0604020202020204" pitchFamily="34" typeface="Arial"/>
              </a:rPr>
              <a:t>此处输入您的文本，在此处输入您的文本，在此处输入您的文本在此处输入您的文本，在此处输入您的文本</a:t>
            </a:r>
          </a:p>
        </p:txBody>
      </p:sp>
      <p:sp>
        <p:nvSpPr>
          <p:cNvPr id="35" name="MH_Text_1"/>
          <p:cNvSpPr txBox="1"/>
          <p:nvPr/>
        </p:nvSpPr>
        <p:spPr>
          <a:xfrm>
            <a:off x="7901940" y="1518920"/>
            <a:ext cx="3532505" cy="834390"/>
          </a:xfrm>
          <a:prstGeom prst="rect">
            <a:avLst/>
          </a:prstGeom>
          <a:noFill/>
        </p:spPr>
        <p:txBody>
          <a:bodyPr anchor="ctr"/>
          <a:lstStyle/>
          <a:p>
            <a:pPr algn="l" defTabSz="914400" eaLnBrk="1" hangingPunct="1" latinLnBrk="0" lvl="0" marL="0" marR="0" rtl="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tx1">
                    <a:lumMod val="75000"/>
                    <a:lumOff val="25000"/>
                  </a:schemeClr>
                </a:solidFill>
                <a:uLnTx/>
                <a:uFillTx/>
                <a:latin charset="-122" panose="02010609060101010101" typeface="楷体"/>
                <a:ea charset="-122" panose="02010609060101010101" typeface="楷体"/>
                <a:cs charset="0" panose="020b0604020202020204" pitchFamily="34" typeface="Arial"/>
              </a:rPr>
              <a:t>此处输入您的文本，在此处输入您的文本，在此处输入您的文本在此处输入您的文本，在此处输入您的文本</a:t>
            </a:r>
          </a:p>
        </p:txBody>
      </p:sp>
      <p:sp>
        <p:nvSpPr>
          <p:cNvPr id="36" name="MH_Text_1"/>
          <p:cNvSpPr txBox="1"/>
          <p:nvPr/>
        </p:nvSpPr>
        <p:spPr>
          <a:xfrm>
            <a:off x="7901940" y="3082925"/>
            <a:ext cx="3532505" cy="834390"/>
          </a:xfrm>
          <a:prstGeom prst="rect">
            <a:avLst/>
          </a:prstGeom>
          <a:noFill/>
        </p:spPr>
        <p:txBody>
          <a:bodyPr anchor="ctr"/>
          <a:lstStyle/>
          <a:p>
            <a:pPr algn="l" defTabSz="914400" eaLnBrk="1" hangingPunct="1" latinLnBrk="0" lvl="0" marL="0" marR="0" rtl="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tx1">
                    <a:lumMod val="75000"/>
                    <a:lumOff val="25000"/>
                  </a:schemeClr>
                </a:solidFill>
                <a:uLnTx/>
                <a:uFillTx/>
                <a:latin charset="-122" panose="02010609060101010101" typeface="楷体"/>
                <a:ea charset="-122" panose="02010609060101010101" typeface="楷体"/>
                <a:cs charset="0" panose="020b0604020202020204" pitchFamily="34" typeface="Arial"/>
              </a:rPr>
              <a:t>此处输入您的文本，在此处输入您的文本，在此处输入您的文本在此处输入您的文本，在此处输入您的文本</a:t>
            </a:r>
          </a:p>
        </p:txBody>
      </p:sp>
      <p:sp>
        <p:nvSpPr>
          <p:cNvPr id="37" name="MH_Text_1"/>
          <p:cNvSpPr txBox="1"/>
          <p:nvPr/>
        </p:nvSpPr>
        <p:spPr>
          <a:xfrm>
            <a:off x="7901940" y="4662170"/>
            <a:ext cx="3532505" cy="834390"/>
          </a:xfrm>
          <a:prstGeom prst="rect">
            <a:avLst/>
          </a:prstGeom>
          <a:noFill/>
        </p:spPr>
        <p:txBody>
          <a:bodyPr anchor="ctr"/>
          <a:lstStyle/>
          <a:p>
            <a:pPr algn="l" defTabSz="914400" eaLnBrk="1" hangingPunct="1" latinLnBrk="0" lvl="0" marL="0" marR="0" rtl="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tx1">
                    <a:lumMod val="75000"/>
                    <a:lumOff val="25000"/>
                  </a:schemeClr>
                </a:solidFill>
                <a:uLnTx/>
                <a:uFillTx/>
                <a:latin charset="-122" panose="02010609060101010101" typeface="楷体"/>
                <a:ea charset="-122" panose="02010609060101010101" typeface="楷体"/>
                <a:cs charset="0" panose="020b0604020202020204" pitchFamily="34" typeface="Arial"/>
              </a:rPr>
              <a:t>此处输入您的文本，在此处输入您的文本，在此处输入您的文本在此处输入您的文本，在此处输入您的文本</a:t>
            </a:r>
          </a:p>
        </p:txBody>
      </p:sp>
      <p:grpSp>
        <p:nvGrpSpPr>
          <p:cNvPr id="38" name="组合 37"/>
          <p:cNvGrpSpPr/>
          <p:nvPr/>
        </p:nvGrpSpPr>
        <p:grpSpPr>
          <a:xfrm>
            <a:off x="1370965" y="1649095"/>
            <a:ext cx="676910" cy="676910"/>
            <a:chOff x="3424768" y="1611109"/>
            <a:chExt cx="759650" cy="759649"/>
          </a:xfrm>
        </p:grpSpPr>
        <p:sp>
          <p:nvSpPr>
            <p:cNvPr id="39" name="椭圆 38"/>
            <p:cNvSpPr/>
            <p:nvPr/>
          </p:nvSpPr>
          <p:spPr>
            <a:xfrm>
              <a:off x="3424768" y="1611109"/>
              <a:ext cx="759650" cy="759649"/>
            </a:xfrm>
            <a:prstGeom prst="ellipse">
              <a:avLst/>
            </a:prstGeom>
            <a:solidFill>
              <a:srgbClr val="8D8D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7D9A52"/>
                </a:solidFill>
                <a:latin charset="-122" panose="02010609060101010101" typeface="楷体"/>
                <a:ea charset="-122" panose="02010609060101010101" typeface="楷体"/>
              </a:endParaRPr>
            </a:p>
          </p:txBody>
        </p:sp>
        <p:sp>
          <p:nvSpPr>
            <p:cNvPr id="40" name="Freeform 5"/>
            <p:cNvSpPr>
              <a:spLocks noEditPoints="1"/>
            </p:cNvSpPr>
            <p:nvPr/>
          </p:nvSpPr>
          <p:spPr bwMode="auto">
            <a:xfrm>
              <a:off x="3524311" y="1805900"/>
              <a:ext cx="555723" cy="348110"/>
            </a:xfrm>
            <a:custGeom>
              <a:gdLst>
                <a:gd fmla="*/ 211 w 260" name="T0"/>
                <a:gd fmla="*/ 65 h 162" name="T1"/>
                <a:gd fmla="*/ 146 w 260" name="T2"/>
                <a:gd fmla="*/ 0 h 162" name="T3"/>
                <a:gd fmla="*/ 90 w 260" name="T4"/>
                <a:gd fmla="*/ 33 h 162" name="T5"/>
                <a:gd fmla="*/ 81 w 260" name="T6"/>
                <a:gd fmla="*/ 32 h 162" name="T7"/>
                <a:gd fmla="*/ 35 w 260" name="T8"/>
                <a:gd fmla="*/ 67 h 162" name="T9"/>
                <a:gd fmla="*/ 0 w 260" name="T10"/>
                <a:gd fmla="*/ 114 h 162" name="T11"/>
                <a:gd fmla="*/ 49 w 260" name="T12"/>
                <a:gd fmla="*/ 162 h 162" name="T13"/>
                <a:gd fmla="*/ 211 w 260" name="T14"/>
                <a:gd fmla="*/ 162 h 162" name="T15"/>
                <a:gd fmla="*/ 260 w 260" name="T16"/>
                <a:gd fmla="*/ 114 h 162" name="T17"/>
                <a:gd fmla="*/ 211 w 260" name="T18"/>
                <a:gd fmla="*/ 65 h 162" name="T19"/>
                <a:gd fmla="*/ 130 w 260" name="T20"/>
                <a:gd fmla="*/ 146 h 162" name="T21"/>
                <a:gd fmla="*/ 81 w 260" name="T22"/>
                <a:gd fmla="*/ 81 h 162" name="T23"/>
                <a:gd fmla="*/ 114 w 260" name="T24"/>
                <a:gd fmla="*/ 81 h 162" name="T25"/>
                <a:gd fmla="*/ 114 w 260" name="T26"/>
                <a:gd fmla="*/ 32 h 162" name="T27"/>
                <a:gd fmla="*/ 146 w 260" name="T28"/>
                <a:gd fmla="*/ 32 h 162" name="T29"/>
                <a:gd fmla="*/ 146 w 260" name="T30"/>
                <a:gd fmla="*/ 81 h 162" name="T31"/>
                <a:gd fmla="*/ 179 w 260" name="T32"/>
                <a:gd fmla="*/ 81 h 162" name="T33"/>
                <a:gd fmla="*/ 130 w 260" name="T34"/>
                <a:gd fmla="*/ 146 h 1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2" w="260">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anchor="t" anchorCtr="0" bIns="45720" compatLnSpc="1" lIns="91440" numCol="1" rIns="91440" tIns="45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rgbClr val="7D9A52"/>
                </a:solidFill>
                <a:latin charset="-122" panose="02010609060101010101" typeface="楷体"/>
                <a:ea charset="-122" panose="02010609060101010101" typeface="楷体"/>
              </a:endParaRPr>
            </a:p>
          </p:txBody>
        </p:sp>
      </p:gr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par>
                                <p:cTn fill="hold" id="12" nodeType="withEffect" presetClass="entr" presetID="2" presetSubtype="8">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additive="base">
                                        <p:cTn dur="500" fill="hold" id="14"/>
                                        <p:tgtEl>
                                          <p:spTgt spid="5"/>
                                        </p:tgtEl>
                                        <p:attrNameLst>
                                          <p:attrName>ppt_x</p:attrName>
                                        </p:attrNameLst>
                                      </p:cBhvr>
                                      <p:tavLst>
                                        <p:tav tm="0">
                                          <p:val>
                                            <p:strVal val="0-#ppt_w/2"/>
                                          </p:val>
                                        </p:tav>
                                        <p:tav tm="100000">
                                          <p:val>
                                            <p:strVal val="#ppt_x"/>
                                          </p:val>
                                        </p:tav>
                                      </p:tavLst>
                                    </p:anim>
                                    <p:anim calcmode="lin" valueType="num">
                                      <p:cBhvr additive="base">
                                        <p:cTn dur="500" fill="hold" id="15"/>
                                        <p:tgtEl>
                                          <p:spTgt spid="5"/>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additive="base">
                                        <p:cTn dur="500" fill="hold" id="18"/>
                                        <p:tgtEl>
                                          <p:spTgt spid="11"/>
                                        </p:tgtEl>
                                        <p:attrNameLst>
                                          <p:attrName>ppt_x</p:attrName>
                                        </p:attrNameLst>
                                      </p:cBhvr>
                                      <p:tavLst>
                                        <p:tav tm="0">
                                          <p:val>
                                            <p:strVal val="0-#ppt_w/2"/>
                                          </p:val>
                                        </p:tav>
                                        <p:tav tm="100000">
                                          <p:val>
                                            <p:strVal val="#ppt_x"/>
                                          </p:val>
                                        </p:tav>
                                      </p:tavLst>
                                    </p:anim>
                                    <p:anim calcmode="lin" valueType="num">
                                      <p:cBhvr additive="base">
                                        <p:cTn dur="500" fill="hold" id="19"/>
                                        <p:tgtEl>
                                          <p:spTgt spid="11"/>
                                        </p:tgtEl>
                                        <p:attrNameLst>
                                          <p:attrName>ppt_y</p:attrName>
                                        </p:attrNameLst>
                                      </p:cBhvr>
                                      <p:tavLst>
                                        <p:tav tm="0">
                                          <p:val>
                                            <p:strVal val="#ppt_y"/>
                                          </p:val>
                                        </p:tav>
                                        <p:tav tm="100000">
                                          <p:val>
                                            <p:strVal val="#ppt_y"/>
                                          </p:val>
                                        </p:tav>
                                      </p:tavLst>
                                    </p:anim>
                                  </p:childTnLst>
                                </p:cTn>
                              </p:par>
                              <p:par>
                                <p:cTn fill="hold" id="20" nodeType="withEffect" presetClass="entr" presetID="2" presetSubtype="8">
                                  <p:stCondLst>
                                    <p:cond delay="0"/>
                                  </p:stCondLst>
                                  <p:childTnLst>
                                    <p:set>
                                      <p:cBhvr>
                                        <p:cTn dur="1" fill="hold" id="21">
                                          <p:stCondLst>
                                            <p:cond delay="0"/>
                                          </p:stCondLst>
                                        </p:cTn>
                                        <p:tgtEl>
                                          <p:spTgt spid="15"/>
                                        </p:tgtEl>
                                        <p:attrNameLst>
                                          <p:attrName>style.visibility</p:attrName>
                                        </p:attrNameLst>
                                      </p:cBhvr>
                                      <p:to>
                                        <p:strVal val="visible"/>
                                      </p:to>
                                    </p:set>
                                    <p:anim calcmode="lin" valueType="num">
                                      <p:cBhvr additive="base">
                                        <p:cTn dur="500" fill="hold" id="22"/>
                                        <p:tgtEl>
                                          <p:spTgt spid="15"/>
                                        </p:tgtEl>
                                        <p:attrNameLst>
                                          <p:attrName>ppt_x</p:attrName>
                                        </p:attrNameLst>
                                      </p:cBhvr>
                                      <p:tavLst>
                                        <p:tav tm="0">
                                          <p:val>
                                            <p:strVal val="0-#ppt_w/2"/>
                                          </p:val>
                                        </p:tav>
                                        <p:tav tm="100000">
                                          <p:val>
                                            <p:strVal val="#ppt_x"/>
                                          </p:val>
                                        </p:tav>
                                      </p:tavLst>
                                    </p:anim>
                                    <p:anim calcmode="lin" valueType="num">
                                      <p:cBhvr additive="base">
                                        <p:cTn dur="500" fill="hold" id="23"/>
                                        <p:tgtEl>
                                          <p:spTgt spid="15"/>
                                        </p:tgtEl>
                                        <p:attrNameLst>
                                          <p:attrName>ppt_y</p:attrName>
                                        </p:attrNameLst>
                                      </p:cBhvr>
                                      <p:tavLst>
                                        <p:tav tm="0">
                                          <p:val>
                                            <p:strVal val="#ppt_y"/>
                                          </p:val>
                                        </p:tav>
                                        <p:tav tm="100000">
                                          <p:val>
                                            <p:strVal val="#ppt_y"/>
                                          </p:val>
                                        </p:tav>
                                      </p:tavLst>
                                    </p:anim>
                                  </p:childTnLst>
                                </p:cTn>
                              </p:par>
                              <p:par>
                                <p:cTn fill="hold" id="24" nodeType="withEffect" presetClass="entr" presetID="2" presetSubtype="8">
                                  <p:stCondLst>
                                    <p:cond delay="0"/>
                                  </p:stCondLst>
                                  <p:childTnLst>
                                    <p:set>
                                      <p:cBhvr>
                                        <p:cTn dur="1" fill="hold" id="25">
                                          <p:stCondLst>
                                            <p:cond delay="0"/>
                                          </p:stCondLst>
                                        </p:cTn>
                                        <p:tgtEl>
                                          <p:spTgt spid="18"/>
                                        </p:tgtEl>
                                        <p:attrNameLst>
                                          <p:attrName>style.visibility</p:attrName>
                                        </p:attrNameLst>
                                      </p:cBhvr>
                                      <p:to>
                                        <p:strVal val="visible"/>
                                      </p:to>
                                    </p:set>
                                    <p:anim calcmode="lin" valueType="num">
                                      <p:cBhvr additive="base">
                                        <p:cTn dur="500" fill="hold" id="26"/>
                                        <p:tgtEl>
                                          <p:spTgt spid="18"/>
                                        </p:tgtEl>
                                        <p:attrNameLst>
                                          <p:attrName>ppt_x</p:attrName>
                                        </p:attrNameLst>
                                      </p:cBhvr>
                                      <p:tavLst>
                                        <p:tav tm="0">
                                          <p:val>
                                            <p:strVal val="0-#ppt_w/2"/>
                                          </p:val>
                                        </p:tav>
                                        <p:tav tm="100000">
                                          <p:val>
                                            <p:strVal val="#ppt_x"/>
                                          </p:val>
                                        </p:tav>
                                      </p:tavLst>
                                    </p:anim>
                                    <p:anim calcmode="lin" valueType="num">
                                      <p:cBhvr additive="base">
                                        <p:cTn dur="500" fill="hold" id="27"/>
                                        <p:tgtEl>
                                          <p:spTgt spid="18"/>
                                        </p:tgtEl>
                                        <p:attrNameLst>
                                          <p:attrName>ppt_y</p:attrName>
                                        </p:attrNameLst>
                                      </p:cBhvr>
                                      <p:tavLst>
                                        <p:tav tm="0">
                                          <p:val>
                                            <p:strVal val="#ppt_y"/>
                                          </p:val>
                                        </p:tav>
                                        <p:tav tm="100000">
                                          <p:val>
                                            <p:strVal val="#ppt_y"/>
                                          </p:val>
                                        </p:tav>
                                      </p:tavLst>
                                    </p:anim>
                                  </p:childTnLst>
                                </p:cTn>
                              </p:par>
                              <p:par>
                                <p:cTn fill="hold" id="28" nodeType="withEffect" presetClass="entr" presetID="2" presetSubtype="8">
                                  <p:stCondLst>
                                    <p:cond delay="0"/>
                                  </p:stCondLst>
                                  <p:childTnLst>
                                    <p:set>
                                      <p:cBhvr>
                                        <p:cTn dur="1" fill="hold" id="29">
                                          <p:stCondLst>
                                            <p:cond delay="0"/>
                                          </p:stCondLst>
                                        </p:cTn>
                                        <p:tgtEl>
                                          <p:spTgt spid="24"/>
                                        </p:tgtEl>
                                        <p:attrNameLst>
                                          <p:attrName>style.visibility</p:attrName>
                                        </p:attrNameLst>
                                      </p:cBhvr>
                                      <p:to>
                                        <p:strVal val="visible"/>
                                      </p:to>
                                    </p:set>
                                    <p:anim calcmode="lin" valueType="num">
                                      <p:cBhvr additive="base">
                                        <p:cTn dur="500" fill="hold" id="30"/>
                                        <p:tgtEl>
                                          <p:spTgt spid="24"/>
                                        </p:tgtEl>
                                        <p:attrNameLst>
                                          <p:attrName>ppt_x</p:attrName>
                                        </p:attrNameLst>
                                      </p:cBhvr>
                                      <p:tavLst>
                                        <p:tav tm="0">
                                          <p:val>
                                            <p:strVal val="0-#ppt_w/2"/>
                                          </p:val>
                                        </p:tav>
                                        <p:tav tm="100000">
                                          <p:val>
                                            <p:strVal val="#ppt_x"/>
                                          </p:val>
                                        </p:tav>
                                      </p:tavLst>
                                    </p:anim>
                                    <p:anim calcmode="lin" valueType="num">
                                      <p:cBhvr additive="base">
                                        <p:cTn dur="500" fill="hold" id="31"/>
                                        <p:tgtEl>
                                          <p:spTgt spid="24"/>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8">
                                  <p:stCondLst>
                                    <p:cond delay="0"/>
                                  </p:stCondLst>
                                  <p:childTnLst>
                                    <p:set>
                                      <p:cBhvr>
                                        <p:cTn dur="1" fill="hold" id="33">
                                          <p:stCondLst>
                                            <p:cond delay="0"/>
                                          </p:stCondLst>
                                        </p:cTn>
                                        <p:tgtEl>
                                          <p:spTgt spid="32"/>
                                        </p:tgtEl>
                                        <p:attrNameLst>
                                          <p:attrName>style.visibility</p:attrName>
                                        </p:attrNameLst>
                                      </p:cBhvr>
                                      <p:to>
                                        <p:strVal val="visible"/>
                                      </p:to>
                                    </p:set>
                                    <p:anim calcmode="lin" valueType="num">
                                      <p:cBhvr additive="base">
                                        <p:cTn dur="500" fill="hold" id="34"/>
                                        <p:tgtEl>
                                          <p:spTgt spid="32"/>
                                        </p:tgtEl>
                                        <p:attrNameLst>
                                          <p:attrName>ppt_x</p:attrName>
                                        </p:attrNameLst>
                                      </p:cBhvr>
                                      <p:tavLst>
                                        <p:tav tm="0">
                                          <p:val>
                                            <p:strVal val="0-#ppt_w/2"/>
                                          </p:val>
                                        </p:tav>
                                        <p:tav tm="100000">
                                          <p:val>
                                            <p:strVal val="#ppt_x"/>
                                          </p:val>
                                        </p:tav>
                                      </p:tavLst>
                                    </p:anim>
                                    <p:anim calcmode="lin" valueType="num">
                                      <p:cBhvr additive="base">
                                        <p:cTn dur="500" fill="hold" id="35"/>
                                        <p:tgtEl>
                                          <p:spTgt spid="32"/>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8">
                                  <p:stCondLst>
                                    <p:cond delay="0"/>
                                  </p:stCondLst>
                                  <p:childTnLst>
                                    <p:set>
                                      <p:cBhvr>
                                        <p:cTn dur="1" fill="hold" id="37">
                                          <p:stCondLst>
                                            <p:cond delay="0"/>
                                          </p:stCondLst>
                                        </p:cTn>
                                        <p:tgtEl>
                                          <p:spTgt spid="33"/>
                                        </p:tgtEl>
                                        <p:attrNameLst>
                                          <p:attrName>style.visibility</p:attrName>
                                        </p:attrNameLst>
                                      </p:cBhvr>
                                      <p:to>
                                        <p:strVal val="visible"/>
                                      </p:to>
                                    </p:set>
                                    <p:anim calcmode="lin" valueType="num">
                                      <p:cBhvr additive="base">
                                        <p:cTn dur="500" fill="hold" id="38"/>
                                        <p:tgtEl>
                                          <p:spTgt spid="33"/>
                                        </p:tgtEl>
                                        <p:attrNameLst>
                                          <p:attrName>ppt_x</p:attrName>
                                        </p:attrNameLst>
                                      </p:cBhvr>
                                      <p:tavLst>
                                        <p:tav tm="0">
                                          <p:val>
                                            <p:strVal val="0-#ppt_w/2"/>
                                          </p:val>
                                        </p:tav>
                                        <p:tav tm="100000">
                                          <p:val>
                                            <p:strVal val="#ppt_x"/>
                                          </p:val>
                                        </p:tav>
                                      </p:tavLst>
                                    </p:anim>
                                    <p:anim calcmode="lin" valueType="num">
                                      <p:cBhvr additive="base">
                                        <p:cTn dur="500" fill="hold" id="39"/>
                                        <p:tgtEl>
                                          <p:spTgt spid="33"/>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8">
                                  <p:stCondLst>
                                    <p:cond delay="0"/>
                                  </p:stCondLst>
                                  <p:childTnLst>
                                    <p:set>
                                      <p:cBhvr>
                                        <p:cTn dur="1" fill="hold" id="41">
                                          <p:stCondLst>
                                            <p:cond delay="0"/>
                                          </p:stCondLst>
                                        </p:cTn>
                                        <p:tgtEl>
                                          <p:spTgt spid="34"/>
                                        </p:tgtEl>
                                        <p:attrNameLst>
                                          <p:attrName>style.visibility</p:attrName>
                                        </p:attrNameLst>
                                      </p:cBhvr>
                                      <p:to>
                                        <p:strVal val="visible"/>
                                      </p:to>
                                    </p:set>
                                    <p:anim calcmode="lin" valueType="num">
                                      <p:cBhvr additive="base">
                                        <p:cTn dur="500" fill="hold" id="42"/>
                                        <p:tgtEl>
                                          <p:spTgt spid="34"/>
                                        </p:tgtEl>
                                        <p:attrNameLst>
                                          <p:attrName>ppt_x</p:attrName>
                                        </p:attrNameLst>
                                      </p:cBhvr>
                                      <p:tavLst>
                                        <p:tav tm="0">
                                          <p:val>
                                            <p:strVal val="0-#ppt_w/2"/>
                                          </p:val>
                                        </p:tav>
                                        <p:tav tm="100000">
                                          <p:val>
                                            <p:strVal val="#ppt_x"/>
                                          </p:val>
                                        </p:tav>
                                      </p:tavLst>
                                    </p:anim>
                                    <p:anim calcmode="lin" valueType="num">
                                      <p:cBhvr additive="base">
                                        <p:cTn dur="500" fill="hold" id="43"/>
                                        <p:tgtEl>
                                          <p:spTgt spid="34"/>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8">
                                  <p:stCondLst>
                                    <p:cond delay="0"/>
                                  </p:stCondLst>
                                  <p:childTnLst>
                                    <p:set>
                                      <p:cBhvr>
                                        <p:cTn dur="1" fill="hold" id="45">
                                          <p:stCondLst>
                                            <p:cond delay="0"/>
                                          </p:stCondLst>
                                        </p:cTn>
                                        <p:tgtEl>
                                          <p:spTgt spid="35"/>
                                        </p:tgtEl>
                                        <p:attrNameLst>
                                          <p:attrName>style.visibility</p:attrName>
                                        </p:attrNameLst>
                                      </p:cBhvr>
                                      <p:to>
                                        <p:strVal val="visible"/>
                                      </p:to>
                                    </p:set>
                                    <p:anim calcmode="lin" valueType="num">
                                      <p:cBhvr additive="base">
                                        <p:cTn dur="500" fill="hold" id="46"/>
                                        <p:tgtEl>
                                          <p:spTgt spid="35"/>
                                        </p:tgtEl>
                                        <p:attrNameLst>
                                          <p:attrName>ppt_x</p:attrName>
                                        </p:attrNameLst>
                                      </p:cBhvr>
                                      <p:tavLst>
                                        <p:tav tm="0">
                                          <p:val>
                                            <p:strVal val="0-#ppt_w/2"/>
                                          </p:val>
                                        </p:tav>
                                        <p:tav tm="100000">
                                          <p:val>
                                            <p:strVal val="#ppt_x"/>
                                          </p:val>
                                        </p:tav>
                                      </p:tavLst>
                                    </p:anim>
                                    <p:anim calcmode="lin" valueType="num">
                                      <p:cBhvr additive="base">
                                        <p:cTn dur="500" fill="hold" id="47"/>
                                        <p:tgtEl>
                                          <p:spTgt spid="35"/>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8">
                                  <p:stCondLst>
                                    <p:cond delay="0"/>
                                  </p:stCondLst>
                                  <p:childTnLst>
                                    <p:set>
                                      <p:cBhvr>
                                        <p:cTn dur="1" fill="hold" id="49">
                                          <p:stCondLst>
                                            <p:cond delay="0"/>
                                          </p:stCondLst>
                                        </p:cTn>
                                        <p:tgtEl>
                                          <p:spTgt spid="36"/>
                                        </p:tgtEl>
                                        <p:attrNameLst>
                                          <p:attrName>style.visibility</p:attrName>
                                        </p:attrNameLst>
                                      </p:cBhvr>
                                      <p:to>
                                        <p:strVal val="visible"/>
                                      </p:to>
                                    </p:set>
                                    <p:anim calcmode="lin" valueType="num">
                                      <p:cBhvr additive="base">
                                        <p:cTn dur="500" fill="hold" id="50"/>
                                        <p:tgtEl>
                                          <p:spTgt spid="36"/>
                                        </p:tgtEl>
                                        <p:attrNameLst>
                                          <p:attrName>ppt_x</p:attrName>
                                        </p:attrNameLst>
                                      </p:cBhvr>
                                      <p:tavLst>
                                        <p:tav tm="0">
                                          <p:val>
                                            <p:strVal val="0-#ppt_w/2"/>
                                          </p:val>
                                        </p:tav>
                                        <p:tav tm="100000">
                                          <p:val>
                                            <p:strVal val="#ppt_x"/>
                                          </p:val>
                                        </p:tav>
                                      </p:tavLst>
                                    </p:anim>
                                    <p:anim calcmode="lin" valueType="num">
                                      <p:cBhvr additive="base">
                                        <p:cTn dur="500" fill="hold" id="51"/>
                                        <p:tgtEl>
                                          <p:spTgt spid="36"/>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8">
                                  <p:stCondLst>
                                    <p:cond delay="0"/>
                                  </p:stCondLst>
                                  <p:childTnLst>
                                    <p:set>
                                      <p:cBhvr>
                                        <p:cTn dur="1" fill="hold" id="53">
                                          <p:stCondLst>
                                            <p:cond delay="0"/>
                                          </p:stCondLst>
                                        </p:cTn>
                                        <p:tgtEl>
                                          <p:spTgt spid="37"/>
                                        </p:tgtEl>
                                        <p:attrNameLst>
                                          <p:attrName>style.visibility</p:attrName>
                                        </p:attrNameLst>
                                      </p:cBhvr>
                                      <p:to>
                                        <p:strVal val="visible"/>
                                      </p:to>
                                    </p:set>
                                    <p:anim calcmode="lin" valueType="num">
                                      <p:cBhvr additive="base">
                                        <p:cTn dur="500" fill="hold" id="54"/>
                                        <p:tgtEl>
                                          <p:spTgt spid="37"/>
                                        </p:tgtEl>
                                        <p:attrNameLst>
                                          <p:attrName>ppt_x</p:attrName>
                                        </p:attrNameLst>
                                      </p:cBhvr>
                                      <p:tavLst>
                                        <p:tav tm="0">
                                          <p:val>
                                            <p:strVal val="0-#ppt_w/2"/>
                                          </p:val>
                                        </p:tav>
                                        <p:tav tm="100000">
                                          <p:val>
                                            <p:strVal val="#ppt_x"/>
                                          </p:val>
                                        </p:tav>
                                      </p:tavLst>
                                    </p:anim>
                                    <p:anim calcmode="lin" valueType="num">
                                      <p:cBhvr additive="base">
                                        <p:cTn dur="500" fill="hold" id="55"/>
                                        <p:tgtEl>
                                          <p:spTgt spid="37"/>
                                        </p:tgtEl>
                                        <p:attrNameLst>
                                          <p:attrName>ppt_y</p:attrName>
                                        </p:attrNameLst>
                                      </p:cBhvr>
                                      <p:tavLst>
                                        <p:tav tm="0">
                                          <p:val>
                                            <p:strVal val="#ppt_y"/>
                                          </p:val>
                                        </p:tav>
                                        <p:tav tm="100000">
                                          <p:val>
                                            <p:strVal val="#ppt_y"/>
                                          </p:val>
                                        </p:tav>
                                      </p:tavLst>
                                    </p:anim>
                                  </p:childTnLst>
                                </p:cTn>
                              </p:par>
                              <p:par>
                                <p:cTn fill="hold" id="56" nodeType="withEffect" presetClass="entr" presetID="2" presetSubtype="8">
                                  <p:stCondLst>
                                    <p:cond delay="0"/>
                                  </p:stCondLst>
                                  <p:childTnLst>
                                    <p:set>
                                      <p:cBhvr>
                                        <p:cTn dur="1" fill="hold" id="57">
                                          <p:stCondLst>
                                            <p:cond delay="0"/>
                                          </p:stCondLst>
                                        </p:cTn>
                                        <p:tgtEl>
                                          <p:spTgt spid="38"/>
                                        </p:tgtEl>
                                        <p:attrNameLst>
                                          <p:attrName>style.visibility</p:attrName>
                                        </p:attrNameLst>
                                      </p:cBhvr>
                                      <p:to>
                                        <p:strVal val="visible"/>
                                      </p:to>
                                    </p:set>
                                    <p:anim calcmode="lin" valueType="num">
                                      <p:cBhvr additive="base">
                                        <p:cTn dur="500" fill="hold" id="58"/>
                                        <p:tgtEl>
                                          <p:spTgt spid="38"/>
                                        </p:tgtEl>
                                        <p:attrNameLst>
                                          <p:attrName>ppt_x</p:attrName>
                                        </p:attrNameLst>
                                      </p:cBhvr>
                                      <p:tavLst>
                                        <p:tav tm="0">
                                          <p:val>
                                            <p:strVal val="0-#ppt_w/2"/>
                                          </p:val>
                                        </p:tav>
                                        <p:tav tm="100000">
                                          <p:val>
                                            <p:strVal val="#ppt_x"/>
                                          </p:val>
                                        </p:tav>
                                      </p:tavLst>
                                    </p:anim>
                                    <p:anim calcmode="lin" valueType="num">
                                      <p:cBhvr additive="base">
                                        <p:cTn dur="500" fill="hold" id="59"/>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32"/>
      <p:bldP grpId="0" spid="33"/>
      <p:bldP grpId="0" spid="34"/>
      <p:bldP grpId="0" spid="35"/>
      <p:bldP grpId="0" spid="36"/>
      <p:bldP grpId="0" spid="3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4"/>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pic>
        <p:nvPicPr>
          <p:cNvPr id="12290" name="Group 29"/>
          <p:cNvPicPr>
            <a:picLocks noChangeArrowheads="1"/>
          </p:cNvPicPr>
          <p:nvPr/>
        </p:nvPicPr>
        <p:blipFill>
          <a:blip r:embed="rId3">
            <a:extLst>
              <a:ext uri="{28A0092B-C50C-407E-A947-70E740481C1C}">
                <a14:useLocalDpi val="0"/>
              </a:ext>
            </a:extLst>
          </a:blip>
          <a:stretch>
            <a:fillRect/>
          </a:stretch>
        </p:blipFill>
        <p:spPr bwMode="auto">
          <a:xfrm>
            <a:off x="3551238" y="1769428"/>
            <a:ext cx="1176337" cy="1042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12291" name="直接连接符 11"/>
          <p:cNvCxnSpPr>
            <a:cxnSpLocks noChangeShapeType="1"/>
          </p:cNvCxnSpPr>
          <p:nvPr/>
        </p:nvCxnSpPr>
        <p:spPr bwMode="auto">
          <a:xfrm>
            <a:off x="2414588" y="3447415"/>
            <a:ext cx="8416925" cy="0"/>
          </a:xfrm>
          <a:prstGeom prst="line">
            <a:avLst/>
          </a:prstGeom>
          <a:noFill/>
          <a:ln w="6350">
            <a:solidFill>
              <a:srgbClr val="8D8D8D"/>
            </a:solidFill>
            <a:round/>
          </a:ln>
          <a:extLst>
            <a:ext uri="{909E8E84-426E-40DD-AFC4-6F175D3DCCD1}">
              <a14:hiddenFill>
                <a:noFill/>
              </a14:hiddenFill>
            </a:ext>
          </a:extLst>
        </p:spPr>
      </p:cxnSp>
      <p:sp>
        <p:nvSpPr>
          <p:cNvPr id="12292" name="Freeform 98"/>
          <p:cNvSpPr>
            <a:spLocks noEditPoints="1"/>
          </p:cNvSpPr>
          <p:nvPr/>
        </p:nvSpPr>
        <p:spPr bwMode="auto">
          <a:xfrm>
            <a:off x="8636000" y="1977390"/>
            <a:ext cx="985838" cy="835025"/>
          </a:xfrm>
          <a:custGeom>
            <a:gdLst>
              <a:gd fmla="*/ 2147483646 w 288" name="T0"/>
              <a:gd fmla="*/ 2147483646 h 244" name="T1"/>
              <a:gd fmla="*/ 2147483646 w 288" name="T2"/>
              <a:gd fmla="*/ 0 h 244" name="T3"/>
              <a:gd fmla="*/ 2147483646 w 288" name="T4"/>
              <a:gd fmla="*/ 2147483646 h 244" name="T5"/>
              <a:gd fmla="*/ 2147483646 w 288" name="T6"/>
              <a:gd fmla="*/ 0 h 244" name="T7"/>
              <a:gd fmla="*/ 2147483646 w 288" name="T8"/>
              <a:gd fmla="*/ 2147483646 h 244" name="T9"/>
              <a:gd fmla="*/ 0 w 288" name="T10"/>
              <a:gd fmla="*/ 2147483646 h 244" name="T11"/>
              <a:gd fmla="*/ 0 w 288" name="T12"/>
              <a:gd fmla="*/ 2147483646 h 244" name="T13"/>
              <a:gd fmla="*/ 2147483646 w 288" name="T14"/>
              <a:gd fmla="*/ 2147483646 h 244" name="T15"/>
              <a:gd fmla="*/ 2147483646 w 288" name="T16"/>
              <a:gd fmla="*/ 2147483646 h 244" name="T17"/>
              <a:gd fmla="*/ 2147483646 w 288" name="T18"/>
              <a:gd fmla="*/ 2147483646 h 244" name="T19"/>
              <a:gd fmla="*/ 2147483646 w 288" name="T20"/>
              <a:gd fmla="*/ 2147483646 h 244" name="T21"/>
              <a:gd fmla="*/ 2147483646 w 288" name="T22"/>
              <a:gd fmla="*/ 2147483646 h 244" name="T23"/>
              <a:gd fmla="*/ 2147483646 w 288" name="T24"/>
              <a:gd fmla="*/ 2147483646 h 244" name="T25"/>
              <a:gd fmla="*/ 2147483646 w 288" name="T26"/>
              <a:gd fmla="*/ 2147483646 h 244" name="T27"/>
              <a:gd fmla="*/ 2147483646 w 288" name="T28"/>
              <a:gd fmla="*/ 2147483646 h 244" name="T29"/>
              <a:gd fmla="*/ 2147483646 w 288" name="T30"/>
              <a:gd fmla="*/ 2147483646 h 244" name="T31"/>
              <a:gd fmla="*/ 2147483646 w 288" name="T32"/>
              <a:gd fmla="*/ 2147483646 h 244" name="T33"/>
              <a:gd fmla="*/ 2147483646 w 288" name="T34"/>
              <a:gd fmla="*/ 2147483646 h 244" name="T35"/>
              <a:gd fmla="*/ 2147483646 w 288" name="T36"/>
              <a:gd fmla="*/ 2147483646 h 244" name="T37"/>
              <a:gd fmla="*/ 2147483646 w 288" name="T38"/>
              <a:gd fmla="*/ 2147483646 h 244" name="T39"/>
              <a:gd fmla="*/ 2147483646 w 288" name="T40"/>
              <a:gd fmla="*/ 2147483646 h 244" name="T41"/>
              <a:gd fmla="*/ 2147483646 w 288" name="T42"/>
              <a:gd fmla="*/ 2147483646 h 244" name="T43"/>
              <a:gd fmla="*/ 2147483646 w 288" name="T44"/>
              <a:gd fmla="*/ 2147483646 h 244" name="T45"/>
              <a:gd fmla="*/ 2147483646 w 288" name="T46"/>
              <a:gd fmla="*/ 2147483646 h 244" name="T47"/>
              <a:gd fmla="*/ 2147483646 w 288" name="T48"/>
              <a:gd fmla="*/ 2147483646 h 244" name="T49"/>
              <a:gd fmla="*/ 2147483646 w 288" name="T50"/>
              <a:gd fmla="*/ 2147483646 h 244" name="T51"/>
              <a:gd fmla="*/ 2147483646 w 288" name="T52"/>
              <a:gd fmla="*/ 2147483646 h 244"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244" w="288">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rgbClr val="515151"/>
          </a:solidFill>
          <a:ln>
            <a:noFill/>
          </a:ln>
          <a:extLst>
            <a:ext uri="{91240B29-F687-4F45-9708-019B960494DF}">
              <a14:hiddenLine w="9525">
                <a:solidFill>
                  <a:srgbClr val="000000"/>
                </a:solidFill>
                <a:round/>
              </a14:hiddenLine>
            </a:ext>
          </a:extLst>
        </p:spPr>
        <p:txBody>
          <a:bodyPr/>
          <a:lstStyle/>
          <a:p>
            <a:endParaRPr altLang="en-US" lang="zh-CN">
              <a:latin charset="-122" panose="02010609060101010101" typeface="楷体"/>
              <a:ea charset="-122" panose="02010609060101010101" typeface="楷体"/>
            </a:endParaRPr>
          </a:p>
        </p:txBody>
      </p:sp>
      <p:sp>
        <p:nvSpPr>
          <p:cNvPr id="12293" name="矩形 13"/>
          <p:cNvSpPr>
            <a:spLocks noChangeArrowheads="1"/>
          </p:cNvSpPr>
          <p:nvPr/>
        </p:nvSpPr>
        <p:spPr bwMode="auto">
          <a:xfrm>
            <a:off x="2414588" y="3661728"/>
            <a:ext cx="3651250" cy="2011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just" eaLnBrk="1" hangingPunct="1">
              <a:lnSpc>
                <a:spcPct val="150000"/>
              </a:lnSpc>
              <a:spcBef>
                <a:spcPct val="0"/>
              </a:spcBef>
              <a:buFont charset="0" panose="020b0604020202020204" pitchFamily="34" typeface="Arial"/>
              <a:buNone/>
            </a:pPr>
            <a:r>
              <a:rPr sz="1400">
                <a:solidFill>
                  <a:srgbClr val="262626"/>
                </a:solidFill>
                <a:latin charset="-122" panose="02010609060101010101" typeface="楷体"/>
                <a:ea charset="-122" panose="02010609060101010101" typeface="楷体"/>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12294" name="矩形 14"/>
          <p:cNvSpPr>
            <a:spLocks noChangeArrowheads="1"/>
          </p:cNvSpPr>
          <p:nvPr/>
        </p:nvSpPr>
        <p:spPr bwMode="auto">
          <a:xfrm>
            <a:off x="7180264" y="3661728"/>
            <a:ext cx="3651250" cy="2011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just" eaLnBrk="1" hangingPunct="1">
              <a:lnSpc>
                <a:spcPct val="150000"/>
              </a:lnSpc>
              <a:spcBef>
                <a:spcPct val="0"/>
              </a:spcBef>
              <a:buFont charset="0" panose="020b0604020202020204" pitchFamily="34" typeface="Arial"/>
              <a:buNone/>
            </a:pPr>
            <a:r>
              <a:rPr sz="1400">
                <a:solidFill>
                  <a:srgbClr val="262626"/>
                </a:solidFill>
                <a:latin charset="-122" panose="02010609060101010101" typeface="楷体"/>
                <a:ea charset="-122" panose="02010609060101010101" typeface="楷体"/>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12295" name="矩形 15"/>
          <p:cNvSpPr>
            <a:spLocks noChangeArrowheads="1"/>
          </p:cNvSpPr>
          <p:nvPr/>
        </p:nvSpPr>
        <p:spPr bwMode="auto">
          <a:xfrm>
            <a:off x="3060700" y="2898140"/>
            <a:ext cx="21542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2400">
                <a:solidFill>
                  <a:srgbClr val="404040"/>
                </a:solidFill>
                <a:latin charset="-122" panose="02010609060101010101" typeface="楷体"/>
                <a:ea charset="-122" panose="02010609060101010101" typeface="楷体"/>
              </a:rPr>
              <a:t>点击添加标题</a:t>
            </a:r>
          </a:p>
        </p:txBody>
      </p:sp>
      <p:sp>
        <p:nvSpPr>
          <p:cNvPr id="12296" name="矩形 16"/>
          <p:cNvSpPr>
            <a:spLocks noChangeArrowheads="1"/>
          </p:cNvSpPr>
          <p:nvPr/>
        </p:nvSpPr>
        <p:spPr bwMode="auto">
          <a:xfrm>
            <a:off x="8051799" y="2898140"/>
            <a:ext cx="21542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2400">
                <a:solidFill>
                  <a:srgbClr val="404040"/>
                </a:solidFill>
                <a:latin charset="-122" panose="02010609060101010101" typeface="楷体"/>
                <a:ea charset="-122" panose="02010609060101010101" typeface="楷体"/>
              </a:rPr>
              <a:t>点击添加标题</a:t>
            </a:r>
          </a:p>
        </p:txBody>
      </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par>
                                <p:cTn fill="hold" id="12" nodeType="withEffect" presetClass="entr" presetID="42" presetSubtype="0">
                                  <p:stCondLst>
                                    <p:cond delay="0"/>
                                  </p:stCondLst>
                                  <p:childTnLst>
                                    <p:set>
                                      <p:cBhvr>
                                        <p:cTn dur="1" fill="hold" id="13">
                                          <p:stCondLst>
                                            <p:cond delay="0"/>
                                          </p:stCondLst>
                                        </p:cTn>
                                        <p:tgtEl>
                                          <p:spTgt spid="12290"/>
                                        </p:tgtEl>
                                        <p:attrNameLst>
                                          <p:attrName>style.visibility</p:attrName>
                                        </p:attrNameLst>
                                      </p:cBhvr>
                                      <p:to>
                                        <p:strVal val="visible"/>
                                      </p:to>
                                    </p:set>
                                    <p:animEffect filter="fade" transition="in">
                                      <p:cBhvr>
                                        <p:cTn dur="1000" id="14"/>
                                        <p:tgtEl>
                                          <p:spTgt spid="12290"/>
                                        </p:tgtEl>
                                      </p:cBhvr>
                                    </p:animEffect>
                                    <p:anim calcmode="lin" valueType="num">
                                      <p:cBhvr>
                                        <p:cTn dur="1000" fill="hold" id="15"/>
                                        <p:tgtEl>
                                          <p:spTgt spid="12290"/>
                                        </p:tgtEl>
                                        <p:attrNameLst>
                                          <p:attrName>ppt_x</p:attrName>
                                        </p:attrNameLst>
                                      </p:cBhvr>
                                      <p:tavLst>
                                        <p:tav tm="0">
                                          <p:val>
                                            <p:strVal val="#ppt_x"/>
                                          </p:val>
                                        </p:tav>
                                        <p:tav tm="100000">
                                          <p:val>
                                            <p:strVal val="#ppt_x"/>
                                          </p:val>
                                        </p:tav>
                                      </p:tavLst>
                                    </p:anim>
                                    <p:anim calcmode="lin" valueType="num">
                                      <p:cBhvr>
                                        <p:cTn dur="1000" fill="hold" id="16"/>
                                        <p:tgtEl>
                                          <p:spTgt spid="12290"/>
                                        </p:tgtEl>
                                        <p:attrNameLst>
                                          <p:attrName>ppt_y</p:attrName>
                                        </p:attrNameLst>
                                      </p:cBhvr>
                                      <p:tavLst>
                                        <p:tav tm="0">
                                          <p:val>
                                            <p:strVal val="#ppt_y+.1"/>
                                          </p:val>
                                        </p:tav>
                                        <p:tav tm="100000">
                                          <p:val>
                                            <p:strVal val="#ppt_y"/>
                                          </p:val>
                                        </p:tav>
                                      </p:tavLst>
                                    </p:anim>
                                  </p:childTnLst>
                                </p:cTn>
                              </p:par>
                              <p:par>
                                <p:cTn fill="hold" id="17" nodeType="withEffect" presetClass="entr" presetID="42" presetSubtype="0">
                                  <p:stCondLst>
                                    <p:cond delay="0"/>
                                  </p:stCondLst>
                                  <p:childTnLst>
                                    <p:set>
                                      <p:cBhvr>
                                        <p:cTn dur="1" fill="hold" id="18">
                                          <p:stCondLst>
                                            <p:cond delay="0"/>
                                          </p:stCondLst>
                                        </p:cTn>
                                        <p:tgtEl>
                                          <p:spTgt spid="12291"/>
                                        </p:tgtEl>
                                        <p:attrNameLst>
                                          <p:attrName>style.visibility</p:attrName>
                                        </p:attrNameLst>
                                      </p:cBhvr>
                                      <p:to>
                                        <p:strVal val="visible"/>
                                      </p:to>
                                    </p:set>
                                    <p:animEffect filter="fade" transition="in">
                                      <p:cBhvr>
                                        <p:cTn dur="1000" id="19"/>
                                        <p:tgtEl>
                                          <p:spTgt spid="12291"/>
                                        </p:tgtEl>
                                      </p:cBhvr>
                                    </p:animEffect>
                                    <p:anim calcmode="lin" valueType="num">
                                      <p:cBhvr>
                                        <p:cTn dur="1000" fill="hold" id="20"/>
                                        <p:tgtEl>
                                          <p:spTgt spid="12291"/>
                                        </p:tgtEl>
                                        <p:attrNameLst>
                                          <p:attrName>ppt_x</p:attrName>
                                        </p:attrNameLst>
                                      </p:cBhvr>
                                      <p:tavLst>
                                        <p:tav tm="0">
                                          <p:val>
                                            <p:strVal val="#ppt_x"/>
                                          </p:val>
                                        </p:tav>
                                        <p:tav tm="100000">
                                          <p:val>
                                            <p:strVal val="#ppt_x"/>
                                          </p:val>
                                        </p:tav>
                                      </p:tavLst>
                                    </p:anim>
                                    <p:anim calcmode="lin" valueType="num">
                                      <p:cBhvr>
                                        <p:cTn dur="1000" fill="hold" id="21"/>
                                        <p:tgtEl>
                                          <p:spTgt spid="12291"/>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12292"/>
                                        </p:tgtEl>
                                        <p:attrNameLst>
                                          <p:attrName>style.visibility</p:attrName>
                                        </p:attrNameLst>
                                      </p:cBhvr>
                                      <p:to>
                                        <p:strVal val="visible"/>
                                      </p:to>
                                    </p:set>
                                    <p:animEffect filter="fade" transition="in">
                                      <p:cBhvr>
                                        <p:cTn dur="1000" id="24"/>
                                        <p:tgtEl>
                                          <p:spTgt spid="12292"/>
                                        </p:tgtEl>
                                      </p:cBhvr>
                                    </p:animEffect>
                                    <p:anim calcmode="lin" valueType="num">
                                      <p:cBhvr>
                                        <p:cTn dur="1000" fill="hold" id="25"/>
                                        <p:tgtEl>
                                          <p:spTgt spid="12292"/>
                                        </p:tgtEl>
                                        <p:attrNameLst>
                                          <p:attrName>ppt_x</p:attrName>
                                        </p:attrNameLst>
                                      </p:cBhvr>
                                      <p:tavLst>
                                        <p:tav tm="0">
                                          <p:val>
                                            <p:strVal val="#ppt_x"/>
                                          </p:val>
                                        </p:tav>
                                        <p:tav tm="100000">
                                          <p:val>
                                            <p:strVal val="#ppt_x"/>
                                          </p:val>
                                        </p:tav>
                                      </p:tavLst>
                                    </p:anim>
                                    <p:anim calcmode="lin" valueType="num">
                                      <p:cBhvr>
                                        <p:cTn dur="1000" fill="hold" id="26"/>
                                        <p:tgtEl>
                                          <p:spTgt spid="12292"/>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12293"/>
                                        </p:tgtEl>
                                        <p:attrNameLst>
                                          <p:attrName>style.visibility</p:attrName>
                                        </p:attrNameLst>
                                      </p:cBhvr>
                                      <p:to>
                                        <p:strVal val="visible"/>
                                      </p:to>
                                    </p:set>
                                    <p:animEffect filter="fade" transition="in">
                                      <p:cBhvr>
                                        <p:cTn dur="1000" id="29"/>
                                        <p:tgtEl>
                                          <p:spTgt spid="12293"/>
                                        </p:tgtEl>
                                      </p:cBhvr>
                                    </p:animEffect>
                                    <p:anim calcmode="lin" valueType="num">
                                      <p:cBhvr>
                                        <p:cTn dur="1000" fill="hold" id="30"/>
                                        <p:tgtEl>
                                          <p:spTgt spid="12293"/>
                                        </p:tgtEl>
                                        <p:attrNameLst>
                                          <p:attrName>ppt_x</p:attrName>
                                        </p:attrNameLst>
                                      </p:cBhvr>
                                      <p:tavLst>
                                        <p:tav tm="0">
                                          <p:val>
                                            <p:strVal val="#ppt_x"/>
                                          </p:val>
                                        </p:tav>
                                        <p:tav tm="100000">
                                          <p:val>
                                            <p:strVal val="#ppt_x"/>
                                          </p:val>
                                        </p:tav>
                                      </p:tavLst>
                                    </p:anim>
                                    <p:anim calcmode="lin" valueType="num">
                                      <p:cBhvr>
                                        <p:cTn dur="1000" fill="hold" id="31"/>
                                        <p:tgtEl>
                                          <p:spTgt spid="12293"/>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2294"/>
                                        </p:tgtEl>
                                        <p:attrNameLst>
                                          <p:attrName>style.visibility</p:attrName>
                                        </p:attrNameLst>
                                      </p:cBhvr>
                                      <p:to>
                                        <p:strVal val="visible"/>
                                      </p:to>
                                    </p:set>
                                    <p:animEffect filter="fade" transition="in">
                                      <p:cBhvr>
                                        <p:cTn dur="1000" id="34"/>
                                        <p:tgtEl>
                                          <p:spTgt spid="12294"/>
                                        </p:tgtEl>
                                      </p:cBhvr>
                                    </p:animEffect>
                                    <p:anim calcmode="lin" valueType="num">
                                      <p:cBhvr>
                                        <p:cTn dur="1000" fill="hold" id="35"/>
                                        <p:tgtEl>
                                          <p:spTgt spid="12294"/>
                                        </p:tgtEl>
                                        <p:attrNameLst>
                                          <p:attrName>ppt_x</p:attrName>
                                        </p:attrNameLst>
                                      </p:cBhvr>
                                      <p:tavLst>
                                        <p:tav tm="0">
                                          <p:val>
                                            <p:strVal val="#ppt_x"/>
                                          </p:val>
                                        </p:tav>
                                        <p:tav tm="100000">
                                          <p:val>
                                            <p:strVal val="#ppt_x"/>
                                          </p:val>
                                        </p:tav>
                                      </p:tavLst>
                                    </p:anim>
                                    <p:anim calcmode="lin" valueType="num">
                                      <p:cBhvr>
                                        <p:cTn dur="1000" fill="hold" id="36"/>
                                        <p:tgtEl>
                                          <p:spTgt spid="12294"/>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12295"/>
                                        </p:tgtEl>
                                        <p:attrNameLst>
                                          <p:attrName>style.visibility</p:attrName>
                                        </p:attrNameLst>
                                      </p:cBhvr>
                                      <p:to>
                                        <p:strVal val="visible"/>
                                      </p:to>
                                    </p:set>
                                    <p:animEffect filter="fade" transition="in">
                                      <p:cBhvr>
                                        <p:cTn dur="1000" id="39"/>
                                        <p:tgtEl>
                                          <p:spTgt spid="12295"/>
                                        </p:tgtEl>
                                      </p:cBhvr>
                                    </p:animEffect>
                                    <p:anim calcmode="lin" valueType="num">
                                      <p:cBhvr>
                                        <p:cTn dur="1000" fill="hold" id="40"/>
                                        <p:tgtEl>
                                          <p:spTgt spid="12295"/>
                                        </p:tgtEl>
                                        <p:attrNameLst>
                                          <p:attrName>ppt_x</p:attrName>
                                        </p:attrNameLst>
                                      </p:cBhvr>
                                      <p:tavLst>
                                        <p:tav tm="0">
                                          <p:val>
                                            <p:strVal val="#ppt_x"/>
                                          </p:val>
                                        </p:tav>
                                        <p:tav tm="100000">
                                          <p:val>
                                            <p:strVal val="#ppt_x"/>
                                          </p:val>
                                        </p:tav>
                                      </p:tavLst>
                                    </p:anim>
                                    <p:anim calcmode="lin" valueType="num">
                                      <p:cBhvr>
                                        <p:cTn dur="1000" fill="hold" id="41"/>
                                        <p:tgtEl>
                                          <p:spTgt spid="12295"/>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12296"/>
                                        </p:tgtEl>
                                        <p:attrNameLst>
                                          <p:attrName>style.visibility</p:attrName>
                                        </p:attrNameLst>
                                      </p:cBhvr>
                                      <p:to>
                                        <p:strVal val="visible"/>
                                      </p:to>
                                    </p:set>
                                    <p:animEffect filter="fade" transition="in">
                                      <p:cBhvr>
                                        <p:cTn dur="1000" id="44"/>
                                        <p:tgtEl>
                                          <p:spTgt spid="12296"/>
                                        </p:tgtEl>
                                      </p:cBhvr>
                                    </p:animEffect>
                                    <p:anim calcmode="lin" valueType="num">
                                      <p:cBhvr>
                                        <p:cTn dur="1000" fill="hold" id="45"/>
                                        <p:tgtEl>
                                          <p:spTgt spid="12296"/>
                                        </p:tgtEl>
                                        <p:attrNameLst>
                                          <p:attrName>ppt_x</p:attrName>
                                        </p:attrNameLst>
                                      </p:cBhvr>
                                      <p:tavLst>
                                        <p:tav tm="0">
                                          <p:val>
                                            <p:strVal val="#ppt_x"/>
                                          </p:val>
                                        </p:tav>
                                        <p:tav tm="100000">
                                          <p:val>
                                            <p:strVal val="#ppt_x"/>
                                          </p:val>
                                        </p:tav>
                                      </p:tavLst>
                                    </p:anim>
                                    <p:anim calcmode="lin" valueType="num">
                                      <p:cBhvr>
                                        <p:cTn dur="1000" fill="hold" id="46"/>
                                        <p:tgtEl>
                                          <p:spTgt spid="12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12292"/>
      <p:bldP grpId="0" spid="12293"/>
      <p:bldP grpId="0" spid="12294"/>
      <p:bldP grpId="0" spid="12295"/>
      <p:bldP grpId="0" spid="1229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pic>
        <p:nvPicPr>
          <p:cNvPr descr="E:\素材\中国风素材\f183e7ef0cb5f74c099ecba3670ba570.pngf183e7ef0cb5f74c099ecba3670ba570" id="6147" name="图片 38"/>
          <p:cNvPicPr>
            <a:picLocks noChangeAspect="1"/>
          </p:cNvPicPr>
          <p:nvPr/>
        </p:nvPicPr>
        <p:blipFill>
          <a:blip r:embed="rId3"/>
          <a:stretch>
            <a:fillRect/>
          </a:stretch>
        </p:blipFill>
        <p:spPr>
          <a:xfrm>
            <a:off x="4750785" y="631839"/>
            <a:ext cx="5853611" cy="5594321"/>
          </a:xfrm>
          <a:prstGeom prst="rect">
            <a:avLst/>
          </a:prstGeom>
          <a:noFill/>
          <a:ln w="9525">
            <a:noFill/>
          </a:ln>
        </p:spPr>
      </p:pic>
      <p:sp>
        <p:nvSpPr>
          <p:cNvPr id="6148" name="Rectangle 5"/>
          <p:cNvSpPr/>
          <p:nvPr/>
        </p:nvSpPr>
        <p:spPr>
          <a:xfrm>
            <a:off x="741010" y="0"/>
            <a:ext cx="30163" cy="6858000"/>
          </a:xfrm>
          <a:prstGeom prst="rect">
            <a:avLst/>
          </a:prstGeom>
          <a:solidFill>
            <a:srgbClr val="B29D89"/>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grpSp>
        <p:nvGrpSpPr>
          <p:cNvPr id="6149" name="组合 25"/>
          <p:cNvGrpSpPr/>
          <p:nvPr/>
        </p:nvGrpSpPr>
        <p:grpSpPr>
          <a:xfrm>
            <a:off x="-352" y="676275"/>
            <a:ext cx="773112" cy="41275"/>
            <a:chExt cx="773458" cy="40626"/>
          </a:xfrm>
        </p:grpSpPr>
        <p:sp>
          <p:nvSpPr>
            <p:cNvPr id="6150" name="Rectangle 6"/>
            <p:cNvSpPr/>
            <p:nvPr/>
          </p:nvSpPr>
          <p:spPr>
            <a:xfrm>
              <a:off x="0" y="6251"/>
              <a:ext cx="771895" cy="29689"/>
            </a:xfrm>
            <a:prstGeom prst="rect">
              <a:avLst/>
            </a:prstGeom>
            <a:solidFill>
              <a:srgbClr val="B29D89"/>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51" name="Oval 7"/>
            <p:cNvSpPr/>
            <p:nvPr/>
          </p:nvSpPr>
          <p:spPr>
            <a:xfrm>
              <a:off x="731270" y="0"/>
              <a:ext cx="42188" cy="40626"/>
            </a:xfrm>
            <a:prstGeom prst="ellipse">
              <a:avLst/>
            </a:prstGeom>
            <a:solidFill>
              <a:srgbClr val="2E2C2C"/>
            </a:solidFill>
            <a:ln cap="flat" cmpd="sng" w="10">
              <a:solidFill>
                <a:srgbClr val="2E2C2C"/>
              </a:solidFill>
              <a:prstDash val="solid"/>
              <a:headEnd len="med" type="none" w="med"/>
              <a:tailEnd len="med" type="none" w="med"/>
            </a:ln>
          </p:spPr>
          <p:txBody>
            <a:bodyPr/>
            <a:lstStyle/>
            <a:p>
              <a:endParaRPr altLang="en-US" lang="zh-CN">
                <a:solidFill>
                  <a:schemeClr val="tx1"/>
                </a:solidFill>
                <a:latin charset="-122" panose="02010609060101010101" typeface="楷体"/>
                <a:ea charset="-122" panose="02010609060101010101" typeface="楷体"/>
              </a:endParaRPr>
            </a:p>
          </p:txBody>
        </p:sp>
      </p:grpSp>
      <p:grpSp>
        <p:nvGrpSpPr>
          <p:cNvPr id="6152" name="组合 32"/>
          <p:cNvGrpSpPr/>
          <p:nvPr/>
        </p:nvGrpSpPr>
        <p:grpSpPr>
          <a:xfrm>
            <a:off x="-352" y="2498725"/>
            <a:ext cx="773112" cy="39688"/>
            <a:chExt cx="773458" cy="40626"/>
          </a:xfrm>
        </p:grpSpPr>
        <p:sp>
          <p:nvSpPr>
            <p:cNvPr id="6153" name="Rectangle 8"/>
            <p:cNvSpPr/>
            <p:nvPr/>
          </p:nvSpPr>
          <p:spPr>
            <a:xfrm>
              <a:off x="0" y="4687"/>
              <a:ext cx="771895" cy="31251"/>
            </a:xfrm>
            <a:prstGeom prst="rect">
              <a:avLst/>
            </a:prstGeom>
            <a:solidFill>
              <a:srgbClr val="B29D89"/>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54" name="Oval 9"/>
            <p:cNvSpPr/>
            <p:nvPr/>
          </p:nvSpPr>
          <p:spPr>
            <a:xfrm>
              <a:off x="731270" y="0"/>
              <a:ext cx="42188" cy="40626"/>
            </a:xfrm>
            <a:prstGeom prst="ellipse">
              <a:avLst/>
            </a:prstGeom>
            <a:solidFill>
              <a:srgbClr val="2E2C2C"/>
            </a:solidFill>
            <a:ln cap="flat" cmpd="sng" w="10">
              <a:solidFill>
                <a:srgbClr val="2E2C2C"/>
              </a:solidFill>
              <a:prstDash val="solid"/>
              <a:headEnd len="med" type="none" w="med"/>
              <a:tailEnd len="med" type="none" w="med"/>
            </a:ln>
          </p:spPr>
          <p:txBody>
            <a:bodyPr/>
            <a:lstStyle/>
            <a:p>
              <a:endParaRPr altLang="en-US" lang="zh-CN">
                <a:solidFill>
                  <a:schemeClr val="tx1"/>
                </a:solidFill>
                <a:latin charset="-122" panose="02010609060101010101" typeface="楷体"/>
                <a:ea charset="-122" panose="02010609060101010101" typeface="楷体"/>
              </a:endParaRPr>
            </a:p>
          </p:txBody>
        </p:sp>
      </p:grpSp>
      <p:grpSp>
        <p:nvGrpSpPr>
          <p:cNvPr id="6155" name="组合 33"/>
          <p:cNvGrpSpPr/>
          <p:nvPr/>
        </p:nvGrpSpPr>
        <p:grpSpPr>
          <a:xfrm>
            <a:off x="-352" y="4321175"/>
            <a:ext cx="773112" cy="38100"/>
            <a:chExt cx="773458" cy="39064"/>
          </a:xfrm>
        </p:grpSpPr>
        <p:sp>
          <p:nvSpPr>
            <p:cNvPr id="6156" name="Rectangle 10"/>
            <p:cNvSpPr/>
            <p:nvPr/>
          </p:nvSpPr>
          <p:spPr>
            <a:xfrm>
              <a:off x="0" y="4687"/>
              <a:ext cx="771895" cy="29689"/>
            </a:xfrm>
            <a:prstGeom prst="rect">
              <a:avLst/>
            </a:prstGeom>
            <a:solidFill>
              <a:srgbClr val="B29D89"/>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57" name="Oval 11"/>
            <p:cNvSpPr/>
            <p:nvPr/>
          </p:nvSpPr>
          <p:spPr>
            <a:xfrm>
              <a:off x="731270" y="0"/>
              <a:ext cx="42188" cy="39064"/>
            </a:xfrm>
            <a:prstGeom prst="ellipse">
              <a:avLst/>
            </a:prstGeom>
            <a:solidFill>
              <a:srgbClr val="2E2C2C"/>
            </a:solidFill>
            <a:ln cap="flat" cmpd="sng" w="10">
              <a:solidFill>
                <a:srgbClr val="2E2C2C"/>
              </a:solidFill>
              <a:prstDash val="solid"/>
              <a:headEnd len="med" type="none" w="med"/>
              <a:tailEnd len="med" type="none" w="med"/>
            </a:ln>
          </p:spPr>
          <p:txBody>
            <a:bodyPr/>
            <a:lstStyle/>
            <a:p>
              <a:endParaRPr altLang="en-US" lang="zh-CN">
                <a:solidFill>
                  <a:schemeClr val="tx1"/>
                </a:solidFill>
                <a:latin charset="-122" panose="02010609060101010101" typeface="楷体"/>
                <a:ea charset="-122" panose="02010609060101010101" typeface="楷体"/>
              </a:endParaRPr>
            </a:p>
          </p:txBody>
        </p:sp>
      </p:grpSp>
      <p:grpSp>
        <p:nvGrpSpPr>
          <p:cNvPr id="6158" name="组合 34"/>
          <p:cNvGrpSpPr/>
          <p:nvPr/>
        </p:nvGrpSpPr>
        <p:grpSpPr>
          <a:xfrm>
            <a:off x="-352" y="6140450"/>
            <a:ext cx="773112" cy="41275"/>
            <a:chExt cx="773458" cy="40626"/>
          </a:xfrm>
        </p:grpSpPr>
        <p:sp>
          <p:nvSpPr>
            <p:cNvPr id="6159" name="Rectangle 12"/>
            <p:cNvSpPr/>
            <p:nvPr/>
          </p:nvSpPr>
          <p:spPr>
            <a:xfrm>
              <a:off x="0" y="4689"/>
              <a:ext cx="771895" cy="29689"/>
            </a:xfrm>
            <a:prstGeom prst="rect">
              <a:avLst/>
            </a:prstGeom>
            <a:solidFill>
              <a:srgbClr val="B29D89"/>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60" name="Oval 13"/>
            <p:cNvSpPr/>
            <p:nvPr/>
          </p:nvSpPr>
          <p:spPr>
            <a:xfrm>
              <a:off x="731270" y="0"/>
              <a:ext cx="42188" cy="40626"/>
            </a:xfrm>
            <a:prstGeom prst="ellipse">
              <a:avLst/>
            </a:prstGeom>
            <a:solidFill>
              <a:srgbClr val="2E2C2C"/>
            </a:solidFill>
            <a:ln cap="flat" cmpd="sng" w="10">
              <a:solidFill>
                <a:srgbClr val="2E2C2C"/>
              </a:solidFill>
              <a:prstDash val="solid"/>
              <a:headEnd len="med" type="none" w="med"/>
              <a:tailEnd len="med" type="none" w="med"/>
            </a:ln>
          </p:spPr>
          <p:txBody>
            <a:bodyPr/>
            <a:lstStyle/>
            <a:p>
              <a:endParaRPr altLang="en-US" lang="zh-CN">
                <a:solidFill>
                  <a:schemeClr val="tx1"/>
                </a:solidFill>
                <a:latin charset="-122" panose="02010609060101010101" typeface="楷体"/>
                <a:ea charset="-122" panose="02010609060101010101" typeface="楷体"/>
              </a:endParaRPr>
            </a:p>
          </p:txBody>
        </p:sp>
      </p:grpSp>
      <p:sp>
        <p:nvSpPr>
          <p:cNvPr id="6161" name="AutoShape 15"/>
          <p:cNvSpPr>
            <a:spLocks noChangeAspect="1" noTextEdit="1"/>
          </p:cNvSpPr>
          <p:nvPr/>
        </p:nvSpPr>
        <p:spPr>
          <a:xfrm>
            <a:off x="6751285" y="450533"/>
            <a:ext cx="1852613" cy="6178550"/>
          </a:xfrm>
          <a:prstGeom prst="rect">
            <a:avLst/>
          </a:prstGeom>
          <a:no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62" name="Rectangle 17"/>
          <p:cNvSpPr/>
          <p:nvPr/>
        </p:nvSpPr>
        <p:spPr>
          <a:xfrm>
            <a:off x="6758940" y="458470"/>
            <a:ext cx="1860550" cy="5915025"/>
          </a:xfrm>
          <a:prstGeom prst="rect">
            <a:avLst/>
          </a:prstGeom>
          <a:solidFill>
            <a:srgbClr val="DFD9C9"/>
          </a:solidFill>
          <a:ln cap="flat" cmpd="sng" w="10">
            <a:solidFill>
              <a:srgbClr val="2E2C2C"/>
            </a:solidFill>
            <a:prstDash val="solid"/>
            <a:miter/>
            <a:headEnd len="med" type="none" w="med"/>
            <a:tailEnd len="med" type="none" w="med"/>
          </a:ln>
        </p:spPr>
        <p:txBody>
          <a:bodyPr/>
          <a:lstStyle/>
          <a:p>
            <a:endParaRPr altLang="en-US" lang="zh-CN">
              <a:solidFill>
                <a:schemeClr val="tx1"/>
              </a:solidFill>
              <a:latin charset="-122" panose="02010609060101010101" typeface="楷体"/>
              <a:ea charset="-122" panose="02010609060101010101" typeface="楷体"/>
            </a:endParaRPr>
          </a:p>
        </p:txBody>
      </p:sp>
      <p:grpSp>
        <p:nvGrpSpPr>
          <p:cNvPr id="6163" name="组合 1"/>
          <p:cNvGrpSpPr/>
          <p:nvPr/>
        </p:nvGrpSpPr>
        <p:grpSpPr>
          <a:xfrm>
            <a:off x="6838315" y="536575"/>
            <a:ext cx="1701800" cy="5718810"/>
            <a:chExt cx="1701800" cy="6094413"/>
          </a:xfrm>
        </p:grpSpPr>
        <p:sp>
          <p:nvSpPr>
            <p:cNvPr id="6164" name="Rectangle 18"/>
            <p:cNvSpPr/>
            <p:nvPr/>
          </p:nvSpPr>
          <p:spPr>
            <a:xfrm>
              <a:off x="0" y="0"/>
              <a:ext cx="1701800" cy="6094413"/>
            </a:xfrm>
            <a:prstGeom prst="rect">
              <a:avLst/>
            </a:prstGeom>
            <a:solidFill>
              <a:srgbClr val="FFFFFF"/>
            </a:solidFill>
            <a:ln cap="flat" cmpd="sng" w="10">
              <a:solidFill>
                <a:srgbClr val="2E2C2C"/>
              </a:solidFill>
              <a:prstDash val="solid"/>
              <a:miter/>
              <a:headEnd len="med" type="none" w="med"/>
              <a:tailEnd len="med" type="none" w="med"/>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65" name="Freeform 19"/>
            <p:cNvSpPr/>
            <p:nvPr/>
          </p:nvSpPr>
          <p:spPr>
            <a:xfrm>
              <a:off x="1450975" y="0"/>
              <a:ext cx="250825" cy="249238"/>
            </a:xfrm>
            <a:custGeom>
              <a:cxnLst>
                <a:cxn ang="0">
                  <a:pos x="250825" y="249238"/>
                </a:cxn>
                <a:cxn ang="0">
                  <a:pos x="0" y="0"/>
                </a:cxn>
                <a:cxn ang="0">
                  <a:pos x="250825" y="0"/>
                </a:cxn>
                <a:cxn ang="0">
                  <a:pos x="250825" y="249238"/>
                </a:cxn>
              </a:cxnLst>
              <a:rect b="0" l="0" r="0" t="0"/>
              <a:pathLst>
                <a:path h="305" w="305">
                  <a:moveTo>
                    <a:pt x="305" y="305"/>
                  </a:moveTo>
                  <a:lnTo>
                    <a:pt x="0" y="0"/>
                  </a:lnTo>
                  <a:lnTo>
                    <a:pt x="305" y="0"/>
                  </a:lnTo>
                  <a:lnTo>
                    <a:pt x="305" y="305"/>
                  </a:lnTo>
                  <a:close/>
                </a:path>
              </a:pathLst>
            </a:custGeom>
            <a:solidFill>
              <a:srgbClr val="3B4748">
                <a:alpha val="100000"/>
              </a:srgbClr>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66" name="Freeform 20"/>
            <p:cNvSpPr/>
            <p:nvPr/>
          </p:nvSpPr>
          <p:spPr>
            <a:xfrm>
              <a:off x="0" y="5837238"/>
              <a:ext cx="260350" cy="257175"/>
            </a:xfrm>
            <a:custGeom>
              <a:cxnLst>
                <a:cxn ang="0">
                  <a:pos x="0" y="0"/>
                </a:cxn>
                <a:cxn ang="0">
                  <a:pos x="260350" y="257175"/>
                </a:cxn>
                <a:cxn ang="0">
                  <a:pos x="0" y="257175"/>
                </a:cxn>
                <a:cxn ang="0">
                  <a:pos x="0" y="0"/>
                </a:cxn>
              </a:cxnLst>
              <a:rect b="0" l="0" r="0" t="0"/>
              <a:pathLst>
                <a:path h="316" w="316">
                  <a:moveTo>
                    <a:pt x="0" y="0"/>
                  </a:moveTo>
                  <a:lnTo>
                    <a:pt x="316" y="316"/>
                  </a:lnTo>
                  <a:lnTo>
                    <a:pt x="0" y="316"/>
                  </a:lnTo>
                  <a:lnTo>
                    <a:pt x="0" y="0"/>
                  </a:lnTo>
                  <a:close/>
                </a:path>
              </a:pathLst>
            </a:custGeom>
            <a:solidFill>
              <a:srgbClr val="3B4748">
                <a:alpha val="100000"/>
              </a:srgbClr>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67" name="Line 21"/>
            <p:cNvSpPr/>
            <p:nvPr/>
          </p:nvSpPr>
          <p:spPr>
            <a:xfrm flipH="1" flipV="1">
              <a:off x="470410" y="0"/>
              <a:ext cx="0" cy="6094413"/>
            </a:xfrm>
            <a:prstGeom prst="line">
              <a:avLst/>
            </a:prstGeom>
            <a:ln cap="flat" cmpd="sng" w="10">
              <a:solidFill>
                <a:srgbClr val="2E2C2C"/>
              </a:solidFill>
              <a:prstDash val="solid"/>
              <a:headEnd len="med" type="none" w="med"/>
              <a:tailEnd len="med" type="none" w="med"/>
            </a:ln>
          </p:spPr>
          <p:txBody>
            <a:bodyPr/>
            <a:lstStyle/>
            <a:p/>
          </p:txBody>
        </p:sp>
        <p:sp>
          <p:nvSpPr>
            <p:cNvPr id="6168" name="Line 22"/>
            <p:cNvSpPr/>
            <p:nvPr/>
          </p:nvSpPr>
          <p:spPr>
            <a:xfrm>
              <a:off x="0" y="3657600"/>
              <a:ext cx="470410" cy="0"/>
            </a:xfrm>
            <a:prstGeom prst="line">
              <a:avLst/>
            </a:prstGeom>
            <a:ln cap="flat" cmpd="sng" w="10">
              <a:solidFill>
                <a:srgbClr val="2E2C2C"/>
              </a:solidFill>
              <a:prstDash val="solid"/>
              <a:headEnd len="med" type="none" w="med"/>
              <a:tailEnd len="med" type="none" w="med"/>
            </a:ln>
          </p:spPr>
          <p:txBody>
            <a:bodyPr/>
            <a:lstStyle/>
            <a:p/>
          </p:txBody>
        </p:sp>
        <p:sp>
          <p:nvSpPr>
            <p:cNvPr id="6169" name="Line 23"/>
            <p:cNvSpPr/>
            <p:nvPr/>
          </p:nvSpPr>
          <p:spPr>
            <a:xfrm>
              <a:off x="0" y="3743325"/>
              <a:ext cx="470410" cy="0"/>
            </a:xfrm>
            <a:prstGeom prst="line">
              <a:avLst/>
            </a:prstGeom>
            <a:ln cap="flat" cmpd="sng" w="10">
              <a:solidFill>
                <a:srgbClr val="2E2C2C"/>
              </a:solidFill>
              <a:prstDash val="solid"/>
              <a:headEnd len="med" type="none" w="med"/>
              <a:tailEnd len="med" type="none" w="med"/>
            </a:ln>
          </p:spPr>
          <p:txBody>
            <a:bodyPr/>
            <a:lstStyle/>
            <a:p/>
          </p:txBody>
        </p:sp>
      </p:grpSp>
      <p:sp>
        <p:nvSpPr>
          <p:cNvPr id="6170" name="Rectangle 32"/>
          <p:cNvSpPr/>
          <p:nvPr/>
        </p:nvSpPr>
        <p:spPr>
          <a:xfrm>
            <a:off x="11636375" y="106954638"/>
            <a:ext cx="1600200" cy="274320"/>
          </a:xfrm>
          <a:prstGeom prst="rect">
            <a:avLst/>
          </a:prstGeom>
          <a:noFill/>
          <a:ln w="9525">
            <a:noFill/>
          </a:ln>
        </p:spPr>
        <p:txBody>
          <a:bodyPr bIns="0" lIns="0" rIns="0" tIns="0" wrap="none">
            <a:spAutoFit/>
          </a:bodyPr>
          <a:lstStyle/>
          <a:p>
            <a:r>
              <a:rPr altLang="en-US" lang="zh-CN">
                <a:solidFill>
                  <a:schemeClr val="tx1"/>
                </a:solidFill>
                <a:latin charset="-122" panose="02010609060101010101" typeface="楷体"/>
                <a:ea charset="-122" panose="02010609060101010101" typeface="楷体"/>
              </a:rPr>
              <a:t>作者：八音魔琴</a:t>
            </a:r>
          </a:p>
        </p:txBody>
      </p:sp>
      <p:sp>
        <p:nvSpPr>
          <p:cNvPr id="6171" name="Freeform 33"/>
          <p:cNvSpPr>
            <a:spLocks noEditPoints="1"/>
          </p:cNvSpPr>
          <p:nvPr/>
        </p:nvSpPr>
        <p:spPr>
          <a:xfrm>
            <a:off x="29695422" y="144475200"/>
            <a:ext cx="10820400" cy="10537825"/>
          </a:xfrm>
          <a:custGeom>
            <a:cxnLst>
              <a:cxn ang="0">
                <a:pos x="7741079" y="359725"/>
              </a:cxn>
              <a:cxn ang="0">
                <a:pos x="9451814" y="169282"/>
              </a:cxn>
              <a:cxn ang="0">
                <a:pos x="4597602" y="169282"/>
              </a:cxn>
              <a:cxn ang="0">
                <a:pos x="3592545" y="359725"/>
              </a:cxn>
              <a:cxn ang="0">
                <a:pos x="9943651" y="1523541"/>
              </a:cxn>
              <a:cxn ang="0">
                <a:pos x="8703368" y="761770"/>
              </a:cxn>
              <a:cxn ang="0">
                <a:pos x="5752349" y="2242991"/>
              </a:cxn>
              <a:cxn ang="0">
                <a:pos x="8810289" y="655969"/>
              </a:cxn>
              <a:cxn ang="0">
                <a:pos x="5624043" y="2454594"/>
              </a:cxn>
              <a:cxn ang="0">
                <a:pos x="7270627" y="4951508"/>
              </a:cxn>
              <a:cxn ang="0">
                <a:pos x="10200261" y="3830013"/>
              </a:cxn>
              <a:cxn ang="0">
                <a:pos x="320763" y="7067537"/>
              </a:cxn>
              <a:cxn ang="0">
                <a:pos x="1304436" y="9522131"/>
              </a:cxn>
              <a:cxn ang="0">
                <a:pos x="2031499" y="9776055"/>
              </a:cxn>
              <a:cxn ang="0">
                <a:pos x="4982518" y="6580851"/>
              </a:cxn>
              <a:cxn ang="0">
                <a:pos x="2758561" y="5565157"/>
              </a:cxn>
              <a:cxn ang="0">
                <a:pos x="748447" y="9289368"/>
              </a:cxn>
              <a:cxn ang="0">
                <a:pos x="10328567" y="9437490"/>
              </a:cxn>
              <a:cxn ang="0">
                <a:pos x="10392719" y="8654559"/>
              </a:cxn>
              <a:cxn ang="0">
                <a:pos x="10521024" y="7850468"/>
              </a:cxn>
              <a:cxn ang="0">
                <a:pos x="5239128" y="10305062"/>
              </a:cxn>
              <a:cxn ang="0">
                <a:pos x="2566103" y="10178100"/>
              </a:cxn>
              <a:cxn ang="0">
                <a:pos x="6329722" y="10347382"/>
              </a:cxn>
              <a:cxn ang="0">
                <a:pos x="8853057" y="9776055"/>
              </a:cxn>
              <a:cxn ang="0">
                <a:pos x="9494583" y="5290073"/>
              </a:cxn>
              <a:cxn ang="0">
                <a:pos x="5666812" y="7892789"/>
              </a:cxn>
              <a:cxn ang="0">
                <a:pos x="8211531" y="10368543"/>
              </a:cxn>
              <a:cxn ang="0">
                <a:pos x="256610" y="4634104"/>
              </a:cxn>
              <a:cxn ang="0">
                <a:pos x="277995" y="5395874"/>
              </a:cxn>
              <a:cxn ang="0">
                <a:pos x="1197515" y="359725"/>
              </a:cxn>
              <a:cxn ang="0">
                <a:pos x="106921" y="4845707"/>
              </a:cxn>
              <a:cxn ang="0">
                <a:pos x="4918365" y="4845707"/>
              </a:cxn>
              <a:cxn ang="0">
                <a:pos x="833984" y="1417740"/>
              </a:cxn>
              <a:cxn ang="0">
                <a:pos x="791215" y="4909188"/>
              </a:cxn>
              <a:cxn ang="0">
                <a:pos x="4854212" y="5036149"/>
              </a:cxn>
              <a:cxn ang="0">
                <a:pos x="4148534" y="782931"/>
              </a:cxn>
              <a:cxn ang="0">
                <a:pos x="149689" y="3301005"/>
              </a:cxn>
              <a:cxn ang="0">
                <a:pos x="7185090" y="2877800"/>
              </a:cxn>
              <a:cxn ang="0">
                <a:pos x="6479411" y="4316699"/>
              </a:cxn>
              <a:cxn ang="0">
                <a:pos x="6864327" y="2242991"/>
              </a:cxn>
              <a:cxn ang="0">
                <a:pos x="6992632" y="4570623"/>
              </a:cxn>
              <a:cxn ang="0">
                <a:pos x="7078169" y="4041616"/>
              </a:cxn>
              <a:cxn ang="0">
                <a:pos x="9815346" y="4591783"/>
              </a:cxn>
              <a:cxn ang="0">
                <a:pos x="9815346" y="1608182"/>
              </a:cxn>
              <a:cxn ang="0">
                <a:pos x="1347204" y="2285311"/>
              </a:cxn>
              <a:cxn ang="0">
                <a:pos x="3485624" y="3004761"/>
              </a:cxn>
              <a:cxn ang="0">
                <a:pos x="4597602" y="2475754"/>
              </a:cxn>
              <a:cxn ang="0">
                <a:pos x="3849155" y="4337860"/>
              </a:cxn>
              <a:cxn ang="0">
                <a:pos x="4105766" y="4083936"/>
              </a:cxn>
              <a:cxn ang="0">
                <a:pos x="8211531" y="8569918"/>
              </a:cxn>
              <a:cxn ang="0">
                <a:pos x="8575062" y="6665492"/>
              </a:cxn>
              <a:cxn ang="0">
                <a:pos x="8853057" y="6475049"/>
              </a:cxn>
              <a:cxn ang="0">
                <a:pos x="6500795" y="7533064"/>
              </a:cxn>
              <a:cxn ang="0">
                <a:pos x="6928479" y="6390408"/>
              </a:cxn>
              <a:cxn ang="0">
                <a:pos x="6201417" y="7236820"/>
              </a:cxn>
              <a:cxn ang="0">
                <a:pos x="8019073" y="9268208"/>
              </a:cxn>
              <a:cxn ang="0">
                <a:pos x="2908251" y="7046377"/>
              </a:cxn>
              <a:cxn ang="0">
                <a:pos x="1197515" y="9352849"/>
              </a:cxn>
              <a:cxn ang="0">
                <a:pos x="3400087" y="7913949"/>
              </a:cxn>
              <a:cxn ang="0">
                <a:pos x="2801330" y="9056605"/>
              </a:cxn>
              <a:cxn ang="0">
                <a:pos x="4725907" y="9225887"/>
              </a:cxn>
              <a:cxn ang="0">
                <a:pos x="3036556" y="6051843"/>
              </a:cxn>
            </a:cxnLst>
            <a:rect b="0" l="0" r="0" t="0"/>
            <a:pathLst>
              <a:path h="498" w="506">
                <a:moveTo>
                  <a:pt x="251" y="11"/>
                </a:moveTo>
                <a:cubicBezTo>
                  <a:pt x="252" y="12"/>
                  <a:pt x="252" y="12"/>
                  <a:pt x="253" y="12"/>
                </a:cubicBezTo>
                <a:cubicBezTo>
                  <a:pt x="253" y="12"/>
                  <a:pt x="253" y="12"/>
                  <a:pt x="253" y="13"/>
                </a:cubicBezTo>
                <a:cubicBezTo>
                  <a:pt x="252" y="13"/>
                  <a:pt x="250" y="13"/>
                  <a:pt x="250" y="12"/>
                </a:cubicBezTo>
                <a:cubicBezTo>
                  <a:pt x="249" y="12"/>
                  <a:pt x="249" y="12"/>
                  <a:pt x="249" y="12"/>
                </a:cubicBezTo>
                <a:cubicBezTo>
                  <a:pt x="250" y="11"/>
                  <a:pt x="251" y="11"/>
                  <a:pt x="251" y="11"/>
                </a:cubicBezTo>
                <a:close/>
                <a:moveTo>
                  <a:pt x="269" y="6"/>
                </a:moveTo>
                <a:lnTo>
                  <a:pt x="271" y="6"/>
                </a:lnTo>
                <a:cubicBezTo>
                  <a:pt x="271" y="7"/>
                  <a:pt x="271" y="7"/>
                  <a:pt x="272" y="8"/>
                </a:cubicBezTo>
                <a:cubicBezTo>
                  <a:pt x="272" y="8"/>
                  <a:pt x="272" y="8"/>
                  <a:pt x="271" y="9"/>
                </a:cubicBezTo>
                <a:cubicBezTo>
                  <a:pt x="270" y="8"/>
                  <a:pt x="269" y="8"/>
                  <a:pt x="268" y="8"/>
                </a:cubicBezTo>
                <a:cubicBezTo>
                  <a:pt x="268" y="7"/>
                  <a:pt x="269" y="7"/>
                  <a:pt x="269" y="6"/>
                </a:cubicBezTo>
                <a:close/>
                <a:moveTo>
                  <a:pt x="192" y="18"/>
                </a:moveTo>
                <a:lnTo>
                  <a:pt x="192" y="18"/>
                </a:lnTo>
                <a:cubicBezTo>
                  <a:pt x="192" y="20"/>
                  <a:pt x="196" y="20"/>
                  <a:pt x="198" y="19"/>
                </a:cubicBezTo>
                <a:cubicBezTo>
                  <a:pt x="200" y="19"/>
                  <a:pt x="202" y="18"/>
                  <a:pt x="203" y="17"/>
                </a:cubicBezTo>
                <a:cubicBezTo>
                  <a:pt x="204" y="17"/>
                  <a:pt x="207" y="18"/>
                  <a:pt x="208" y="17"/>
                </a:cubicBezTo>
                <a:cubicBezTo>
                  <a:pt x="209" y="17"/>
                  <a:pt x="211" y="16"/>
                  <a:pt x="213" y="17"/>
                </a:cubicBezTo>
                <a:cubicBezTo>
                  <a:pt x="217" y="18"/>
                  <a:pt x="220" y="19"/>
                  <a:pt x="224" y="18"/>
                </a:cubicBezTo>
                <a:cubicBezTo>
                  <a:pt x="230" y="17"/>
                  <a:pt x="234" y="22"/>
                  <a:pt x="238" y="18"/>
                </a:cubicBezTo>
                <a:lnTo>
                  <a:pt x="239" y="18"/>
                </a:lnTo>
                <a:cubicBezTo>
                  <a:pt x="239" y="17"/>
                  <a:pt x="239" y="17"/>
                  <a:pt x="238" y="16"/>
                </a:cubicBezTo>
                <a:cubicBezTo>
                  <a:pt x="238" y="14"/>
                  <a:pt x="239" y="13"/>
                  <a:pt x="241" y="13"/>
                </a:cubicBezTo>
                <a:cubicBezTo>
                  <a:pt x="241" y="13"/>
                  <a:pt x="241" y="13"/>
                  <a:pt x="241" y="13"/>
                </a:cubicBezTo>
                <a:cubicBezTo>
                  <a:pt x="242" y="13"/>
                  <a:pt x="242" y="15"/>
                  <a:pt x="243" y="16"/>
                </a:cubicBezTo>
                <a:cubicBezTo>
                  <a:pt x="244" y="17"/>
                  <a:pt x="247" y="18"/>
                  <a:pt x="250" y="17"/>
                </a:cubicBezTo>
                <a:cubicBezTo>
                  <a:pt x="255" y="16"/>
                  <a:pt x="263" y="16"/>
                  <a:pt x="269" y="16"/>
                </a:cubicBezTo>
                <a:cubicBezTo>
                  <a:pt x="272" y="16"/>
                  <a:pt x="277" y="17"/>
                  <a:pt x="278" y="15"/>
                </a:cubicBezTo>
                <a:cubicBezTo>
                  <a:pt x="279" y="15"/>
                  <a:pt x="280" y="14"/>
                  <a:pt x="280" y="13"/>
                </a:cubicBezTo>
                <a:cubicBezTo>
                  <a:pt x="283" y="12"/>
                  <a:pt x="289" y="12"/>
                  <a:pt x="292" y="13"/>
                </a:cubicBezTo>
                <a:cubicBezTo>
                  <a:pt x="293" y="14"/>
                  <a:pt x="295" y="16"/>
                  <a:pt x="296" y="16"/>
                </a:cubicBezTo>
                <a:lnTo>
                  <a:pt x="300" y="16"/>
                </a:lnTo>
                <a:cubicBezTo>
                  <a:pt x="304" y="16"/>
                  <a:pt x="307" y="17"/>
                  <a:pt x="310" y="16"/>
                </a:cubicBezTo>
                <a:cubicBezTo>
                  <a:pt x="313" y="16"/>
                  <a:pt x="315" y="16"/>
                  <a:pt x="317" y="16"/>
                </a:cubicBezTo>
                <a:cubicBezTo>
                  <a:pt x="319" y="16"/>
                  <a:pt x="321" y="16"/>
                  <a:pt x="322" y="15"/>
                </a:cubicBezTo>
                <a:cubicBezTo>
                  <a:pt x="325" y="15"/>
                  <a:pt x="327" y="16"/>
                  <a:pt x="329" y="16"/>
                </a:cubicBezTo>
                <a:lnTo>
                  <a:pt x="337" y="16"/>
                </a:lnTo>
                <a:cubicBezTo>
                  <a:pt x="340" y="17"/>
                  <a:pt x="344" y="17"/>
                  <a:pt x="347" y="16"/>
                </a:cubicBezTo>
                <a:cubicBezTo>
                  <a:pt x="348" y="16"/>
                  <a:pt x="350" y="16"/>
                  <a:pt x="351" y="16"/>
                </a:cubicBezTo>
                <a:cubicBezTo>
                  <a:pt x="351" y="15"/>
                  <a:pt x="352" y="14"/>
                  <a:pt x="353" y="13"/>
                </a:cubicBezTo>
                <a:cubicBezTo>
                  <a:pt x="354" y="12"/>
                  <a:pt x="355" y="12"/>
                  <a:pt x="357" y="12"/>
                </a:cubicBezTo>
                <a:cubicBezTo>
                  <a:pt x="358" y="14"/>
                  <a:pt x="359" y="16"/>
                  <a:pt x="362" y="17"/>
                </a:cubicBezTo>
                <a:cubicBezTo>
                  <a:pt x="365" y="18"/>
                  <a:pt x="369" y="15"/>
                  <a:pt x="372" y="16"/>
                </a:cubicBezTo>
                <a:cubicBezTo>
                  <a:pt x="375" y="16"/>
                  <a:pt x="381" y="18"/>
                  <a:pt x="384" y="17"/>
                </a:cubicBezTo>
                <a:cubicBezTo>
                  <a:pt x="386" y="16"/>
                  <a:pt x="389" y="15"/>
                  <a:pt x="391" y="16"/>
                </a:cubicBezTo>
                <a:cubicBezTo>
                  <a:pt x="394" y="16"/>
                  <a:pt x="398" y="16"/>
                  <a:pt x="401" y="16"/>
                </a:cubicBezTo>
                <a:cubicBezTo>
                  <a:pt x="404" y="17"/>
                  <a:pt x="406" y="20"/>
                  <a:pt x="410" y="19"/>
                </a:cubicBezTo>
                <a:cubicBezTo>
                  <a:pt x="411" y="18"/>
                  <a:pt x="412" y="17"/>
                  <a:pt x="413" y="17"/>
                </a:cubicBezTo>
                <a:cubicBezTo>
                  <a:pt x="415" y="17"/>
                  <a:pt x="417" y="17"/>
                  <a:pt x="419" y="16"/>
                </a:cubicBezTo>
                <a:cubicBezTo>
                  <a:pt x="420" y="16"/>
                  <a:pt x="421" y="15"/>
                  <a:pt x="422" y="15"/>
                </a:cubicBezTo>
                <a:cubicBezTo>
                  <a:pt x="424" y="15"/>
                  <a:pt x="425" y="16"/>
                  <a:pt x="426" y="17"/>
                </a:cubicBezTo>
                <a:lnTo>
                  <a:pt x="430" y="17"/>
                </a:lnTo>
                <a:cubicBezTo>
                  <a:pt x="433" y="17"/>
                  <a:pt x="437" y="17"/>
                  <a:pt x="440" y="17"/>
                </a:cubicBezTo>
                <a:cubicBezTo>
                  <a:pt x="444" y="18"/>
                  <a:pt x="449" y="16"/>
                  <a:pt x="454" y="17"/>
                </a:cubicBezTo>
                <a:cubicBezTo>
                  <a:pt x="455" y="17"/>
                  <a:pt x="456" y="18"/>
                  <a:pt x="458" y="18"/>
                </a:cubicBezTo>
                <a:cubicBezTo>
                  <a:pt x="460" y="19"/>
                  <a:pt x="463" y="20"/>
                  <a:pt x="466" y="20"/>
                </a:cubicBezTo>
                <a:cubicBezTo>
                  <a:pt x="470" y="22"/>
                  <a:pt x="472" y="27"/>
                  <a:pt x="476" y="30"/>
                </a:cubicBezTo>
                <a:cubicBezTo>
                  <a:pt x="477" y="30"/>
                  <a:pt x="482" y="34"/>
                  <a:pt x="480" y="37"/>
                </a:cubicBezTo>
                <a:cubicBezTo>
                  <a:pt x="480" y="39"/>
                  <a:pt x="481" y="38"/>
                  <a:pt x="483" y="39"/>
                </a:cubicBezTo>
                <a:cubicBezTo>
                  <a:pt x="484" y="40"/>
                  <a:pt x="487" y="44"/>
                  <a:pt x="488" y="45"/>
                </a:cubicBezTo>
                <a:cubicBezTo>
                  <a:pt x="488" y="47"/>
                  <a:pt x="489" y="50"/>
                  <a:pt x="489" y="53"/>
                </a:cubicBezTo>
                <a:lnTo>
                  <a:pt x="488" y="58"/>
                </a:lnTo>
                <a:cubicBezTo>
                  <a:pt x="489" y="59"/>
                  <a:pt x="490" y="59"/>
                  <a:pt x="491" y="61"/>
                </a:cubicBezTo>
                <a:cubicBezTo>
                  <a:pt x="491" y="63"/>
                  <a:pt x="490" y="66"/>
                  <a:pt x="491" y="69"/>
                </a:cubicBezTo>
                <a:cubicBezTo>
                  <a:pt x="491" y="70"/>
                  <a:pt x="492" y="71"/>
                  <a:pt x="492" y="72"/>
                </a:cubicBezTo>
                <a:cubicBezTo>
                  <a:pt x="493" y="74"/>
                  <a:pt x="492" y="75"/>
                  <a:pt x="493" y="77"/>
                </a:cubicBezTo>
                <a:cubicBezTo>
                  <a:pt x="493" y="79"/>
                  <a:pt x="494" y="80"/>
                  <a:pt x="495" y="82"/>
                </a:cubicBezTo>
                <a:cubicBezTo>
                  <a:pt x="496" y="82"/>
                  <a:pt x="496" y="82"/>
                  <a:pt x="497" y="82"/>
                </a:cubicBezTo>
                <a:cubicBezTo>
                  <a:pt x="499" y="81"/>
                  <a:pt x="500" y="73"/>
                  <a:pt x="498" y="70"/>
                </a:cubicBezTo>
                <a:cubicBezTo>
                  <a:pt x="497" y="68"/>
                  <a:pt x="497" y="65"/>
                  <a:pt x="496" y="62"/>
                </a:cubicBezTo>
                <a:lnTo>
                  <a:pt x="496" y="58"/>
                </a:lnTo>
                <a:cubicBezTo>
                  <a:pt x="495" y="57"/>
                  <a:pt x="494" y="56"/>
                  <a:pt x="494" y="55"/>
                </a:cubicBezTo>
                <a:lnTo>
                  <a:pt x="494" y="48"/>
                </a:lnTo>
                <a:cubicBezTo>
                  <a:pt x="494" y="47"/>
                  <a:pt x="493" y="45"/>
                  <a:pt x="493" y="45"/>
                </a:cubicBezTo>
                <a:lnTo>
                  <a:pt x="493" y="42"/>
                </a:lnTo>
                <a:cubicBezTo>
                  <a:pt x="491" y="38"/>
                  <a:pt x="485" y="36"/>
                  <a:pt x="484" y="32"/>
                </a:cubicBezTo>
                <a:cubicBezTo>
                  <a:pt x="483" y="30"/>
                  <a:pt x="485" y="27"/>
                  <a:pt x="486" y="26"/>
                </a:cubicBezTo>
                <a:cubicBezTo>
                  <a:pt x="486" y="25"/>
                  <a:pt x="486" y="24"/>
                  <a:pt x="486" y="23"/>
                </a:cubicBezTo>
                <a:cubicBezTo>
                  <a:pt x="485" y="21"/>
                  <a:pt x="484" y="20"/>
                  <a:pt x="482" y="19"/>
                </a:cubicBezTo>
                <a:cubicBezTo>
                  <a:pt x="479" y="17"/>
                  <a:pt x="475" y="19"/>
                  <a:pt x="471" y="18"/>
                </a:cubicBezTo>
                <a:cubicBezTo>
                  <a:pt x="468" y="17"/>
                  <a:pt x="465" y="16"/>
                  <a:pt x="463" y="15"/>
                </a:cubicBezTo>
                <a:cubicBezTo>
                  <a:pt x="457" y="13"/>
                  <a:pt x="455" y="16"/>
                  <a:pt x="452" y="10"/>
                </a:cubicBezTo>
                <a:cubicBezTo>
                  <a:pt x="451" y="10"/>
                  <a:pt x="448" y="10"/>
                  <a:pt x="446" y="10"/>
                </a:cubicBezTo>
                <a:cubicBezTo>
                  <a:pt x="445" y="10"/>
                  <a:pt x="443" y="9"/>
                  <a:pt x="442" y="8"/>
                </a:cubicBezTo>
                <a:cubicBezTo>
                  <a:pt x="441" y="8"/>
                  <a:pt x="439" y="8"/>
                  <a:pt x="438" y="8"/>
                </a:cubicBezTo>
                <a:cubicBezTo>
                  <a:pt x="437" y="8"/>
                  <a:pt x="436" y="7"/>
                  <a:pt x="435" y="6"/>
                </a:cubicBezTo>
                <a:cubicBezTo>
                  <a:pt x="433" y="5"/>
                  <a:pt x="424" y="9"/>
                  <a:pt x="421" y="10"/>
                </a:cubicBezTo>
                <a:cubicBezTo>
                  <a:pt x="420" y="10"/>
                  <a:pt x="419" y="9"/>
                  <a:pt x="418" y="9"/>
                </a:cubicBezTo>
                <a:cubicBezTo>
                  <a:pt x="416" y="9"/>
                  <a:pt x="414" y="10"/>
                  <a:pt x="413" y="10"/>
                </a:cubicBezTo>
                <a:cubicBezTo>
                  <a:pt x="411" y="10"/>
                  <a:pt x="409" y="9"/>
                  <a:pt x="407" y="9"/>
                </a:cubicBezTo>
                <a:cubicBezTo>
                  <a:pt x="403" y="8"/>
                  <a:pt x="400" y="10"/>
                  <a:pt x="397" y="10"/>
                </a:cubicBezTo>
                <a:cubicBezTo>
                  <a:pt x="395" y="9"/>
                  <a:pt x="393" y="8"/>
                  <a:pt x="390" y="9"/>
                </a:cubicBezTo>
                <a:cubicBezTo>
                  <a:pt x="389" y="9"/>
                  <a:pt x="387" y="9"/>
                  <a:pt x="385" y="9"/>
                </a:cubicBezTo>
                <a:cubicBezTo>
                  <a:pt x="385" y="9"/>
                  <a:pt x="384" y="9"/>
                  <a:pt x="384" y="9"/>
                </a:cubicBezTo>
                <a:cubicBezTo>
                  <a:pt x="383" y="9"/>
                  <a:pt x="381" y="10"/>
                  <a:pt x="381" y="10"/>
                </a:cubicBezTo>
                <a:cubicBezTo>
                  <a:pt x="379" y="10"/>
                  <a:pt x="374" y="9"/>
                  <a:pt x="372" y="9"/>
                </a:cubicBezTo>
                <a:cubicBezTo>
                  <a:pt x="369" y="8"/>
                  <a:pt x="367" y="11"/>
                  <a:pt x="364" y="10"/>
                </a:cubicBezTo>
                <a:cubicBezTo>
                  <a:pt x="360" y="9"/>
                  <a:pt x="356" y="6"/>
                  <a:pt x="352" y="5"/>
                </a:cubicBezTo>
                <a:cubicBezTo>
                  <a:pt x="350" y="5"/>
                  <a:pt x="348" y="5"/>
                  <a:pt x="346" y="6"/>
                </a:cubicBezTo>
                <a:cubicBezTo>
                  <a:pt x="344" y="6"/>
                  <a:pt x="343" y="5"/>
                  <a:pt x="341" y="5"/>
                </a:cubicBezTo>
                <a:cubicBezTo>
                  <a:pt x="339" y="4"/>
                  <a:pt x="336" y="6"/>
                  <a:pt x="333" y="5"/>
                </a:cubicBezTo>
                <a:cubicBezTo>
                  <a:pt x="331" y="5"/>
                  <a:pt x="329" y="6"/>
                  <a:pt x="328" y="5"/>
                </a:cubicBezTo>
                <a:cubicBezTo>
                  <a:pt x="326" y="5"/>
                  <a:pt x="324" y="5"/>
                  <a:pt x="323" y="6"/>
                </a:cubicBezTo>
                <a:lnTo>
                  <a:pt x="323" y="9"/>
                </a:lnTo>
                <a:cubicBezTo>
                  <a:pt x="323" y="10"/>
                  <a:pt x="322" y="11"/>
                  <a:pt x="321" y="11"/>
                </a:cubicBezTo>
                <a:cubicBezTo>
                  <a:pt x="315" y="11"/>
                  <a:pt x="315" y="8"/>
                  <a:pt x="311" y="6"/>
                </a:cubicBezTo>
                <a:cubicBezTo>
                  <a:pt x="309" y="5"/>
                  <a:pt x="308" y="5"/>
                  <a:pt x="305" y="5"/>
                </a:cubicBezTo>
                <a:cubicBezTo>
                  <a:pt x="302" y="4"/>
                  <a:pt x="298" y="6"/>
                  <a:pt x="296" y="8"/>
                </a:cubicBezTo>
                <a:cubicBezTo>
                  <a:pt x="291" y="8"/>
                  <a:pt x="289" y="3"/>
                  <a:pt x="285" y="2"/>
                </a:cubicBezTo>
                <a:cubicBezTo>
                  <a:pt x="281" y="1"/>
                  <a:pt x="277" y="2"/>
                  <a:pt x="274" y="2"/>
                </a:cubicBezTo>
                <a:cubicBezTo>
                  <a:pt x="271" y="3"/>
                  <a:pt x="269" y="1"/>
                  <a:pt x="265" y="1"/>
                </a:cubicBezTo>
                <a:cubicBezTo>
                  <a:pt x="264" y="2"/>
                  <a:pt x="258" y="5"/>
                  <a:pt x="256" y="5"/>
                </a:cubicBezTo>
                <a:cubicBezTo>
                  <a:pt x="255" y="5"/>
                  <a:pt x="254" y="5"/>
                  <a:pt x="253" y="5"/>
                </a:cubicBezTo>
                <a:cubicBezTo>
                  <a:pt x="252" y="6"/>
                  <a:pt x="251" y="7"/>
                  <a:pt x="250" y="7"/>
                </a:cubicBezTo>
                <a:lnTo>
                  <a:pt x="247" y="7"/>
                </a:lnTo>
                <a:cubicBezTo>
                  <a:pt x="243" y="8"/>
                  <a:pt x="240" y="8"/>
                  <a:pt x="238" y="11"/>
                </a:cubicBezTo>
                <a:cubicBezTo>
                  <a:pt x="236" y="11"/>
                  <a:pt x="235" y="10"/>
                  <a:pt x="234" y="10"/>
                </a:cubicBezTo>
                <a:cubicBezTo>
                  <a:pt x="234" y="8"/>
                  <a:pt x="235" y="6"/>
                  <a:pt x="234" y="4"/>
                </a:cubicBezTo>
                <a:cubicBezTo>
                  <a:pt x="233" y="3"/>
                  <a:pt x="233" y="3"/>
                  <a:pt x="232" y="2"/>
                </a:cubicBezTo>
                <a:cubicBezTo>
                  <a:pt x="228" y="0"/>
                  <a:pt x="226" y="2"/>
                  <a:pt x="224" y="4"/>
                </a:cubicBezTo>
                <a:cubicBezTo>
                  <a:pt x="224" y="5"/>
                  <a:pt x="224" y="5"/>
                  <a:pt x="223" y="5"/>
                </a:cubicBezTo>
                <a:cubicBezTo>
                  <a:pt x="224" y="9"/>
                  <a:pt x="229" y="6"/>
                  <a:pt x="231" y="10"/>
                </a:cubicBezTo>
                <a:lnTo>
                  <a:pt x="231" y="10"/>
                </a:lnTo>
                <a:cubicBezTo>
                  <a:pt x="231" y="14"/>
                  <a:pt x="230" y="13"/>
                  <a:pt x="228" y="14"/>
                </a:cubicBezTo>
                <a:cubicBezTo>
                  <a:pt x="223" y="14"/>
                  <a:pt x="223" y="12"/>
                  <a:pt x="221" y="10"/>
                </a:cubicBezTo>
                <a:cubicBezTo>
                  <a:pt x="219" y="9"/>
                  <a:pt x="218" y="8"/>
                  <a:pt x="215" y="8"/>
                </a:cubicBezTo>
                <a:cubicBezTo>
                  <a:pt x="214" y="8"/>
                  <a:pt x="213" y="7"/>
                  <a:pt x="212" y="7"/>
                </a:cubicBezTo>
                <a:cubicBezTo>
                  <a:pt x="211" y="7"/>
                  <a:pt x="209" y="9"/>
                  <a:pt x="208" y="9"/>
                </a:cubicBezTo>
                <a:cubicBezTo>
                  <a:pt x="205" y="10"/>
                  <a:pt x="202" y="7"/>
                  <a:pt x="200" y="9"/>
                </a:cubicBezTo>
                <a:cubicBezTo>
                  <a:pt x="198" y="10"/>
                  <a:pt x="199" y="11"/>
                  <a:pt x="199" y="12"/>
                </a:cubicBezTo>
                <a:cubicBezTo>
                  <a:pt x="199" y="13"/>
                  <a:pt x="198" y="15"/>
                  <a:pt x="198" y="15"/>
                </a:cubicBezTo>
                <a:cubicBezTo>
                  <a:pt x="197" y="17"/>
                  <a:pt x="194" y="16"/>
                  <a:pt x="192" y="18"/>
                </a:cubicBezTo>
                <a:close/>
                <a:moveTo>
                  <a:pt x="495" y="89"/>
                </a:moveTo>
                <a:cubicBezTo>
                  <a:pt x="494" y="90"/>
                  <a:pt x="492" y="90"/>
                  <a:pt x="492" y="91"/>
                </a:cubicBezTo>
                <a:cubicBezTo>
                  <a:pt x="489" y="95"/>
                  <a:pt x="494" y="101"/>
                  <a:pt x="494" y="104"/>
                </a:cubicBezTo>
                <a:cubicBezTo>
                  <a:pt x="495" y="105"/>
                  <a:pt x="494" y="106"/>
                  <a:pt x="494" y="107"/>
                </a:cubicBezTo>
                <a:cubicBezTo>
                  <a:pt x="493" y="110"/>
                  <a:pt x="493" y="112"/>
                  <a:pt x="495" y="115"/>
                </a:cubicBezTo>
                <a:cubicBezTo>
                  <a:pt x="495" y="115"/>
                  <a:pt x="496" y="115"/>
                  <a:pt x="496" y="114"/>
                </a:cubicBezTo>
                <a:cubicBezTo>
                  <a:pt x="498" y="114"/>
                  <a:pt x="498" y="110"/>
                  <a:pt x="499" y="108"/>
                </a:cubicBezTo>
                <a:cubicBezTo>
                  <a:pt x="499" y="106"/>
                  <a:pt x="500" y="104"/>
                  <a:pt x="500" y="102"/>
                </a:cubicBezTo>
                <a:cubicBezTo>
                  <a:pt x="500" y="101"/>
                  <a:pt x="499" y="98"/>
                  <a:pt x="499" y="97"/>
                </a:cubicBezTo>
                <a:cubicBezTo>
                  <a:pt x="500" y="94"/>
                  <a:pt x="502" y="91"/>
                  <a:pt x="498" y="90"/>
                </a:cubicBezTo>
                <a:cubicBezTo>
                  <a:pt x="497" y="89"/>
                  <a:pt x="496" y="89"/>
                  <a:pt x="495" y="89"/>
                </a:cubicBezTo>
                <a:close/>
                <a:moveTo>
                  <a:pt x="491" y="227"/>
                </a:moveTo>
                <a:cubicBezTo>
                  <a:pt x="492" y="226"/>
                  <a:pt x="492" y="226"/>
                  <a:pt x="492" y="226"/>
                </a:cubicBezTo>
                <a:cubicBezTo>
                  <a:pt x="494" y="225"/>
                  <a:pt x="493" y="222"/>
                  <a:pt x="493" y="220"/>
                </a:cubicBezTo>
                <a:cubicBezTo>
                  <a:pt x="494" y="219"/>
                  <a:pt x="495" y="218"/>
                  <a:pt x="496" y="216"/>
                </a:cubicBezTo>
                <a:cubicBezTo>
                  <a:pt x="496" y="216"/>
                  <a:pt x="496" y="215"/>
                  <a:pt x="496" y="214"/>
                </a:cubicBezTo>
                <a:cubicBezTo>
                  <a:pt x="495" y="213"/>
                  <a:pt x="494" y="213"/>
                  <a:pt x="493" y="213"/>
                </a:cubicBezTo>
                <a:cubicBezTo>
                  <a:pt x="492" y="213"/>
                  <a:pt x="491" y="214"/>
                  <a:pt x="491" y="214"/>
                </a:cubicBezTo>
                <a:cubicBezTo>
                  <a:pt x="490" y="218"/>
                  <a:pt x="489" y="224"/>
                  <a:pt x="491" y="227"/>
                </a:cubicBezTo>
                <a:close/>
                <a:moveTo>
                  <a:pt x="91" y="17"/>
                </a:moveTo>
                <a:cubicBezTo>
                  <a:pt x="94" y="18"/>
                  <a:pt x="96" y="20"/>
                  <a:pt x="98" y="20"/>
                </a:cubicBezTo>
                <a:cubicBezTo>
                  <a:pt x="100" y="21"/>
                  <a:pt x="103" y="19"/>
                  <a:pt x="105" y="19"/>
                </a:cubicBezTo>
                <a:cubicBezTo>
                  <a:pt x="112" y="19"/>
                  <a:pt x="117" y="21"/>
                  <a:pt x="121" y="17"/>
                </a:cubicBezTo>
                <a:cubicBezTo>
                  <a:pt x="123" y="14"/>
                  <a:pt x="122" y="13"/>
                  <a:pt x="121" y="11"/>
                </a:cubicBezTo>
                <a:cubicBezTo>
                  <a:pt x="120" y="11"/>
                  <a:pt x="120" y="11"/>
                  <a:pt x="119" y="11"/>
                </a:cubicBezTo>
                <a:cubicBezTo>
                  <a:pt x="118" y="11"/>
                  <a:pt x="109" y="14"/>
                  <a:pt x="108" y="14"/>
                </a:cubicBezTo>
                <a:cubicBezTo>
                  <a:pt x="106" y="13"/>
                  <a:pt x="105" y="12"/>
                  <a:pt x="103" y="12"/>
                </a:cubicBezTo>
                <a:cubicBezTo>
                  <a:pt x="99" y="11"/>
                  <a:pt x="98" y="14"/>
                  <a:pt x="94" y="13"/>
                </a:cubicBezTo>
                <a:cubicBezTo>
                  <a:pt x="92" y="13"/>
                  <a:pt x="88" y="11"/>
                  <a:pt x="86" y="13"/>
                </a:cubicBezTo>
                <a:cubicBezTo>
                  <a:pt x="84" y="13"/>
                  <a:pt x="84" y="13"/>
                  <a:pt x="83" y="14"/>
                </a:cubicBezTo>
                <a:cubicBezTo>
                  <a:pt x="83" y="15"/>
                  <a:pt x="83" y="15"/>
                  <a:pt x="84" y="16"/>
                </a:cubicBezTo>
                <a:cubicBezTo>
                  <a:pt x="84" y="17"/>
                  <a:pt x="90" y="16"/>
                  <a:pt x="91" y="17"/>
                </a:cubicBezTo>
                <a:close/>
                <a:moveTo>
                  <a:pt x="144" y="19"/>
                </a:moveTo>
                <a:cubicBezTo>
                  <a:pt x="147" y="18"/>
                  <a:pt x="154" y="16"/>
                  <a:pt x="157" y="16"/>
                </a:cubicBezTo>
                <a:cubicBezTo>
                  <a:pt x="160" y="17"/>
                  <a:pt x="163" y="18"/>
                  <a:pt x="165" y="18"/>
                </a:cubicBezTo>
                <a:cubicBezTo>
                  <a:pt x="166" y="18"/>
                  <a:pt x="168" y="18"/>
                  <a:pt x="168" y="17"/>
                </a:cubicBezTo>
                <a:cubicBezTo>
                  <a:pt x="170" y="17"/>
                  <a:pt x="172" y="18"/>
                  <a:pt x="172" y="18"/>
                </a:cubicBezTo>
                <a:cubicBezTo>
                  <a:pt x="175" y="18"/>
                  <a:pt x="179" y="18"/>
                  <a:pt x="181" y="17"/>
                </a:cubicBezTo>
                <a:cubicBezTo>
                  <a:pt x="182" y="16"/>
                  <a:pt x="184" y="15"/>
                  <a:pt x="186" y="16"/>
                </a:cubicBezTo>
                <a:cubicBezTo>
                  <a:pt x="187" y="16"/>
                  <a:pt x="188" y="17"/>
                  <a:pt x="190" y="17"/>
                </a:cubicBezTo>
                <a:cubicBezTo>
                  <a:pt x="190" y="15"/>
                  <a:pt x="191" y="11"/>
                  <a:pt x="193" y="10"/>
                </a:cubicBezTo>
                <a:lnTo>
                  <a:pt x="193" y="10"/>
                </a:lnTo>
                <a:cubicBezTo>
                  <a:pt x="189" y="8"/>
                  <a:pt x="183" y="11"/>
                  <a:pt x="179" y="9"/>
                </a:cubicBezTo>
                <a:cubicBezTo>
                  <a:pt x="177" y="9"/>
                  <a:pt x="176" y="8"/>
                  <a:pt x="174" y="7"/>
                </a:cubicBezTo>
                <a:cubicBezTo>
                  <a:pt x="171" y="7"/>
                  <a:pt x="169" y="9"/>
                  <a:pt x="167" y="10"/>
                </a:cubicBezTo>
                <a:cubicBezTo>
                  <a:pt x="163" y="10"/>
                  <a:pt x="161" y="8"/>
                  <a:pt x="157" y="9"/>
                </a:cubicBezTo>
                <a:cubicBezTo>
                  <a:pt x="156" y="9"/>
                  <a:pt x="154" y="11"/>
                  <a:pt x="153" y="11"/>
                </a:cubicBezTo>
                <a:cubicBezTo>
                  <a:pt x="151" y="11"/>
                  <a:pt x="149" y="11"/>
                  <a:pt x="148" y="10"/>
                </a:cubicBezTo>
                <a:cubicBezTo>
                  <a:pt x="146" y="11"/>
                  <a:pt x="145" y="11"/>
                  <a:pt x="143" y="11"/>
                </a:cubicBezTo>
                <a:cubicBezTo>
                  <a:pt x="142" y="10"/>
                  <a:pt x="141" y="9"/>
                  <a:pt x="139" y="10"/>
                </a:cubicBezTo>
                <a:cubicBezTo>
                  <a:pt x="137" y="10"/>
                  <a:pt x="136" y="11"/>
                  <a:pt x="135" y="12"/>
                </a:cubicBezTo>
                <a:cubicBezTo>
                  <a:pt x="133" y="12"/>
                  <a:pt x="131" y="12"/>
                  <a:pt x="130" y="13"/>
                </a:cubicBezTo>
                <a:lnTo>
                  <a:pt x="130" y="15"/>
                </a:lnTo>
                <a:cubicBezTo>
                  <a:pt x="130" y="16"/>
                  <a:pt x="132" y="16"/>
                  <a:pt x="133" y="17"/>
                </a:cubicBezTo>
                <a:cubicBezTo>
                  <a:pt x="134" y="17"/>
                  <a:pt x="142" y="19"/>
                  <a:pt x="144" y="19"/>
                </a:cubicBezTo>
                <a:close/>
                <a:moveTo>
                  <a:pt x="263" y="162"/>
                </a:moveTo>
                <a:cubicBezTo>
                  <a:pt x="262" y="161"/>
                  <a:pt x="262" y="161"/>
                  <a:pt x="261" y="160"/>
                </a:cubicBezTo>
                <a:lnTo>
                  <a:pt x="261" y="160"/>
                </a:lnTo>
                <a:cubicBezTo>
                  <a:pt x="260" y="160"/>
                  <a:pt x="260" y="161"/>
                  <a:pt x="259" y="161"/>
                </a:cubicBezTo>
                <a:cubicBezTo>
                  <a:pt x="259" y="163"/>
                  <a:pt x="260" y="164"/>
                  <a:pt x="260" y="166"/>
                </a:cubicBezTo>
                <a:cubicBezTo>
                  <a:pt x="261" y="166"/>
                  <a:pt x="261" y="166"/>
                  <a:pt x="262" y="166"/>
                </a:cubicBezTo>
                <a:cubicBezTo>
                  <a:pt x="264" y="165"/>
                  <a:pt x="263" y="164"/>
                  <a:pt x="263" y="162"/>
                </a:cubicBezTo>
                <a:close/>
                <a:moveTo>
                  <a:pt x="471" y="163"/>
                </a:moveTo>
                <a:cubicBezTo>
                  <a:pt x="473" y="163"/>
                  <a:pt x="474" y="164"/>
                  <a:pt x="473" y="166"/>
                </a:cubicBezTo>
                <a:cubicBezTo>
                  <a:pt x="473" y="167"/>
                  <a:pt x="473" y="167"/>
                  <a:pt x="472" y="168"/>
                </a:cubicBezTo>
                <a:cubicBezTo>
                  <a:pt x="471" y="168"/>
                  <a:pt x="471" y="168"/>
                  <a:pt x="470" y="168"/>
                </a:cubicBezTo>
                <a:lnTo>
                  <a:pt x="470" y="163"/>
                </a:lnTo>
                <a:cubicBezTo>
                  <a:pt x="470" y="163"/>
                  <a:pt x="470" y="163"/>
                  <a:pt x="470" y="163"/>
                </a:cubicBezTo>
                <a:cubicBezTo>
                  <a:pt x="471" y="163"/>
                  <a:pt x="471" y="163"/>
                  <a:pt x="471" y="163"/>
                </a:cubicBezTo>
                <a:close/>
                <a:moveTo>
                  <a:pt x="469" y="209"/>
                </a:moveTo>
                <a:cubicBezTo>
                  <a:pt x="468" y="209"/>
                  <a:pt x="467" y="209"/>
                  <a:pt x="467" y="209"/>
                </a:cubicBezTo>
                <a:lnTo>
                  <a:pt x="467" y="207"/>
                </a:lnTo>
                <a:cubicBezTo>
                  <a:pt x="467" y="206"/>
                  <a:pt x="467" y="206"/>
                  <a:pt x="468" y="205"/>
                </a:cubicBezTo>
                <a:lnTo>
                  <a:pt x="469" y="205"/>
                </a:lnTo>
                <a:cubicBezTo>
                  <a:pt x="470" y="206"/>
                  <a:pt x="470" y="206"/>
                  <a:pt x="470" y="206"/>
                </a:cubicBezTo>
                <a:cubicBezTo>
                  <a:pt x="470" y="208"/>
                  <a:pt x="470" y="208"/>
                  <a:pt x="469" y="209"/>
                </a:cubicBezTo>
                <a:close/>
                <a:moveTo>
                  <a:pt x="464" y="68"/>
                </a:moveTo>
                <a:cubicBezTo>
                  <a:pt x="465" y="69"/>
                  <a:pt x="465" y="70"/>
                  <a:pt x="465" y="72"/>
                </a:cubicBezTo>
                <a:cubicBezTo>
                  <a:pt x="465" y="71"/>
                  <a:pt x="465" y="69"/>
                  <a:pt x="464" y="68"/>
                </a:cubicBezTo>
                <a:close/>
                <a:moveTo>
                  <a:pt x="464" y="66"/>
                </a:moveTo>
                <a:lnTo>
                  <a:pt x="464" y="66"/>
                </a:lnTo>
                <a:cubicBezTo>
                  <a:pt x="462" y="62"/>
                  <a:pt x="458" y="60"/>
                  <a:pt x="464" y="61"/>
                </a:cubicBezTo>
                <a:lnTo>
                  <a:pt x="464" y="61"/>
                </a:lnTo>
                <a:lnTo>
                  <a:pt x="465" y="61"/>
                </a:lnTo>
                <a:cubicBezTo>
                  <a:pt x="465" y="63"/>
                  <a:pt x="464" y="64"/>
                  <a:pt x="464" y="66"/>
                </a:cubicBezTo>
                <a:close/>
                <a:moveTo>
                  <a:pt x="455" y="50"/>
                </a:moveTo>
                <a:cubicBezTo>
                  <a:pt x="455" y="49"/>
                  <a:pt x="455" y="48"/>
                  <a:pt x="455" y="48"/>
                </a:cubicBezTo>
                <a:cubicBezTo>
                  <a:pt x="456" y="47"/>
                  <a:pt x="458" y="47"/>
                  <a:pt x="459" y="46"/>
                </a:cubicBezTo>
                <a:cubicBezTo>
                  <a:pt x="459" y="46"/>
                  <a:pt x="459" y="46"/>
                  <a:pt x="460" y="46"/>
                </a:cubicBezTo>
                <a:cubicBezTo>
                  <a:pt x="460" y="46"/>
                  <a:pt x="461" y="46"/>
                  <a:pt x="461" y="47"/>
                </a:cubicBezTo>
                <a:cubicBezTo>
                  <a:pt x="463" y="50"/>
                  <a:pt x="458" y="53"/>
                  <a:pt x="455" y="50"/>
                </a:cubicBezTo>
                <a:close/>
                <a:moveTo>
                  <a:pt x="453" y="39"/>
                </a:moveTo>
                <a:cubicBezTo>
                  <a:pt x="453" y="38"/>
                  <a:pt x="453" y="38"/>
                  <a:pt x="454" y="38"/>
                </a:cubicBezTo>
                <a:cubicBezTo>
                  <a:pt x="454" y="38"/>
                  <a:pt x="455" y="38"/>
                  <a:pt x="456" y="38"/>
                </a:cubicBezTo>
                <a:cubicBezTo>
                  <a:pt x="456" y="38"/>
                  <a:pt x="456" y="38"/>
                  <a:pt x="457" y="38"/>
                </a:cubicBezTo>
                <a:cubicBezTo>
                  <a:pt x="457" y="39"/>
                  <a:pt x="456" y="39"/>
                  <a:pt x="456" y="40"/>
                </a:cubicBezTo>
                <a:cubicBezTo>
                  <a:pt x="454" y="40"/>
                  <a:pt x="454" y="40"/>
                  <a:pt x="453" y="39"/>
                </a:cubicBezTo>
                <a:close/>
                <a:moveTo>
                  <a:pt x="468" y="65"/>
                </a:moveTo>
                <a:cubicBezTo>
                  <a:pt x="468" y="66"/>
                  <a:pt x="468" y="66"/>
                  <a:pt x="468" y="67"/>
                </a:cubicBezTo>
                <a:lnTo>
                  <a:pt x="468" y="67"/>
                </a:lnTo>
                <a:lnTo>
                  <a:pt x="468" y="66"/>
                </a:lnTo>
                <a:lnTo>
                  <a:pt x="468" y="66"/>
                </a:lnTo>
                <a:cubicBezTo>
                  <a:pt x="468" y="66"/>
                  <a:pt x="468" y="65"/>
                  <a:pt x="468" y="65"/>
                </a:cubicBezTo>
                <a:close/>
                <a:moveTo>
                  <a:pt x="470" y="149"/>
                </a:moveTo>
                <a:cubicBezTo>
                  <a:pt x="470" y="151"/>
                  <a:pt x="469" y="153"/>
                  <a:pt x="469" y="154"/>
                </a:cubicBezTo>
                <a:lnTo>
                  <a:pt x="468" y="149"/>
                </a:lnTo>
                <a:cubicBezTo>
                  <a:pt x="469" y="149"/>
                  <a:pt x="469" y="149"/>
                  <a:pt x="470" y="149"/>
                </a:cubicBezTo>
                <a:close/>
                <a:moveTo>
                  <a:pt x="451" y="226"/>
                </a:moveTo>
                <a:cubicBezTo>
                  <a:pt x="439" y="229"/>
                  <a:pt x="455" y="212"/>
                  <a:pt x="451" y="226"/>
                </a:cubicBezTo>
                <a:close/>
                <a:moveTo>
                  <a:pt x="436" y="44"/>
                </a:moveTo>
                <a:cubicBezTo>
                  <a:pt x="434" y="44"/>
                  <a:pt x="433" y="44"/>
                  <a:pt x="432" y="44"/>
                </a:cubicBezTo>
                <a:lnTo>
                  <a:pt x="432" y="42"/>
                </a:lnTo>
                <a:cubicBezTo>
                  <a:pt x="432" y="42"/>
                  <a:pt x="433" y="41"/>
                  <a:pt x="433" y="40"/>
                </a:cubicBezTo>
                <a:cubicBezTo>
                  <a:pt x="435" y="40"/>
                  <a:pt x="436" y="40"/>
                  <a:pt x="437" y="41"/>
                </a:cubicBezTo>
                <a:cubicBezTo>
                  <a:pt x="437" y="42"/>
                  <a:pt x="437" y="41"/>
                  <a:pt x="437" y="42"/>
                </a:cubicBezTo>
                <a:cubicBezTo>
                  <a:pt x="437" y="43"/>
                  <a:pt x="436" y="43"/>
                  <a:pt x="436" y="44"/>
                </a:cubicBezTo>
                <a:close/>
                <a:moveTo>
                  <a:pt x="416" y="38"/>
                </a:moveTo>
                <a:cubicBezTo>
                  <a:pt x="415" y="38"/>
                  <a:pt x="411" y="38"/>
                  <a:pt x="410" y="37"/>
                </a:cubicBezTo>
                <a:lnTo>
                  <a:pt x="407" y="37"/>
                </a:lnTo>
                <a:cubicBezTo>
                  <a:pt x="407" y="37"/>
                  <a:pt x="407" y="37"/>
                  <a:pt x="407" y="36"/>
                </a:cubicBezTo>
                <a:cubicBezTo>
                  <a:pt x="407" y="35"/>
                  <a:pt x="407" y="35"/>
                  <a:pt x="408" y="34"/>
                </a:cubicBezTo>
                <a:cubicBezTo>
                  <a:pt x="411" y="35"/>
                  <a:pt x="413" y="37"/>
                  <a:pt x="416" y="38"/>
                </a:cubicBezTo>
                <a:close/>
                <a:moveTo>
                  <a:pt x="379" y="39"/>
                </a:moveTo>
                <a:cubicBezTo>
                  <a:pt x="378" y="39"/>
                  <a:pt x="374" y="39"/>
                  <a:pt x="373" y="38"/>
                </a:cubicBezTo>
                <a:lnTo>
                  <a:pt x="369" y="38"/>
                </a:lnTo>
                <a:lnTo>
                  <a:pt x="369" y="38"/>
                </a:lnTo>
                <a:cubicBezTo>
                  <a:pt x="370" y="37"/>
                  <a:pt x="371" y="36"/>
                  <a:pt x="371" y="35"/>
                </a:cubicBezTo>
                <a:cubicBezTo>
                  <a:pt x="372" y="35"/>
                  <a:pt x="375" y="34"/>
                  <a:pt x="375" y="34"/>
                </a:cubicBezTo>
                <a:cubicBezTo>
                  <a:pt x="376" y="34"/>
                  <a:pt x="376" y="34"/>
                  <a:pt x="377" y="34"/>
                </a:cubicBezTo>
                <a:cubicBezTo>
                  <a:pt x="378" y="34"/>
                  <a:pt x="378" y="35"/>
                  <a:pt x="379" y="35"/>
                </a:cubicBezTo>
                <a:cubicBezTo>
                  <a:pt x="379" y="36"/>
                  <a:pt x="379" y="38"/>
                  <a:pt x="379" y="38"/>
                </a:cubicBezTo>
                <a:lnTo>
                  <a:pt x="379" y="39"/>
                </a:lnTo>
                <a:close/>
                <a:moveTo>
                  <a:pt x="339" y="38"/>
                </a:moveTo>
                <a:cubicBezTo>
                  <a:pt x="338" y="38"/>
                  <a:pt x="338" y="37"/>
                  <a:pt x="337" y="37"/>
                </a:cubicBezTo>
                <a:lnTo>
                  <a:pt x="339" y="37"/>
                </a:lnTo>
                <a:lnTo>
                  <a:pt x="339" y="37"/>
                </a:lnTo>
                <a:lnTo>
                  <a:pt x="340" y="37"/>
                </a:lnTo>
                <a:cubicBezTo>
                  <a:pt x="339" y="37"/>
                  <a:pt x="339" y="38"/>
                  <a:pt x="339" y="38"/>
                </a:cubicBezTo>
                <a:close/>
                <a:moveTo>
                  <a:pt x="287" y="45"/>
                </a:moveTo>
                <a:cubicBezTo>
                  <a:pt x="286" y="47"/>
                  <a:pt x="280" y="54"/>
                  <a:pt x="278" y="52"/>
                </a:cubicBezTo>
                <a:cubicBezTo>
                  <a:pt x="277" y="52"/>
                  <a:pt x="277" y="52"/>
                  <a:pt x="276" y="52"/>
                </a:cubicBezTo>
                <a:cubicBezTo>
                  <a:pt x="275" y="50"/>
                  <a:pt x="275" y="50"/>
                  <a:pt x="275" y="48"/>
                </a:cubicBezTo>
                <a:cubicBezTo>
                  <a:pt x="273" y="48"/>
                  <a:pt x="269" y="45"/>
                  <a:pt x="267" y="44"/>
                </a:cubicBezTo>
                <a:cubicBezTo>
                  <a:pt x="267" y="43"/>
                  <a:pt x="267" y="43"/>
                  <a:pt x="266" y="42"/>
                </a:cubicBezTo>
                <a:cubicBezTo>
                  <a:pt x="266" y="40"/>
                  <a:pt x="270" y="38"/>
                  <a:pt x="272" y="40"/>
                </a:cubicBezTo>
                <a:cubicBezTo>
                  <a:pt x="273" y="41"/>
                  <a:pt x="273" y="43"/>
                  <a:pt x="275" y="45"/>
                </a:cubicBezTo>
                <a:cubicBezTo>
                  <a:pt x="277" y="45"/>
                  <a:pt x="279" y="41"/>
                  <a:pt x="281" y="40"/>
                </a:cubicBezTo>
                <a:cubicBezTo>
                  <a:pt x="282" y="39"/>
                  <a:pt x="285" y="40"/>
                  <a:pt x="286" y="41"/>
                </a:cubicBezTo>
                <a:cubicBezTo>
                  <a:pt x="287" y="41"/>
                  <a:pt x="287" y="41"/>
                  <a:pt x="287" y="42"/>
                </a:cubicBezTo>
                <a:cubicBezTo>
                  <a:pt x="288" y="43"/>
                  <a:pt x="287" y="44"/>
                  <a:pt x="287" y="45"/>
                </a:cubicBezTo>
                <a:close/>
                <a:moveTo>
                  <a:pt x="281" y="60"/>
                </a:moveTo>
                <a:cubicBezTo>
                  <a:pt x="280" y="60"/>
                  <a:pt x="280" y="60"/>
                  <a:pt x="279" y="59"/>
                </a:cubicBezTo>
                <a:cubicBezTo>
                  <a:pt x="278" y="58"/>
                  <a:pt x="278" y="58"/>
                  <a:pt x="279" y="57"/>
                </a:cubicBezTo>
                <a:cubicBezTo>
                  <a:pt x="279" y="56"/>
                  <a:pt x="279" y="56"/>
                  <a:pt x="280" y="56"/>
                </a:cubicBezTo>
                <a:cubicBezTo>
                  <a:pt x="281" y="56"/>
                  <a:pt x="282" y="56"/>
                  <a:pt x="282" y="56"/>
                </a:cubicBezTo>
                <a:cubicBezTo>
                  <a:pt x="283" y="57"/>
                  <a:pt x="283" y="57"/>
                  <a:pt x="284" y="57"/>
                </a:cubicBezTo>
                <a:cubicBezTo>
                  <a:pt x="284" y="60"/>
                  <a:pt x="283" y="59"/>
                  <a:pt x="281" y="60"/>
                </a:cubicBezTo>
                <a:close/>
                <a:moveTo>
                  <a:pt x="269" y="116"/>
                </a:moveTo>
                <a:cubicBezTo>
                  <a:pt x="269" y="117"/>
                  <a:pt x="269" y="117"/>
                  <a:pt x="268" y="117"/>
                </a:cubicBezTo>
                <a:lnTo>
                  <a:pt x="266" y="117"/>
                </a:lnTo>
                <a:cubicBezTo>
                  <a:pt x="266" y="115"/>
                  <a:pt x="264" y="110"/>
                  <a:pt x="265" y="108"/>
                </a:cubicBezTo>
                <a:cubicBezTo>
                  <a:pt x="266" y="107"/>
                  <a:pt x="268" y="107"/>
                  <a:pt x="269" y="106"/>
                </a:cubicBezTo>
                <a:lnTo>
                  <a:pt x="271" y="106"/>
                </a:lnTo>
                <a:cubicBezTo>
                  <a:pt x="271" y="107"/>
                  <a:pt x="272" y="107"/>
                  <a:pt x="272" y="107"/>
                </a:cubicBezTo>
                <a:cubicBezTo>
                  <a:pt x="272" y="108"/>
                  <a:pt x="272" y="109"/>
                  <a:pt x="273" y="109"/>
                </a:cubicBezTo>
                <a:cubicBezTo>
                  <a:pt x="273" y="110"/>
                  <a:pt x="270" y="116"/>
                  <a:pt x="269" y="116"/>
                </a:cubicBezTo>
                <a:close/>
                <a:moveTo>
                  <a:pt x="266" y="78"/>
                </a:moveTo>
                <a:cubicBezTo>
                  <a:pt x="267" y="78"/>
                  <a:pt x="268" y="78"/>
                  <a:pt x="269" y="79"/>
                </a:cubicBezTo>
                <a:cubicBezTo>
                  <a:pt x="269" y="79"/>
                  <a:pt x="269" y="79"/>
                  <a:pt x="270" y="80"/>
                </a:cubicBezTo>
                <a:cubicBezTo>
                  <a:pt x="270" y="82"/>
                  <a:pt x="269" y="83"/>
                  <a:pt x="267" y="84"/>
                </a:cubicBezTo>
                <a:cubicBezTo>
                  <a:pt x="266" y="83"/>
                  <a:pt x="265" y="83"/>
                  <a:pt x="264" y="82"/>
                </a:cubicBezTo>
                <a:cubicBezTo>
                  <a:pt x="264" y="79"/>
                  <a:pt x="265" y="79"/>
                  <a:pt x="266" y="78"/>
                </a:cubicBezTo>
                <a:close/>
                <a:moveTo>
                  <a:pt x="473" y="109"/>
                </a:moveTo>
                <a:cubicBezTo>
                  <a:pt x="474" y="109"/>
                  <a:pt x="475" y="109"/>
                  <a:pt x="475" y="110"/>
                </a:cubicBezTo>
                <a:cubicBezTo>
                  <a:pt x="475" y="110"/>
                  <a:pt x="475" y="111"/>
                  <a:pt x="475" y="111"/>
                </a:cubicBezTo>
                <a:cubicBezTo>
                  <a:pt x="474" y="112"/>
                  <a:pt x="474" y="111"/>
                  <a:pt x="473" y="112"/>
                </a:cubicBezTo>
                <a:cubicBezTo>
                  <a:pt x="473" y="111"/>
                  <a:pt x="473" y="111"/>
                  <a:pt x="472" y="111"/>
                </a:cubicBezTo>
                <a:cubicBezTo>
                  <a:pt x="472" y="110"/>
                  <a:pt x="472" y="111"/>
                  <a:pt x="472" y="110"/>
                </a:cubicBezTo>
                <a:cubicBezTo>
                  <a:pt x="472" y="109"/>
                  <a:pt x="472" y="109"/>
                  <a:pt x="473" y="109"/>
                </a:cubicBezTo>
                <a:close/>
                <a:moveTo>
                  <a:pt x="476" y="142"/>
                </a:moveTo>
                <a:cubicBezTo>
                  <a:pt x="478" y="137"/>
                  <a:pt x="477" y="135"/>
                  <a:pt x="482" y="133"/>
                </a:cubicBezTo>
                <a:cubicBezTo>
                  <a:pt x="482" y="131"/>
                  <a:pt x="483" y="130"/>
                  <a:pt x="483" y="129"/>
                </a:cubicBezTo>
                <a:cubicBezTo>
                  <a:pt x="484" y="126"/>
                  <a:pt x="481" y="122"/>
                  <a:pt x="480" y="120"/>
                </a:cubicBezTo>
                <a:cubicBezTo>
                  <a:pt x="479" y="118"/>
                  <a:pt x="479" y="116"/>
                  <a:pt x="479" y="115"/>
                </a:cubicBezTo>
                <a:cubicBezTo>
                  <a:pt x="479" y="113"/>
                  <a:pt x="479" y="111"/>
                  <a:pt x="479" y="110"/>
                </a:cubicBezTo>
                <a:cubicBezTo>
                  <a:pt x="479" y="108"/>
                  <a:pt x="479" y="106"/>
                  <a:pt x="478" y="105"/>
                </a:cubicBezTo>
                <a:cubicBezTo>
                  <a:pt x="478" y="102"/>
                  <a:pt x="479" y="99"/>
                  <a:pt x="479" y="96"/>
                </a:cubicBezTo>
                <a:cubicBezTo>
                  <a:pt x="478" y="95"/>
                  <a:pt x="478" y="92"/>
                  <a:pt x="478" y="90"/>
                </a:cubicBezTo>
                <a:cubicBezTo>
                  <a:pt x="479" y="88"/>
                  <a:pt x="480" y="81"/>
                  <a:pt x="479" y="79"/>
                </a:cubicBezTo>
                <a:cubicBezTo>
                  <a:pt x="478" y="77"/>
                  <a:pt x="477" y="74"/>
                  <a:pt x="477" y="73"/>
                </a:cubicBezTo>
                <a:cubicBezTo>
                  <a:pt x="476" y="69"/>
                  <a:pt x="478" y="67"/>
                  <a:pt x="478" y="65"/>
                </a:cubicBezTo>
                <a:cubicBezTo>
                  <a:pt x="478" y="64"/>
                  <a:pt x="477" y="63"/>
                  <a:pt x="477" y="62"/>
                </a:cubicBezTo>
                <a:cubicBezTo>
                  <a:pt x="477" y="61"/>
                  <a:pt x="478" y="58"/>
                  <a:pt x="479" y="58"/>
                </a:cubicBezTo>
                <a:cubicBezTo>
                  <a:pt x="479" y="55"/>
                  <a:pt x="478" y="54"/>
                  <a:pt x="476" y="53"/>
                </a:cubicBezTo>
                <a:cubicBezTo>
                  <a:pt x="475" y="50"/>
                  <a:pt x="476" y="47"/>
                  <a:pt x="477" y="45"/>
                </a:cubicBezTo>
                <a:cubicBezTo>
                  <a:pt x="477" y="43"/>
                  <a:pt x="476" y="42"/>
                  <a:pt x="475" y="41"/>
                </a:cubicBezTo>
                <a:cubicBezTo>
                  <a:pt x="474" y="41"/>
                  <a:pt x="473" y="42"/>
                  <a:pt x="472" y="42"/>
                </a:cubicBezTo>
                <a:cubicBezTo>
                  <a:pt x="469" y="42"/>
                  <a:pt x="465" y="40"/>
                  <a:pt x="464" y="38"/>
                </a:cubicBezTo>
                <a:cubicBezTo>
                  <a:pt x="464" y="37"/>
                  <a:pt x="464" y="36"/>
                  <a:pt x="464" y="35"/>
                </a:cubicBezTo>
                <a:cubicBezTo>
                  <a:pt x="463" y="34"/>
                  <a:pt x="462" y="34"/>
                  <a:pt x="462" y="33"/>
                </a:cubicBezTo>
                <a:cubicBezTo>
                  <a:pt x="454" y="32"/>
                  <a:pt x="445" y="32"/>
                  <a:pt x="436" y="32"/>
                </a:cubicBezTo>
                <a:cubicBezTo>
                  <a:pt x="433" y="32"/>
                  <a:pt x="430" y="30"/>
                  <a:pt x="426" y="31"/>
                </a:cubicBezTo>
                <a:cubicBezTo>
                  <a:pt x="424" y="31"/>
                  <a:pt x="422" y="33"/>
                  <a:pt x="420" y="33"/>
                </a:cubicBezTo>
                <a:cubicBezTo>
                  <a:pt x="416" y="34"/>
                  <a:pt x="415" y="31"/>
                  <a:pt x="412" y="31"/>
                </a:cubicBezTo>
                <a:cubicBezTo>
                  <a:pt x="410" y="32"/>
                  <a:pt x="408" y="33"/>
                  <a:pt x="407" y="34"/>
                </a:cubicBezTo>
                <a:cubicBezTo>
                  <a:pt x="406" y="34"/>
                  <a:pt x="403" y="34"/>
                  <a:pt x="402" y="34"/>
                </a:cubicBezTo>
                <a:cubicBezTo>
                  <a:pt x="398" y="35"/>
                  <a:pt x="396" y="33"/>
                  <a:pt x="393" y="33"/>
                </a:cubicBezTo>
                <a:lnTo>
                  <a:pt x="390" y="33"/>
                </a:lnTo>
                <a:cubicBezTo>
                  <a:pt x="388" y="32"/>
                  <a:pt x="387" y="31"/>
                  <a:pt x="385" y="31"/>
                </a:cubicBezTo>
                <a:cubicBezTo>
                  <a:pt x="384" y="31"/>
                  <a:pt x="382" y="31"/>
                  <a:pt x="381" y="31"/>
                </a:cubicBezTo>
                <a:cubicBezTo>
                  <a:pt x="379" y="30"/>
                  <a:pt x="378" y="28"/>
                  <a:pt x="376" y="28"/>
                </a:cubicBezTo>
                <a:cubicBezTo>
                  <a:pt x="373" y="27"/>
                  <a:pt x="371" y="31"/>
                  <a:pt x="368" y="31"/>
                </a:cubicBezTo>
                <a:cubicBezTo>
                  <a:pt x="367" y="32"/>
                  <a:pt x="365" y="30"/>
                  <a:pt x="364" y="30"/>
                </a:cubicBezTo>
                <a:cubicBezTo>
                  <a:pt x="362" y="29"/>
                  <a:pt x="362" y="30"/>
                  <a:pt x="360" y="30"/>
                </a:cubicBezTo>
                <a:cubicBezTo>
                  <a:pt x="359" y="29"/>
                  <a:pt x="358" y="28"/>
                  <a:pt x="357" y="28"/>
                </a:cubicBezTo>
                <a:cubicBezTo>
                  <a:pt x="355" y="29"/>
                  <a:pt x="353" y="30"/>
                  <a:pt x="351" y="31"/>
                </a:cubicBezTo>
                <a:cubicBezTo>
                  <a:pt x="349" y="31"/>
                  <a:pt x="347" y="31"/>
                  <a:pt x="345" y="32"/>
                </a:cubicBezTo>
                <a:cubicBezTo>
                  <a:pt x="344" y="32"/>
                  <a:pt x="342" y="33"/>
                  <a:pt x="341" y="34"/>
                </a:cubicBezTo>
                <a:cubicBezTo>
                  <a:pt x="341" y="34"/>
                  <a:pt x="335" y="34"/>
                  <a:pt x="335" y="34"/>
                </a:cubicBezTo>
                <a:cubicBezTo>
                  <a:pt x="334" y="34"/>
                  <a:pt x="331" y="33"/>
                  <a:pt x="329" y="34"/>
                </a:cubicBezTo>
                <a:cubicBezTo>
                  <a:pt x="329" y="34"/>
                  <a:pt x="328" y="34"/>
                  <a:pt x="327" y="35"/>
                </a:cubicBezTo>
                <a:cubicBezTo>
                  <a:pt x="321" y="34"/>
                  <a:pt x="316" y="35"/>
                  <a:pt x="311" y="35"/>
                </a:cubicBezTo>
                <a:cubicBezTo>
                  <a:pt x="307" y="35"/>
                  <a:pt x="306" y="36"/>
                  <a:pt x="303" y="37"/>
                </a:cubicBezTo>
                <a:cubicBezTo>
                  <a:pt x="300" y="37"/>
                  <a:pt x="297" y="37"/>
                  <a:pt x="294" y="37"/>
                </a:cubicBezTo>
                <a:cubicBezTo>
                  <a:pt x="293" y="37"/>
                  <a:pt x="291" y="38"/>
                  <a:pt x="289" y="38"/>
                </a:cubicBezTo>
                <a:cubicBezTo>
                  <a:pt x="288" y="37"/>
                  <a:pt x="287" y="36"/>
                  <a:pt x="286" y="36"/>
                </a:cubicBezTo>
                <a:cubicBezTo>
                  <a:pt x="285" y="35"/>
                  <a:pt x="283" y="34"/>
                  <a:pt x="282" y="34"/>
                </a:cubicBezTo>
                <a:cubicBezTo>
                  <a:pt x="279" y="33"/>
                  <a:pt x="277" y="35"/>
                  <a:pt x="275" y="35"/>
                </a:cubicBezTo>
                <a:cubicBezTo>
                  <a:pt x="273" y="35"/>
                  <a:pt x="268" y="33"/>
                  <a:pt x="268" y="33"/>
                </a:cubicBezTo>
                <a:cubicBezTo>
                  <a:pt x="262" y="33"/>
                  <a:pt x="260" y="37"/>
                  <a:pt x="257" y="41"/>
                </a:cubicBezTo>
                <a:cubicBezTo>
                  <a:pt x="258" y="43"/>
                  <a:pt x="259" y="43"/>
                  <a:pt x="259" y="44"/>
                </a:cubicBezTo>
                <a:cubicBezTo>
                  <a:pt x="260" y="46"/>
                  <a:pt x="259" y="48"/>
                  <a:pt x="260" y="49"/>
                </a:cubicBezTo>
                <a:cubicBezTo>
                  <a:pt x="260" y="51"/>
                  <a:pt x="262" y="51"/>
                  <a:pt x="264" y="52"/>
                </a:cubicBezTo>
                <a:cubicBezTo>
                  <a:pt x="264" y="53"/>
                  <a:pt x="265" y="54"/>
                  <a:pt x="264" y="55"/>
                </a:cubicBezTo>
                <a:cubicBezTo>
                  <a:pt x="263" y="56"/>
                  <a:pt x="263" y="56"/>
                  <a:pt x="262" y="57"/>
                </a:cubicBezTo>
                <a:cubicBezTo>
                  <a:pt x="260" y="57"/>
                  <a:pt x="258" y="57"/>
                  <a:pt x="256" y="58"/>
                </a:cubicBezTo>
                <a:cubicBezTo>
                  <a:pt x="255" y="64"/>
                  <a:pt x="258" y="67"/>
                  <a:pt x="259" y="72"/>
                </a:cubicBezTo>
                <a:cubicBezTo>
                  <a:pt x="260" y="75"/>
                  <a:pt x="258" y="78"/>
                  <a:pt x="258" y="80"/>
                </a:cubicBezTo>
                <a:cubicBezTo>
                  <a:pt x="257" y="84"/>
                  <a:pt x="260" y="87"/>
                  <a:pt x="263" y="87"/>
                </a:cubicBezTo>
                <a:cubicBezTo>
                  <a:pt x="263" y="88"/>
                  <a:pt x="264" y="89"/>
                  <a:pt x="263" y="90"/>
                </a:cubicBezTo>
                <a:cubicBezTo>
                  <a:pt x="263" y="91"/>
                  <a:pt x="262" y="90"/>
                  <a:pt x="261" y="91"/>
                </a:cubicBezTo>
                <a:cubicBezTo>
                  <a:pt x="260" y="91"/>
                  <a:pt x="260" y="92"/>
                  <a:pt x="259" y="93"/>
                </a:cubicBezTo>
                <a:cubicBezTo>
                  <a:pt x="259" y="97"/>
                  <a:pt x="261" y="99"/>
                  <a:pt x="262" y="101"/>
                </a:cubicBezTo>
                <a:cubicBezTo>
                  <a:pt x="262" y="103"/>
                  <a:pt x="262" y="105"/>
                  <a:pt x="263" y="106"/>
                </a:cubicBezTo>
                <a:cubicBezTo>
                  <a:pt x="263" y="108"/>
                  <a:pt x="261" y="109"/>
                  <a:pt x="260" y="111"/>
                </a:cubicBezTo>
                <a:cubicBezTo>
                  <a:pt x="260" y="114"/>
                  <a:pt x="262" y="114"/>
                  <a:pt x="263" y="116"/>
                </a:cubicBezTo>
                <a:cubicBezTo>
                  <a:pt x="263" y="116"/>
                  <a:pt x="263" y="117"/>
                  <a:pt x="262" y="117"/>
                </a:cubicBezTo>
                <a:cubicBezTo>
                  <a:pt x="262" y="121"/>
                  <a:pt x="260" y="124"/>
                  <a:pt x="262" y="127"/>
                </a:cubicBezTo>
                <a:cubicBezTo>
                  <a:pt x="262" y="130"/>
                  <a:pt x="261" y="131"/>
                  <a:pt x="260" y="133"/>
                </a:cubicBezTo>
                <a:cubicBezTo>
                  <a:pt x="259" y="135"/>
                  <a:pt x="259" y="136"/>
                  <a:pt x="258" y="137"/>
                </a:cubicBezTo>
                <a:cubicBezTo>
                  <a:pt x="258" y="138"/>
                  <a:pt x="257" y="139"/>
                  <a:pt x="257" y="139"/>
                </a:cubicBezTo>
                <a:cubicBezTo>
                  <a:pt x="256" y="143"/>
                  <a:pt x="258" y="146"/>
                  <a:pt x="256" y="148"/>
                </a:cubicBezTo>
                <a:cubicBezTo>
                  <a:pt x="256" y="151"/>
                  <a:pt x="259" y="151"/>
                  <a:pt x="260" y="153"/>
                </a:cubicBezTo>
                <a:cubicBezTo>
                  <a:pt x="261" y="155"/>
                  <a:pt x="261" y="156"/>
                  <a:pt x="261" y="158"/>
                </a:cubicBezTo>
                <a:cubicBezTo>
                  <a:pt x="264" y="158"/>
                  <a:pt x="265" y="158"/>
                  <a:pt x="267" y="158"/>
                </a:cubicBezTo>
                <a:cubicBezTo>
                  <a:pt x="268" y="158"/>
                  <a:pt x="269" y="159"/>
                  <a:pt x="269" y="160"/>
                </a:cubicBezTo>
                <a:lnTo>
                  <a:pt x="269" y="167"/>
                </a:lnTo>
                <a:cubicBezTo>
                  <a:pt x="268" y="168"/>
                  <a:pt x="267" y="169"/>
                  <a:pt x="266" y="170"/>
                </a:cubicBezTo>
                <a:cubicBezTo>
                  <a:pt x="264" y="170"/>
                  <a:pt x="262" y="170"/>
                  <a:pt x="260" y="171"/>
                </a:cubicBezTo>
                <a:cubicBezTo>
                  <a:pt x="260" y="174"/>
                  <a:pt x="260" y="177"/>
                  <a:pt x="258" y="179"/>
                </a:cubicBezTo>
                <a:cubicBezTo>
                  <a:pt x="258" y="181"/>
                  <a:pt x="259" y="183"/>
                  <a:pt x="260" y="185"/>
                </a:cubicBezTo>
                <a:cubicBezTo>
                  <a:pt x="262" y="187"/>
                  <a:pt x="265" y="186"/>
                  <a:pt x="262" y="191"/>
                </a:cubicBezTo>
                <a:cubicBezTo>
                  <a:pt x="263" y="191"/>
                  <a:pt x="263" y="192"/>
                  <a:pt x="264" y="192"/>
                </a:cubicBezTo>
                <a:cubicBezTo>
                  <a:pt x="265" y="192"/>
                  <a:pt x="267" y="192"/>
                  <a:pt x="268" y="193"/>
                </a:cubicBezTo>
                <a:cubicBezTo>
                  <a:pt x="268" y="194"/>
                  <a:pt x="267" y="196"/>
                  <a:pt x="267" y="197"/>
                </a:cubicBezTo>
                <a:cubicBezTo>
                  <a:pt x="267" y="198"/>
                  <a:pt x="266" y="199"/>
                  <a:pt x="266" y="200"/>
                </a:cubicBezTo>
                <a:cubicBezTo>
                  <a:pt x="265" y="201"/>
                  <a:pt x="264" y="201"/>
                  <a:pt x="263" y="202"/>
                </a:cubicBezTo>
                <a:cubicBezTo>
                  <a:pt x="263" y="203"/>
                  <a:pt x="263" y="204"/>
                  <a:pt x="262" y="204"/>
                </a:cubicBezTo>
                <a:cubicBezTo>
                  <a:pt x="262" y="205"/>
                  <a:pt x="262" y="207"/>
                  <a:pt x="262" y="208"/>
                </a:cubicBezTo>
                <a:cubicBezTo>
                  <a:pt x="262" y="209"/>
                  <a:pt x="261" y="211"/>
                  <a:pt x="261" y="213"/>
                </a:cubicBezTo>
                <a:cubicBezTo>
                  <a:pt x="262" y="215"/>
                  <a:pt x="264" y="217"/>
                  <a:pt x="263" y="220"/>
                </a:cubicBezTo>
                <a:cubicBezTo>
                  <a:pt x="263" y="221"/>
                  <a:pt x="263" y="223"/>
                  <a:pt x="262" y="224"/>
                </a:cubicBezTo>
                <a:cubicBezTo>
                  <a:pt x="261" y="225"/>
                  <a:pt x="259" y="226"/>
                  <a:pt x="259" y="229"/>
                </a:cubicBezTo>
                <a:cubicBezTo>
                  <a:pt x="260" y="231"/>
                  <a:pt x="263" y="233"/>
                  <a:pt x="264" y="234"/>
                </a:cubicBezTo>
                <a:cubicBezTo>
                  <a:pt x="266" y="234"/>
                  <a:pt x="270" y="235"/>
                  <a:pt x="272" y="234"/>
                </a:cubicBezTo>
                <a:cubicBezTo>
                  <a:pt x="273" y="234"/>
                  <a:pt x="273" y="233"/>
                  <a:pt x="274" y="232"/>
                </a:cubicBezTo>
                <a:cubicBezTo>
                  <a:pt x="275" y="231"/>
                  <a:pt x="277" y="230"/>
                  <a:pt x="281" y="230"/>
                </a:cubicBezTo>
                <a:cubicBezTo>
                  <a:pt x="281" y="231"/>
                  <a:pt x="282" y="233"/>
                  <a:pt x="283" y="234"/>
                </a:cubicBezTo>
                <a:cubicBezTo>
                  <a:pt x="284" y="234"/>
                  <a:pt x="286" y="234"/>
                  <a:pt x="287" y="235"/>
                </a:cubicBezTo>
                <a:cubicBezTo>
                  <a:pt x="290" y="235"/>
                  <a:pt x="290" y="233"/>
                  <a:pt x="292" y="232"/>
                </a:cubicBezTo>
                <a:cubicBezTo>
                  <a:pt x="294" y="230"/>
                  <a:pt x="298" y="234"/>
                  <a:pt x="302" y="234"/>
                </a:cubicBezTo>
                <a:cubicBezTo>
                  <a:pt x="307" y="234"/>
                  <a:pt x="311" y="235"/>
                  <a:pt x="316" y="234"/>
                </a:cubicBezTo>
                <a:cubicBezTo>
                  <a:pt x="317" y="234"/>
                  <a:pt x="318" y="234"/>
                  <a:pt x="320" y="234"/>
                </a:cubicBezTo>
                <a:cubicBezTo>
                  <a:pt x="321" y="233"/>
                  <a:pt x="322" y="232"/>
                  <a:pt x="323" y="231"/>
                </a:cubicBezTo>
                <a:cubicBezTo>
                  <a:pt x="325" y="231"/>
                  <a:pt x="326" y="231"/>
                  <a:pt x="327" y="230"/>
                </a:cubicBezTo>
                <a:cubicBezTo>
                  <a:pt x="328" y="230"/>
                  <a:pt x="327" y="230"/>
                  <a:pt x="328" y="230"/>
                </a:cubicBezTo>
                <a:cubicBezTo>
                  <a:pt x="313" y="224"/>
                  <a:pt x="335" y="227"/>
                  <a:pt x="329" y="230"/>
                </a:cubicBezTo>
                <a:cubicBezTo>
                  <a:pt x="330" y="231"/>
                  <a:pt x="337" y="235"/>
                  <a:pt x="340" y="234"/>
                </a:cubicBezTo>
                <a:cubicBezTo>
                  <a:pt x="341" y="233"/>
                  <a:pt x="341" y="233"/>
                  <a:pt x="342" y="232"/>
                </a:cubicBezTo>
                <a:cubicBezTo>
                  <a:pt x="343" y="232"/>
                  <a:pt x="345" y="231"/>
                  <a:pt x="346" y="231"/>
                </a:cubicBezTo>
                <a:lnTo>
                  <a:pt x="356" y="233"/>
                </a:lnTo>
                <a:lnTo>
                  <a:pt x="378" y="236"/>
                </a:lnTo>
                <a:lnTo>
                  <a:pt x="378" y="236"/>
                </a:lnTo>
                <a:cubicBezTo>
                  <a:pt x="380" y="239"/>
                  <a:pt x="382" y="241"/>
                  <a:pt x="386" y="242"/>
                </a:cubicBezTo>
                <a:cubicBezTo>
                  <a:pt x="391" y="243"/>
                  <a:pt x="394" y="240"/>
                  <a:pt x="396" y="235"/>
                </a:cubicBezTo>
                <a:lnTo>
                  <a:pt x="401" y="234"/>
                </a:lnTo>
                <a:lnTo>
                  <a:pt x="403" y="231"/>
                </a:lnTo>
                <a:cubicBezTo>
                  <a:pt x="406" y="230"/>
                  <a:pt x="410" y="229"/>
                  <a:pt x="413" y="228"/>
                </a:cubicBezTo>
                <a:cubicBezTo>
                  <a:pt x="413" y="227"/>
                  <a:pt x="413" y="227"/>
                  <a:pt x="413" y="227"/>
                </a:cubicBezTo>
                <a:cubicBezTo>
                  <a:pt x="412" y="218"/>
                  <a:pt x="422" y="222"/>
                  <a:pt x="421" y="226"/>
                </a:cubicBezTo>
                <a:cubicBezTo>
                  <a:pt x="422" y="228"/>
                  <a:pt x="424" y="231"/>
                  <a:pt x="427" y="230"/>
                </a:cubicBezTo>
                <a:cubicBezTo>
                  <a:pt x="430" y="229"/>
                  <a:pt x="432" y="226"/>
                  <a:pt x="436" y="228"/>
                </a:cubicBezTo>
                <a:cubicBezTo>
                  <a:pt x="437" y="228"/>
                  <a:pt x="438" y="229"/>
                  <a:pt x="439" y="230"/>
                </a:cubicBezTo>
                <a:cubicBezTo>
                  <a:pt x="440" y="230"/>
                  <a:pt x="443" y="231"/>
                  <a:pt x="444" y="231"/>
                </a:cubicBezTo>
                <a:cubicBezTo>
                  <a:pt x="447" y="232"/>
                  <a:pt x="452" y="230"/>
                  <a:pt x="454" y="231"/>
                </a:cubicBezTo>
                <a:cubicBezTo>
                  <a:pt x="458" y="231"/>
                  <a:pt x="460" y="233"/>
                  <a:pt x="464" y="233"/>
                </a:cubicBezTo>
                <a:cubicBezTo>
                  <a:pt x="468" y="233"/>
                  <a:pt x="469" y="236"/>
                  <a:pt x="472" y="237"/>
                </a:cubicBezTo>
                <a:cubicBezTo>
                  <a:pt x="473" y="238"/>
                  <a:pt x="476" y="239"/>
                  <a:pt x="477" y="238"/>
                </a:cubicBezTo>
                <a:cubicBezTo>
                  <a:pt x="479" y="238"/>
                  <a:pt x="481" y="236"/>
                  <a:pt x="481" y="235"/>
                </a:cubicBezTo>
                <a:cubicBezTo>
                  <a:pt x="482" y="234"/>
                  <a:pt x="480" y="226"/>
                  <a:pt x="479" y="224"/>
                </a:cubicBezTo>
                <a:cubicBezTo>
                  <a:pt x="479" y="224"/>
                  <a:pt x="479" y="224"/>
                  <a:pt x="478" y="224"/>
                </a:cubicBezTo>
                <a:lnTo>
                  <a:pt x="478" y="223"/>
                </a:lnTo>
                <a:lnTo>
                  <a:pt x="478" y="223"/>
                </a:lnTo>
                <a:lnTo>
                  <a:pt x="478" y="224"/>
                </a:lnTo>
                <a:cubicBezTo>
                  <a:pt x="476" y="224"/>
                  <a:pt x="476" y="226"/>
                  <a:pt x="475" y="227"/>
                </a:cubicBezTo>
                <a:cubicBezTo>
                  <a:pt x="475" y="227"/>
                  <a:pt x="474" y="227"/>
                  <a:pt x="473" y="227"/>
                </a:cubicBezTo>
                <a:cubicBezTo>
                  <a:pt x="470" y="227"/>
                  <a:pt x="469" y="226"/>
                  <a:pt x="468" y="224"/>
                </a:cubicBezTo>
                <a:cubicBezTo>
                  <a:pt x="467" y="223"/>
                  <a:pt x="463" y="224"/>
                  <a:pt x="462" y="224"/>
                </a:cubicBezTo>
                <a:cubicBezTo>
                  <a:pt x="458" y="222"/>
                  <a:pt x="459" y="209"/>
                  <a:pt x="464" y="212"/>
                </a:cubicBezTo>
                <a:cubicBezTo>
                  <a:pt x="466" y="213"/>
                  <a:pt x="467" y="216"/>
                  <a:pt x="469" y="217"/>
                </a:cubicBezTo>
                <a:cubicBezTo>
                  <a:pt x="469" y="217"/>
                  <a:pt x="471" y="217"/>
                  <a:pt x="472" y="218"/>
                </a:cubicBezTo>
                <a:cubicBezTo>
                  <a:pt x="473" y="218"/>
                  <a:pt x="475" y="220"/>
                  <a:pt x="476" y="221"/>
                </a:cubicBezTo>
                <a:cubicBezTo>
                  <a:pt x="476" y="221"/>
                  <a:pt x="476" y="221"/>
                  <a:pt x="476" y="221"/>
                </a:cubicBezTo>
                <a:cubicBezTo>
                  <a:pt x="477" y="219"/>
                  <a:pt x="477" y="218"/>
                  <a:pt x="478" y="216"/>
                </a:cubicBezTo>
                <a:cubicBezTo>
                  <a:pt x="478" y="213"/>
                  <a:pt x="481" y="210"/>
                  <a:pt x="481" y="206"/>
                </a:cubicBezTo>
                <a:cubicBezTo>
                  <a:pt x="479" y="204"/>
                  <a:pt x="477" y="203"/>
                  <a:pt x="475" y="201"/>
                </a:cubicBezTo>
                <a:cubicBezTo>
                  <a:pt x="475" y="200"/>
                  <a:pt x="474" y="198"/>
                  <a:pt x="475" y="197"/>
                </a:cubicBezTo>
                <a:cubicBezTo>
                  <a:pt x="476" y="196"/>
                  <a:pt x="477" y="196"/>
                  <a:pt x="478" y="195"/>
                </a:cubicBezTo>
                <a:cubicBezTo>
                  <a:pt x="479" y="195"/>
                  <a:pt x="481" y="192"/>
                  <a:pt x="481" y="190"/>
                </a:cubicBezTo>
                <a:cubicBezTo>
                  <a:pt x="482" y="187"/>
                  <a:pt x="477" y="183"/>
                  <a:pt x="477" y="181"/>
                </a:cubicBezTo>
                <a:cubicBezTo>
                  <a:pt x="476" y="177"/>
                  <a:pt x="478" y="174"/>
                  <a:pt x="478" y="172"/>
                </a:cubicBezTo>
                <a:lnTo>
                  <a:pt x="478" y="167"/>
                </a:lnTo>
                <a:cubicBezTo>
                  <a:pt x="479" y="166"/>
                  <a:pt x="479" y="164"/>
                  <a:pt x="480" y="163"/>
                </a:cubicBezTo>
                <a:cubicBezTo>
                  <a:pt x="480" y="161"/>
                  <a:pt x="477" y="158"/>
                  <a:pt x="479" y="156"/>
                </a:cubicBezTo>
                <a:cubicBezTo>
                  <a:pt x="479" y="155"/>
                  <a:pt x="482" y="153"/>
                  <a:pt x="483" y="152"/>
                </a:cubicBezTo>
                <a:cubicBezTo>
                  <a:pt x="483" y="152"/>
                  <a:pt x="483" y="151"/>
                  <a:pt x="483" y="151"/>
                </a:cubicBezTo>
                <a:cubicBezTo>
                  <a:pt x="481" y="148"/>
                  <a:pt x="477" y="150"/>
                  <a:pt x="473" y="151"/>
                </a:cubicBezTo>
                <a:cubicBezTo>
                  <a:pt x="473" y="150"/>
                  <a:pt x="471" y="149"/>
                  <a:pt x="471" y="149"/>
                </a:cubicBezTo>
                <a:cubicBezTo>
                  <a:pt x="470" y="148"/>
                  <a:pt x="471" y="148"/>
                  <a:pt x="470" y="148"/>
                </a:cubicBezTo>
                <a:cubicBezTo>
                  <a:pt x="470" y="146"/>
                  <a:pt x="471" y="145"/>
                  <a:pt x="472" y="144"/>
                </a:cubicBezTo>
                <a:cubicBezTo>
                  <a:pt x="473" y="143"/>
                  <a:pt x="475" y="143"/>
                  <a:pt x="476" y="142"/>
                </a:cubicBezTo>
                <a:close/>
                <a:moveTo>
                  <a:pt x="11" y="101"/>
                </a:moveTo>
                <a:cubicBezTo>
                  <a:pt x="10" y="101"/>
                  <a:pt x="10" y="101"/>
                  <a:pt x="10" y="100"/>
                </a:cubicBezTo>
                <a:cubicBezTo>
                  <a:pt x="10" y="102"/>
                  <a:pt x="10" y="103"/>
                  <a:pt x="10" y="105"/>
                </a:cubicBezTo>
                <a:cubicBezTo>
                  <a:pt x="11" y="105"/>
                  <a:pt x="11" y="104"/>
                  <a:pt x="12" y="104"/>
                </a:cubicBezTo>
                <a:cubicBezTo>
                  <a:pt x="12" y="102"/>
                  <a:pt x="11" y="102"/>
                  <a:pt x="11" y="101"/>
                </a:cubicBezTo>
                <a:close/>
                <a:moveTo>
                  <a:pt x="40" y="477"/>
                </a:moveTo>
                <a:cubicBezTo>
                  <a:pt x="37" y="476"/>
                  <a:pt x="35" y="471"/>
                  <a:pt x="32" y="470"/>
                </a:cubicBezTo>
                <a:cubicBezTo>
                  <a:pt x="31" y="469"/>
                  <a:pt x="27" y="471"/>
                  <a:pt x="25" y="470"/>
                </a:cubicBezTo>
                <a:cubicBezTo>
                  <a:pt x="24" y="468"/>
                  <a:pt x="22" y="464"/>
                  <a:pt x="20" y="461"/>
                </a:cubicBezTo>
                <a:cubicBezTo>
                  <a:pt x="19" y="461"/>
                  <a:pt x="18" y="460"/>
                  <a:pt x="17" y="459"/>
                </a:cubicBezTo>
                <a:cubicBezTo>
                  <a:pt x="16" y="458"/>
                  <a:pt x="17" y="456"/>
                  <a:pt x="16" y="454"/>
                </a:cubicBezTo>
                <a:cubicBezTo>
                  <a:pt x="16" y="453"/>
                  <a:pt x="16" y="453"/>
                  <a:pt x="16" y="452"/>
                </a:cubicBezTo>
                <a:lnTo>
                  <a:pt x="14" y="452"/>
                </a:lnTo>
                <a:cubicBezTo>
                  <a:pt x="13" y="453"/>
                  <a:pt x="11" y="454"/>
                  <a:pt x="10" y="455"/>
                </a:cubicBezTo>
                <a:cubicBezTo>
                  <a:pt x="8" y="457"/>
                  <a:pt x="10" y="463"/>
                  <a:pt x="12" y="465"/>
                </a:cubicBezTo>
                <a:cubicBezTo>
                  <a:pt x="13" y="465"/>
                  <a:pt x="14" y="466"/>
                  <a:pt x="15" y="466"/>
                </a:cubicBezTo>
                <a:cubicBezTo>
                  <a:pt x="16" y="468"/>
                  <a:pt x="17" y="470"/>
                  <a:pt x="18" y="471"/>
                </a:cubicBezTo>
                <a:cubicBezTo>
                  <a:pt x="20" y="473"/>
                  <a:pt x="22" y="472"/>
                  <a:pt x="24" y="473"/>
                </a:cubicBezTo>
                <a:cubicBezTo>
                  <a:pt x="26" y="474"/>
                  <a:pt x="27" y="477"/>
                  <a:pt x="30" y="478"/>
                </a:cubicBezTo>
                <a:cubicBezTo>
                  <a:pt x="31" y="479"/>
                  <a:pt x="33" y="478"/>
                  <a:pt x="35" y="479"/>
                </a:cubicBezTo>
                <a:cubicBezTo>
                  <a:pt x="36" y="480"/>
                  <a:pt x="38" y="481"/>
                  <a:pt x="39" y="481"/>
                </a:cubicBezTo>
                <a:cubicBezTo>
                  <a:pt x="41" y="481"/>
                  <a:pt x="43" y="481"/>
                  <a:pt x="45" y="481"/>
                </a:cubicBezTo>
                <a:cubicBezTo>
                  <a:pt x="46" y="481"/>
                  <a:pt x="47" y="482"/>
                  <a:pt x="48" y="482"/>
                </a:cubicBezTo>
                <a:cubicBezTo>
                  <a:pt x="49" y="482"/>
                  <a:pt x="50" y="481"/>
                  <a:pt x="51" y="480"/>
                </a:cubicBezTo>
                <a:cubicBezTo>
                  <a:pt x="51" y="479"/>
                  <a:pt x="51" y="479"/>
                  <a:pt x="51" y="478"/>
                </a:cubicBezTo>
                <a:cubicBezTo>
                  <a:pt x="49" y="474"/>
                  <a:pt x="43" y="479"/>
                  <a:pt x="40" y="477"/>
                </a:cubicBezTo>
                <a:close/>
                <a:moveTo>
                  <a:pt x="11" y="334"/>
                </a:moveTo>
                <a:cubicBezTo>
                  <a:pt x="11" y="337"/>
                  <a:pt x="11" y="339"/>
                  <a:pt x="12" y="341"/>
                </a:cubicBezTo>
                <a:cubicBezTo>
                  <a:pt x="12" y="341"/>
                  <a:pt x="12" y="341"/>
                  <a:pt x="12" y="342"/>
                </a:cubicBezTo>
                <a:cubicBezTo>
                  <a:pt x="16" y="342"/>
                  <a:pt x="16" y="339"/>
                  <a:pt x="16" y="335"/>
                </a:cubicBezTo>
                <a:cubicBezTo>
                  <a:pt x="15" y="335"/>
                  <a:pt x="15" y="335"/>
                  <a:pt x="15" y="334"/>
                </a:cubicBezTo>
                <a:cubicBezTo>
                  <a:pt x="14" y="334"/>
                  <a:pt x="13" y="334"/>
                  <a:pt x="12" y="334"/>
                </a:cubicBezTo>
                <a:cubicBezTo>
                  <a:pt x="11" y="334"/>
                  <a:pt x="11" y="334"/>
                  <a:pt x="11" y="334"/>
                </a:cubicBezTo>
                <a:close/>
                <a:moveTo>
                  <a:pt x="13" y="431"/>
                </a:moveTo>
                <a:cubicBezTo>
                  <a:pt x="13" y="428"/>
                  <a:pt x="12" y="426"/>
                  <a:pt x="13" y="423"/>
                </a:cubicBezTo>
                <a:cubicBezTo>
                  <a:pt x="13" y="420"/>
                  <a:pt x="16" y="418"/>
                  <a:pt x="15" y="414"/>
                </a:cubicBezTo>
                <a:cubicBezTo>
                  <a:pt x="13" y="408"/>
                  <a:pt x="8" y="405"/>
                  <a:pt x="12" y="399"/>
                </a:cubicBezTo>
                <a:cubicBezTo>
                  <a:pt x="13" y="398"/>
                  <a:pt x="13" y="397"/>
                  <a:pt x="15" y="396"/>
                </a:cubicBezTo>
                <a:cubicBezTo>
                  <a:pt x="15" y="394"/>
                  <a:pt x="16" y="389"/>
                  <a:pt x="15" y="387"/>
                </a:cubicBezTo>
                <a:cubicBezTo>
                  <a:pt x="14" y="386"/>
                  <a:pt x="14" y="386"/>
                  <a:pt x="12" y="386"/>
                </a:cubicBezTo>
                <a:cubicBezTo>
                  <a:pt x="12" y="388"/>
                  <a:pt x="9" y="390"/>
                  <a:pt x="7" y="389"/>
                </a:cubicBezTo>
                <a:cubicBezTo>
                  <a:pt x="6" y="389"/>
                  <a:pt x="5" y="388"/>
                  <a:pt x="4" y="387"/>
                </a:cubicBezTo>
                <a:cubicBezTo>
                  <a:pt x="3" y="388"/>
                  <a:pt x="3" y="389"/>
                  <a:pt x="2" y="391"/>
                </a:cubicBezTo>
                <a:cubicBezTo>
                  <a:pt x="2" y="392"/>
                  <a:pt x="1" y="393"/>
                  <a:pt x="2" y="394"/>
                </a:cubicBezTo>
                <a:cubicBezTo>
                  <a:pt x="2" y="395"/>
                  <a:pt x="2" y="396"/>
                  <a:pt x="2" y="397"/>
                </a:cubicBezTo>
                <a:cubicBezTo>
                  <a:pt x="2" y="400"/>
                  <a:pt x="2" y="403"/>
                  <a:pt x="2" y="406"/>
                </a:cubicBezTo>
                <a:cubicBezTo>
                  <a:pt x="1" y="408"/>
                  <a:pt x="1" y="410"/>
                  <a:pt x="1" y="412"/>
                </a:cubicBezTo>
                <a:cubicBezTo>
                  <a:pt x="1" y="413"/>
                  <a:pt x="1" y="414"/>
                  <a:pt x="1" y="415"/>
                </a:cubicBezTo>
                <a:cubicBezTo>
                  <a:pt x="1" y="417"/>
                  <a:pt x="2" y="418"/>
                  <a:pt x="3" y="419"/>
                </a:cubicBezTo>
                <a:lnTo>
                  <a:pt x="3" y="422"/>
                </a:lnTo>
                <a:cubicBezTo>
                  <a:pt x="3" y="423"/>
                  <a:pt x="4" y="425"/>
                  <a:pt x="4" y="426"/>
                </a:cubicBezTo>
                <a:lnTo>
                  <a:pt x="4" y="428"/>
                </a:lnTo>
                <a:cubicBezTo>
                  <a:pt x="5" y="430"/>
                  <a:pt x="6" y="433"/>
                  <a:pt x="7" y="435"/>
                </a:cubicBezTo>
                <a:cubicBezTo>
                  <a:pt x="8" y="437"/>
                  <a:pt x="7" y="439"/>
                  <a:pt x="7" y="440"/>
                </a:cubicBezTo>
                <a:cubicBezTo>
                  <a:pt x="7" y="442"/>
                  <a:pt x="8" y="444"/>
                  <a:pt x="8" y="445"/>
                </a:cubicBezTo>
                <a:cubicBezTo>
                  <a:pt x="9" y="445"/>
                  <a:pt x="8" y="445"/>
                  <a:pt x="9" y="445"/>
                </a:cubicBezTo>
                <a:cubicBezTo>
                  <a:pt x="14" y="445"/>
                  <a:pt x="15" y="436"/>
                  <a:pt x="13" y="431"/>
                </a:cubicBezTo>
                <a:close/>
                <a:moveTo>
                  <a:pt x="30" y="449"/>
                </a:moveTo>
                <a:lnTo>
                  <a:pt x="30" y="449"/>
                </a:lnTo>
                <a:lnTo>
                  <a:pt x="30" y="449"/>
                </a:lnTo>
                <a:cubicBezTo>
                  <a:pt x="30" y="449"/>
                  <a:pt x="30" y="448"/>
                  <a:pt x="30" y="448"/>
                </a:cubicBezTo>
                <a:cubicBezTo>
                  <a:pt x="30" y="448"/>
                  <a:pt x="29" y="448"/>
                  <a:pt x="30" y="449"/>
                </a:cubicBezTo>
                <a:close/>
                <a:moveTo>
                  <a:pt x="4" y="310"/>
                </a:moveTo>
                <a:cubicBezTo>
                  <a:pt x="4" y="310"/>
                  <a:pt x="4" y="310"/>
                  <a:pt x="5" y="311"/>
                </a:cubicBezTo>
                <a:cubicBezTo>
                  <a:pt x="7" y="312"/>
                  <a:pt x="10" y="310"/>
                  <a:pt x="12" y="309"/>
                </a:cubicBezTo>
                <a:cubicBezTo>
                  <a:pt x="12" y="306"/>
                  <a:pt x="10" y="306"/>
                  <a:pt x="9" y="304"/>
                </a:cubicBezTo>
                <a:lnTo>
                  <a:pt x="8" y="304"/>
                </a:lnTo>
                <a:cubicBezTo>
                  <a:pt x="7" y="305"/>
                  <a:pt x="6" y="305"/>
                  <a:pt x="5" y="306"/>
                </a:cubicBezTo>
                <a:cubicBezTo>
                  <a:pt x="4" y="307"/>
                  <a:pt x="4" y="308"/>
                  <a:pt x="4" y="310"/>
                </a:cubicBezTo>
                <a:close/>
                <a:moveTo>
                  <a:pt x="61" y="450"/>
                </a:moveTo>
                <a:cubicBezTo>
                  <a:pt x="58" y="451"/>
                  <a:pt x="52" y="450"/>
                  <a:pt x="49" y="448"/>
                </a:cubicBezTo>
                <a:lnTo>
                  <a:pt x="63" y="449"/>
                </a:lnTo>
                <a:cubicBezTo>
                  <a:pt x="62" y="449"/>
                  <a:pt x="62" y="449"/>
                  <a:pt x="61" y="450"/>
                </a:cubicBezTo>
                <a:close/>
                <a:moveTo>
                  <a:pt x="42" y="441"/>
                </a:moveTo>
                <a:cubicBezTo>
                  <a:pt x="42" y="440"/>
                  <a:pt x="42" y="440"/>
                  <a:pt x="42" y="439"/>
                </a:cubicBezTo>
                <a:cubicBezTo>
                  <a:pt x="44" y="443"/>
                  <a:pt x="47" y="446"/>
                  <a:pt x="48" y="448"/>
                </a:cubicBezTo>
                <a:cubicBezTo>
                  <a:pt x="46" y="446"/>
                  <a:pt x="44" y="443"/>
                  <a:pt x="42" y="441"/>
                </a:cubicBezTo>
                <a:close/>
                <a:moveTo>
                  <a:pt x="50" y="274"/>
                </a:moveTo>
                <a:lnTo>
                  <a:pt x="50" y="274"/>
                </a:lnTo>
                <a:cubicBezTo>
                  <a:pt x="50" y="272"/>
                  <a:pt x="52" y="273"/>
                  <a:pt x="54" y="272"/>
                </a:cubicBezTo>
                <a:cubicBezTo>
                  <a:pt x="55" y="272"/>
                  <a:pt x="55" y="272"/>
                  <a:pt x="56" y="272"/>
                </a:cubicBezTo>
                <a:cubicBezTo>
                  <a:pt x="55" y="273"/>
                  <a:pt x="51" y="273"/>
                  <a:pt x="50" y="274"/>
                </a:cubicBezTo>
                <a:lnTo>
                  <a:pt x="50" y="274"/>
                </a:lnTo>
                <a:close/>
                <a:moveTo>
                  <a:pt x="37" y="285"/>
                </a:moveTo>
                <a:lnTo>
                  <a:pt x="37" y="285"/>
                </a:lnTo>
                <a:lnTo>
                  <a:pt x="36" y="285"/>
                </a:lnTo>
                <a:cubicBezTo>
                  <a:pt x="37" y="284"/>
                  <a:pt x="37" y="284"/>
                  <a:pt x="38" y="283"/>
                </a:cubicBezTo>
                <a:lnTo>
                  <a:pt x="38" y="283"/>
                </a:lnTo>
                <a:cubicBezTo>
                  <a:pt x="38" y="283"/>
                  <a:pt x="37" y="284"/>
                  <a:pt x="37" y="285"/>
                </a:cubicBezTo>
                <a:close/>
                <a:moveTo>
                  <a:pt x="68" y="273"/>
                </a:moveTo>
                <a:lnTo>
                  <a:pt x="70" y="273"/>
                </a:lnTo>
                <a:lnTo>
                  <a:pt x="70" y="273"/>
                </a:lnTo>
                <a:lnTo>
                  <a:pt x="70" y="273"/>
                </a:lnTo>
                <a:lnTo>
                  <a:pt x="70" y="274"/>
                </a:lnTo>
                <a:cubicBezTo>
                  <a:pt x="69" y="274"/>
                  <a:pt x="69" y="274"/>
                  <a:pt x="68" y="274"/>
                </a:cubicBezTo>
                <a:lnTo>
                  <a:pt x="68" y="273"/>
                </a:lnTo>
                <a:close/>
                <a:moveTo>
                  <a:pt x="126" y="449"/>
                </a:moveTo>
                <a:cubicBezTo>
                  <a:pt x="126" y="449"/>
                  <a:pt x="127" y="449"/>
                  <a:pt x="127" y="449"/>
                </a:cubicBezTo>
                <a:cubicBezTo>
                  <a:pt x="129" y="449"/>
                  <a:pt x="131" y="452"/>
                  <a:pt x="133" y="454"/>
                </a:cubicBezTo>
                <a:cubicBezTo>
                  <a:pt x="133" y="456"/>
                  <a:pt x="132" y="456"/>
                  <a:pt x="132" y="457"/>
                </a:cubicBezTo>
                <a:cubicBezTo>
                  <a:pt x="128" y="458"/>
                  <a:pt x="127" y="455"/>
                  <a:pt x="125" y="454"/>
                </a:cubicBezTo>
                <a:cubicBezTo>
                  <a:pt x="124" y="454"/>
                  <a:pt x="124" y="454"/>
                  <a:pt x="124" y="454"/>
                </a:cubicBezTo>
                <a:cubicBezTo>
                  <a:pt x="124" y="451"/>
                  <a:pt x="124" y="450"/>
                  <a:pt x="126" y="449"/>
                </a:cubicBezTo>
                <a:close/>
                <a:moveTo>
                  <a:pt x="169" y="457"/>
                </a:moveTo>
                <a:cubicBezTo>
                  <a:pt x="169" y="457"/>
                  <a:pt x="171" y="457"/>
                  <a:pt x="174" y="458"/>
                </a:cubicBezTo>
                <a:cubicBezTo>
                  <a:pt x="174" y="458"/>
                  <a:pt x="174" y="458"/>
                  <a:pt x="174" y="458"/>
                </a:cubicBezTo>
                <a:cubicBezTo>
                  <a:pt x="173" y="459"/>
                  <a:pt x="173" y="459"/>
                  <a:pt x="172" y="459"/>
                </a:cubicBezTo>
                <a:cubicBezTo>
                  <a:pt x="171" y="459"/>
                  <a:pt x="170" y="459"/>
                  <a:pt x="169" y="459"/>
                </a:cubicBezTo>
                <a:cubicBezTo>
                  <a:pt x="169" y="459"/>
                  <a:pt x="169" y="459"/>
                  <a:pt x="169" y="459"/>
                </a:cubicBezTo>
                <a:cubicBezTo>
                  <a:pt x="169" y="458"/>
                  <a:pt x="169" y="457"/>
                  <a:pt x="169" y="457"/>
                </a:cubicBezTo>
                <a:close/>
                <a:moveTo>
                  <a:pt x="71" y="459"/>
                </a:moveTo>
                <a:cubicBezTo>
                  <a:pt x="74" y="459"/>
                  <a:pt x="76" y="459"/>
                  <a:pt x="78" y="459"/>
                </a:cubicBezTo>
                <a:cubicBezTo>
                  <a:pt x="79" y="460"/>
                  <a:pt x="80" y="461"/>
                  <a:pt x="81" y="461"/>
                </a:cubicBezTo>
                <a:cubicBezTo>
                  <a:pt x="83" y="462"/>
                  <a:pt x="90" y="462"/>
                  <a:pt x="92" y="462"/>
                </a:cubicBezTo>
                <a:cubicBezTo>
                  <a:pt x="93" y="462"/>
                  <a:pt x="94" y="461"/>
                  <a:pt x="95" y="462"/>
                </a:cubicBezTo>
                <a:cubicBezTo>
                  <a:pt x="98" y="462"/>
                  <a:pt x="101" y="462"/>
                  <a:pt x="104" y="463"/>
                </a:cubicBezTo>
                <a:cubicBezTo>
                  <a:pt x="107" y="464"/>
                  <a:pt x="110" y="463"/>
                  <a:pt x="112" y="462"/>
                </a:cubicBezTo>
                <a:lnTo>
                  <a:pt x="120" y="462"/>
                </a:lnTo>
                <a:cubicBezTo>
                  <a:pt x="121" y="462"/>
                  <a:pt x="124" y="459"/>
                  <a:pt x="126" y="461"/>
                </a:cubicBezTo>
                <a:cubicBezTo>
                  <a:pt x="128" y="461"/>
                  <a:pt x="131" y="463"/>
                  <a:pt x="134" y="464"/>
                </a:cubicBezTo>
                <a:cubicBezTo>
                  <a:pt x="140" y="466"/>
                  <a:pt x="146" y="461"/>
                  <a:pt x="151" y="460"/>
                </a:cubicBezTo>
                <a:cubicBezTo>
                  <a:pt x="154" y="460"/>
                  <a:pt x="155" y="462"/>
                  <a:pt x="157" y="463"/>
                </a:cubicBezTo>
                <a:cubicBezTo>
                  <a:pt x="160" y="463"/>
                  <a:pt x="164" y="462"/>
                  <a:pt x="167" y="462"/>
                </a:cubicBezTo>
                <a:lnTo>
                  <a:pt x="172" y="462"/>
                </a:lnTo>
                <a:cubicBezTo>
                  <a:pt x="173" y="462"/>
                  <a:pt x="175" y="464"/>
                  <a:pt x="176" y="464"/>
                </a:cubicBezTo>
                <a:cubicBezTo>
                  <a:pt x="178" y="465"/>
                  <a:pt x="185" y="465"/>
                  <a:pt x="186" y="464"/>
                </a:cubicBezTo>
                <a:cubicBezTo>
                  <a:pt x="187" y="464"/>
                  <a:pt x="188" y="462"/>
                  <a:pt x="188" y="461"/>
                </a:cubicBezTo>
                <a:cubicBezTo>
                  <a:pt x="187" y="460"/>
                  <a:pt x="186" y="460"/>
                  <a:pt x="185" y="459"/>
                </a:cubicBezTo>
                <a:cubicBezTo>
                  <a:pt x="191" y="460"/>
                  <a:pt x="197" y="461"/>
                  <a:pt x="203" y="461"/>
                </a:cubicBezTo>
                <a:cubicBezTo>
                  <a:pt x="204" y="462"/>
                  <a:pt x="204" y="462"/>
                  <a:pt x="204" y="462"/>
                </a:cubicBezTo>
                <a:cubicBezTo>
                  <a:pt x="207" y="463"/>
                  <a:pt x="209" y="463"/>
                  <a:pt x="212" y="464"/>
                </a:cubicBezTo>
                <a:cubicBezTo>
                  <a:pt x="213" y="464"/>
                  <a:pt x="215" y="464"/>
                  <a:pt x="217" y="464"/>
                </a:cubicBezTo>
                <a:cubicBezTo>
                  <a:pt x="218" y="464"/>
                  <a:pt x="219" y="463"/>
                  <a:pt x="221" y="463"/>
                </a:cubicBezTo>
                <a:cubicBezTo>
                  <a:pt x="224" y="463"/>
                  <a:pt x="227" y="463"/>
                  <a:pt x="229" y="463"/>
                </a:cubicBezTo>
                <a:lnTo>
                  <a:pt x="233" y="463"/>
                </a:lnTo>
                <a:cubicBezTo>
                  <a:pt x="236" y="462"/>
                  <a:pt x="244" y="463"/>
                  <a:pt x="246" y="462"/>
                </a:cubicBezTo>
                <a:cubicBezTo>
                  <a:pt x="246" y="461"/>
                  <a:pt x="246" y="462"/>
                  <a:pt x="246" y="461"/>
                </a:cubicBezTo>
                <a:cubicBezTo>
                  <a:pt x="247" y="459"/>
                  <a:pt x="242" y="456"/>
                  <a:pt x="242" y="455"/>
                </a:cubicBezTo>
                <a:lnTo>
                  <a:pt x="242" y="454"/>
                </a:lnTo>
                <a:cubicBezTo>
                  <a:pt x="242" y="454"/>
                  <a:pt x="242" y="454"/>
                  <a:pt x="242" y="454"/>
                </a:cubicBezTo>
                <a:cubicBezTo>
                  <a:pt x="242" y="454"/>
                  <a:pt x="242" y="454"/>
                  <a:pt x="242" y="454"/>
                </a:cubicBezTo>
                <a:cubicBezTo>
                  <a:pt x="249" y="449"/>
                  <a:pt x="248" y="442"/>
                  <a:pt x="245" y="436"/>
                </a:cubicBezTo>
                <a:cubicBezTo>
                  <a:pt x="245" y="427"/>
                  <a:pt x="248" y="421"/>
                  <a:pt x="241" y="416"/>
                </a:cubicBezTo>
                <a:cubicBezTo>
                  <a:pt x="241" y="415"/>
                  <a:pt x="241" y="414"/>
                  <a:pt x="240" y="412"/>
                </a:cubicBezTo>
                <a:cubicBezTo>
                  <a:pt x="241" y="409"/>
                  <a:pt x="242" y="407"/>
                  <a:pt x="241" y="403"/>
                </a:cubicBezTo>
                <a:cubicBezTo>
                  <a:pt x="241" y="401"/>
                  <a:pt x="241" y="400"/>
                  <a:pt x="241" y="399"/>
                </a:cubicBezTo>
                <a:cubicBezTo>
                  <a:pt x="240" y="397"/>
                  <a:pt x="238" y="397"/>
                  <a:pt x="237" y="396"/>
                </a:cubicBezTo>
                <a:cubicBezTo>
                  <a:pt x="236" y="395"/>
                  <a:pt x="236" y="393"/>
                  <a:pt x="235" y="392"/>
                </a:cubicBezTo>
                <a:lnTo>
                  <a:pt x="235" y="391"/>
                </a:lnTo>
                <a:cubicBezTo>
                  <a:pt x="236" y="392"/>
                  <a:pt x="236" y="392"/>
                  <a:pt x="237" y="393"/>
                </a:cubicBezTo>
                <a:cubicBezTo>
                  <a:pt x="238" y="392"/>
                  <a:pt x="239" y="391"/>
                  <a:pt x="240" y="390"/>
                </a:cubicBezTo>
                <a:cubicBezTo>
                  <a:pt x="240" y="387"/>
                  <a:pt x="237" y="384"/>
                  <a:pt x="236" y="383"/>
                </a:cubicBezTo>
                <a:cubicBezTo>
                  <a:pt x="236" y="378"/>
                  <a:pt x="240" y="377"/>
                  <a:pt x="239" y="372"/>
                </a:cubicBezTo>
                <a:cubicBezTo>
                  <a:pt x="238" y="367"/>
                  <a:pt x="234" y="363"/>
                  <a:pt x="235" y="356"/>
                </a:cubicBezTo>
                <a:cubicBezTo>
                  <a:pt x="236" y="352"/>
                  <a:pt x="236" y="347"/>
                  <a:pt x="237" y="342"/>
                </a:cubicBezTo>
                <a:cubicBezTo>
                  <a:pt x="239" y="337"/>
                  <a:pt x="241" y="330"/>
                  <a:pt x="239" y="323"/>
                </a:cubicBezTo>
                <a:cubicBezTo>
                  <a:pt x="238" y="318"/>
                  <a:pt x="235" y="315"/>
                  <a:pt x="233" y="311"/>
                </a:cubicBezTo>
                <a:cubicBezTo>
                  <a:pt x="232" y="310"/>
                  <a:pt x="234" y="309"/>
                  <a:pt x="234" y="308"/>
                </a:cubicBezTo>
                <a:lnTo>
                  <a:pt x="234" y="306"/>
                </a:lnTo>
                <a:cubicBezTo>
                  <a:pt x="234" y="304"/>
                  <a:pt x="236" y="302"/>
                  <a:pt x="236" y="299"/>
                </a:cubicBezTo>
                <a:cubicBezTo>
                  <a:pt x="235" y="298"/>
                  <a:pt x="234" y="297"/>
                  <a:pt x="234" y="296"/>
                </a:cubicBezTo>
                <a:cubicBezTo>
                  <a:pt x="234" y="294"/>
                  <a:pt x="235" y="292"/>
                  <a:pt x="234" y="291"/>
                </a:cubicBezTo>
                <a:cubicBezTo>
                  <a:pt x="234" y="290"/>
                  <a:pt x="232" y="288"/>
                  <a:pt x="232" y="286"/>
                </a:cubicBezTo>
                <a:cubicBezTo>
                  <a:pt x="233" y="285"/>
                  <a:pt x="234" y="284"/>
                  <a:pt x="234" y="283"/>
                </a:cubicBezTo>
                <a:cubicBezTo>
                  <a:pt x="234" y="281"/>
                  <a:pt x="233" y="278"/>
                  <a:pt x="234" y="276"/>
                </a:cubicBezTo>
                <a:cubicBezTo>
                  <a:pt x="234" y="275"/>
                  <a:pt x="235" y="269"/>
                  <a:pt x="234" y="266"/>
                </a:cubicBezTo>
                <a:cubicBezTo>
                  <a:pt x="234" y="264"/>
                  <a:pt x="231" y="263"/>
                  <a:pt x="231" y="260"/>
                </a:cubicBezTo>
                <a:cubicBezTo>
                  <a:pt x="226" y="260"/>
                  <a:pt x="227" y="261"/>
                  <a:pt x="224" y="262"/>
                </a:cubicBezTo>
                <a:cubicBezTo>
                  <a:pt x="223" y="262"/>
                  <a:pt x="222" y="263"/>
                  <a:pt x="221" y="263"/>
                </a:cubicBezTo>
                <a:cubicBezTo>
                  <a:pt x="219" y="264"/>
                  <a:pt x="216" y="266"/>
                  <a:pt x="213" y="267"/>
                </a:cubicBezTo>
                <a:cubicBezTo>
                  <a:pt x="210" y="268"/>
                  <a:pt x="209" y="265"/>
                  <a:pt x="206" y="265"/>
                </a:cubicBezTo>
                <a:cubicBezTo>
                  <a:pt x="204" y="266"/>
                  <a:pt x="201" y="265"/>
                  <a:pt x="199" y="264"/>
                </a:cubicBezTo>
                <a:lnTo>
                  <a:pt x="195" y="264"/>
                </a:lnTo>
                <a:lnTo>
                  <a:pt x="195" y="263"/>
                </a:lnTo>
                <a:cubicBezTo>
                  <a:pt x="194" y="263"/>
                  <a:pt x="193" y="263"/>
                  <a:pt x="193" y="262"/>
                </a:cubicBezTo>
                <a:cubicBezTo>
                  <a:pt x="190" y="262"/>
                  <a:pt x="188" y="263"/>
                  <a:pt x="186" y="262"/>
                </a:cubicBezTo>
                <a:cubicBezTo>
                  <a:pt x="183" y="262"/>
                  <a:pt x="178" y="260"/>
                  <a:pt x="176" y="262"/>
                </a:cubicBezTo>
                <a:lnTo>
                  <a:pt x="176" y="262"/>
                </a:lnTo>
                <a:cubicBezTo>
                  <a:pt x="176" y="263"/>
                  <a:pt x="179" y="265"/>
                  <a:pt x="180" y="265"/>
                </a:cubicBezTo>
                <a:cubicBezTo>
                  <a:pt x="179" y="266"/>
                  <a:pt x="176" y="265"/>
                  <a:pt x="174" y="266"/>
                </a:cubicBezTo>
                <a:cubicBezTo>
                  <a:pt x="172" y="266"/>
                  <a:pt x="168" y="266"/>
                  <a:pt x="166" y="267"/>
                </a:cubicBezTo>
                <a:lnTo>
                  <a:pt x="166" y="267"/>
                </a:lnTo>
                <a:lnTo>
                  <a:pt x="165" y="267"/>
                </a:lnTo>
                <a:cubicBezTo>
                  <a:pt x="166" y="265"/>
                  <a:pt x="166" y="265"/>
                  <a:pt x="166" y="264"/>
                </a:cubicBezTo>
                <a:cubicBezTo>
                  <a:pt x="168" y="263"/>
                  <a:pt x="171" y="262"/>
                  <a:pt x="174" y="261"/>
                </a:cubicBezTo>
                <a:lnTo>
                  <a:pt x="174" y="261"/>
                </a:lnTo>
                <a:cubicBezTo>
                  <a:pt x="174" y="260"/>
                  <a:pt x="174" y="260"/>
                  <a:pt x="173" y="260"/>
                </a:cubicBezTo>
                <a:cubicBezTo>
                  <a:pt x="170" y="259"/>
                  <a:pt x="166" y="258"/>
                  <a:pt x="163" y="260"/>
                </a:cubicBezTo>
                <a:cubicBezTo>
                  <a:pt x="163" y="261"/>
                  <a:pt x="164" y="262"/>
                  <a:pt x="164" y="262"/>
                </a:cubicBezTo>
                <a:cubicBezTo>
                  <a:pt x="164" y="263"/>
                  <a:pt x="164" y="263"/>
                  <a:pt x="164" y="263"/>
                </a:cubicBezTo>
                <a:cubicBezTo>
                  <a:pt x="159" y="263"/>
                  <a:pt x="157" y="260"/>
                  <a:pt x="153" y="259"/>
                </a:cubicBezTo>
                <a:cubicBezTo>
                  <a:pt x="152" y="259"/>
                  <a:pt x="150" y="260"/>
                  <a:pt x="148" y="260"/>
                </a:cubicBezTo>
                <a:lnTo>
                  <a:pt x="148" y="260"/>
                </a:lnTo>
                <a:lnTo>
                  <a:pt x="147" y="259"/>
                </a:lnTo>
                <a:cubicBezTo>
                  <a:pt x="146" y="259"/>
                  <a:pt x="145" y="258"/>
                  <a:pt x="145" y="257"/>
                </a:cubicBezTo>
                <a:cubicBezTo>
                  <a:pt x="143" y="256"/>
                  <a:pt x="140" y="256"/>
                  <a:pt x="137" y="256"/>
                </a:cubicBezTo>
                <a:cubicBezTo>
                  <a:pt x="136" y="256"/>
                  <a:pt x="135" y="256"/>
                  <a:pt x="134" y="256"/>
                </a:cubicBezTo>
                <a:cubicBezTo>
                  <a:pt x="132" y="258"/>
                  <a:pt x="130" y="258"/>
                  <a:pt x="129" y="260"/>
                </a:cubicBezTo>
                <a:cubicBezTo>
                  <a:pt x="129" y="261"/>
                  <a:pt x="129" y="262"/>
                  <a:pt x="129" y="263"/>
                </a:cubicBezTo>
                <a:lnTo>
                  <a:pt x="104" y="263"/>
                </a:lnTo>
                <a:cubicBezTo>
                  <a:pt x="102" y="263"/>
                  <a:pt x="100" y="263"/>
                  <a:pt x="98" y="264"/>
                </a:cubicBezTo>
                <a:cubicBezTo>
                  <a:pt x="96" y="264"/>
                  <a:pt x="94" y="266"/>
                  <a:pt x="93" y="266"/>
                </a:cubicBezTo>
                <a:cubicBezTo>
                  <a:pt x="92" y="266"/>
                  <a:pt x="91" y="266"/>
                  <a:pt x="91" y="265"/>
                </a:cubicBezTo>
                <a:lnTo>
                  <a:pt x="87" y="265"/>
                </a:lnTo>
                <a:cubicBezTo>
                  <a:pt x="86" y="265"/>
                  <a:pt x="85" y="264"/>
                  <a:pt x="85" y="264"/>
                </a:cubicBezTo>
                <a:cubicBezTo>
                  <a:pt x="83" y="263"/>
                  <a:pt x="80" y="264"/>
                  <a:pt x="79" y="265"/>
                </a:cubicBezTo>
                <a:cubicBezTo>
                  <a:pt x="75" y="264"/>
                  <a:pt x="72" y="264"/>
                  <a:pt x="68" y="264"/>
                </a:cubicBezTo>
                <a:cubicBezTo>
                  <a:pt x="65" y="265"/>
                  <a:pt x="62" y="265"/>
                  <a:pt x="60" y="266"/>
                </a:cubicBezTo>
                <a:cubicBezTo>
                  <a:pt x="58" y="266"/>
                  <a:pt x="56" y="265"/>
                  <a:pt x="54" y="266"/>
                </a:cubicBezTo>
                <a:cubicBezTo>
                  <a:pt x="53" y="266"/>
                  <a:pt x="50" y="271"/>
                  <a:pt x="49" y="272"/>
                </a:cubicBezTo>
                <a:cubicBezTo>
                  <a:pt x="47" y="272"/>
                  <a:pt x="40" y="271"/>
                  <a:pt x="39" y="271"/>
                </a:cubicBezTo>
                <a:cubicBezTo>
                  <a:pt x="38" y="269"/>
                  <a:pt x="39" y="268"/>
                  <a:pt x="38" y="266"/>
                </a:cubicBezTo>
                <a:cubicBezTo>
                  <a:pt x="37" y="266"/>
                  <a:pt x="37" y="266"/>
                  <a:pt x="36" y="266"/>
                </a:cubicBezTo>
                <a:cubicBezTo>
                  <a:pt x="35" y="269"/>
                  <a:pt x="33" y="271"/>
                  <a:pt x="31" y="273"/>
                </a:cubicBezTo>
                <a:cubicBezTo>
                  <a:pt x="32" y="276"/>
                  <a:pt x="34" y="281"/>
                  <a:pt x="36" y="283"/>
                </a:cubicBezTo>
                <a:cubicBezTo>
                  <a:pt x="35" y="286"/>
                  <a:pt x="31" y="287"/>
                  <a:pt x="29" y="289"/>
                </a:cubicBezTo>
                <a:cubicBezTo>
                  <a:pt x="29" y="292"/>
                  <a:pt x="31" y="293"/>
                  <a:pt x="32" y="295"/>
                </a:cubicBezTo>
                <a:cubicBezTo>
                  <a:pt x="33" y="298"/>
                  <a:pt x="30" y="300"/>
                  <a:pt x="31" y="303"/>
                </a:cubicBezTo>
                <a:cubicBezTo>
                  <a:pt x="32" y="306"/>
                  <a:pt x="35" y="313"/>
                  <a:pt x="37" y="314"/>
                </a:cubicBezTo>
                <a:cubicBezTo>
                  <a:pt x="37" y="317"/>
                  <a:pt x="33" y="321"/>
                  <a:pt x="36" y="323"/>
                </a:cubicBezTo>
                <a:lnTo>
                  <a:pt x="36" y="324"/>
                </a:lnTo>
                <a:cubicBezTo>
                  <a:pt x="37" y="324"/>
                  <a:pt x="38" y="323"/>
                  <a:pt x="38" y="322"/>
                </a:cubicBezTo>
                <a:cubicBezTo>
                  <a:pt x="39" y="322"/>
                  <a:pt x="39" y="322"/>
                  <a:pt x="40" y="322"/>
                </a:cubicBezTo>
                <a:cubicBezTo>
                  <a:pt x="42" y="327"/>
                  <a:pt x="39" y="330"/>
                  <a:pt x="37" y="334"/>
                </a:cubicBezTo>
                <a:cubicBezTo>
                  <a:pt x="36" y="336"/>
                  <a:pt x="36" y="339"/>
                  <a:pt x="35" y="341"/>
                </a:cubicBezTo>
                <a:cubicBezTo>
                  <a:pt x="35" y="342"/>
                  <a:pt x="33" y="343"/>
                  <a:pt x="33" y="344"/>
                </a:cubicBezTo>
                <a:cubicBezTo>
                  <a:pt x="33" y="346"/>
                  <a:pt x="33" y="348"/>
                  <a:pt x="33" y="351"/>
                </a:cubicBezTo>
                <a:cubicBezTo>
                  <a:pt x="33" y="352"/>
                  <a:pt x="32" y="353"/>
                  <a:pt x="32" y="354"/>
                </a:cubicBezTo>
                <a:cubicBezTo>
                  <a:pt x="31" y="357"/>
                  <a:pt x="33" y="362"/>
                  <a:pt x="34" y="364"/>
                </a:cubicBezTo>
                <a:cubicBezTo>
                  <a:pt x="35" y="366"/>
                  <a:pt x="36" y="372"/>
                  <a:pt x="36" y="376"/>
                </a:cubicBezTo>
                <a:cubicBezTo>
                  <a:pt x="34" y="376"/>
                  <a:pt x="34" y="377"/>
                  <a:pt x="33" y="377"/>
                </a:cubicBezTo>
                <a:cubicBezTo>
                  <a:pt x="33" y="380"/>
                  <a:pt x="33" y="383"/>
                  <a:pt x="32" y="385"/>
                </a:cubicBezTo>
                <a:cubicBezTo>
                  <a:pt x="32" y="388"/>
                  <a:pt x="34" y="388"/>
                  <a:pt x="35" y="390"/>
                </a:cubicBezTo>
                <a:cubicBezTo>
                  <a:pt x="35" y="393"/>
                  <a:pt x="33" y="393"/>
                  <a:pt x="32" y="395"/>
                </a:cubicBezTo>
                <a:cubicBezTo>
                  <a:pt x="32" y="397"/>
                  <a:pt x="36" y="402"/>
                  <a:pt x="37" y="403"/>
                </a:cubicBezTo>
                <a:cubicBezTo>
                  <a:pt x="37" y="406"/>
                  <a:pt x="35" y="412"/>
                  <a:pt x="36" y="415"/>
                </a:cubicBezTo>
                <a:cubicBezTo>
                  <a:pt x="37" y="417"/>
                  <a:pt x="38" y="417"/>
                  <a:pt x="38" y="420"/>
                </a:cubicBezTo>
                <a:cubicBezTo>
                  <a:pt x="36" y="421"/>
                  <a:pt x="36" y="422"/>
                  <a:pt x="34" y="424"/>
                </a:cubicBezTo>
                <a:cubicBezTo>
                  <a:pt x="34" y="424"/>
                  <a:pt x="35" y="425"/>
                  <a:pt x="35" y="425"/>
                </a:cubicBezTo>
                <a:cubicBezTo>
                  <a:pt x="36" y="427"/>
                  <a:pt x="39" y="427"/>
                  <a:pt x="40" y="431"/>
                </a:cubicBezTo>
                <a:cubicBezTo>
                  <a:pt x="42" y="436"/>
                  <a:pt x="36" y="437"/>
                  <a:pt x="35" y="439"/>
                </a:cubicBezTo>
                <a:cubicBezTo>
                  <a:pt x="33" y="442"/>
                  <a:pt x="32" y="445"/>
                  <a:pt x="31" y="447"/>
                </a:cubicBezTo>
                <a:lnTo>
                  <a:pt x="31" y="447"/>
                </a:lnTo>
                <a:cubicBezTo>
                  <a:pt x="37" y="444"/>
                  <a:pt x="43" y="447"/>
                  <a:pt x="47" y="451"/>
                </a:cubicBezTo>
                <a:cubicBezTo>
                  <a:pt x="47" y="453"/>
                  <a:pt x="45" y="456"/>
                  <a:pt x="44" y="457"/>
                </a:cubicBezTo>
                <a:cubicBezTo>
                  <a:pt x="44" y="457"/>
                  <a:pt x="44" y="458"/>
                  <a:pt x="44" y="458"/>
                </a:cubicBezTo>
                <a:cubicBezTo>
                  <a:pt x="47" y="458"/>
                  <a:pt x="48" y="457"/>
                  <a:pt x="51" y="457"/>
                </a:cubicBezTo>
                <a:cubicBezTo>
                  <a:pt x="53" y="456"/>
                  <a:pt x="54" y="458"/>
                  <a:pt x="57" y="457"/>
                </a:cubicBezTo>
                <a:cubicBezTo>
                  <a:pt x="58" y="457"/>
                  <a:pt x="61" y="456"/>
                  <a:pt x="64" y="456"/>
                </a:cubicBezTo>
                <a:cubicBezTo>
                  <a:pt x="66" y="457"/>
                  <a:pt x="69" y="458"/>
                  <a:pt x="71" y="459"/>
                </a:cubicBezTo>
                <a:close/>
                <a:moveTo>
                  <a:pt x="6" y="325"/>
                </a:moveTo>
                <a:cubicBezTo>
                  <a:pt x="6" y="326"/>
                  <a:pt x="6" y="327"/>
                  <a:pt x="6" y="328"/>
                </a:cubicBezTo>
                <a:cubicBezTo>
                  <a:pt x="5" y="329"/>
                  <a:pt x="6" y="331"/>
                  <a:pt x="6" y="332"/>
                </a:cubicBezTo>
                <a:lnTo>
                  <a:pt x="6" y="334"/>
                </a:lnTo>
                <a:cubicBezTo>
                  <a:pt x="6" y="334"/>
                  <a:pt x="7" y="335"/>
                  <a:pt x="8" y="334"/>
                </a:cubicBezTo>
                <a:cubicBezTo>
                  <a:pt x="9" y="333"/>
                  <a:pt x="8" y="333"/>
                  <a:pt x="9" y="331"/>
                </a:cubicBezTo>
                <a:lnTo>
                  <a:pt x="9" y="331"/>
                </a:lnTo>
                <a:cubicBezTo>
                  <a:pt x="10" y="330"/>
                  <a:pt x="12" y="330"/>
                  <a:pt x="13" y="329"/>
                </a:cubicBezTo>
                <a:cubicBezTo>
                  <a:pt x="14" y="328"/>
                  <a:pt x="14" y="327"/>
                  <a:pt x="15" y="327"/>
                </a:cubicBezTo>
                <a:cubicBezTo>
                  <a:pt x="15" y="323"/>
                  <a:pt x="14" y="322"/>
                  <a:pt x="12" y="319"/>
                </a:cubicBezTo>
                <a:lnTo>
                  <a:pt x="12" y="319"/>
                </a:lnTo>
                <a:cubicBezTo>
                  <a:pt x="12" y="319"/>
                  <a:pt x="11" y="319"/>
                  <a:pt x="10" y="320"/>
                </a:cubicBezTo>
                <a:cubicBezTo>
                  <a:pt x="8" y="319"/>
                  <a:pt x="8" y="316"/>
                  <a:pt x="5" y="315"/>
                </a:cubicBezTo>
                <a:cubicBezTo>
                  <a:pt x="0" y="320"/>
                  <a:pt x="6" y="321"/>
                  <a:pt x="6" y="325"/>
                </a:cubicBezTo>
                <a:close/>
                <a:moveTo>
                  <a:pt x="5" y="291"/>
                </a:moveTo>
                <a:lnTo>
                  <a:pt x="5" y="292"/>
                </a:lnTo>
                <a:lnTo>
                  <a:pt x="6" y="292"/>
                </a:lnTo>
                <a:cubicBezTo>
                  <a:pt x="5" y="291"/>
                  <a:pt x="6" y="292"/>
                  <a:pt x="5" y="291"/>
                </a:cubicBezTo>
                <a:close/>
                <a:moveTo>
                  <a:pt x="382" y="252"/>
                </a:moveTo>
                <a:cubicBezTo>
                  <a:pt x="380" y="249"/>
                  <a:pt x="376" y="248"/>
                  <a:pt x="370" y="248"/>
                </a:cubicBezTo>
                <a:cubicBezTo>
                  <a:pt x="369" y="249"/>
                  <a:pt x="368" y="249"/>
                  <a:pt x="367" y="250"/>
                </a:cubicBezTo>
                <a:cubicBezTo>
                  <a:pt x="371" y="251"/>
                  <a:pt x="373" y="249"/>
                  <a:pt x="376" y="249"/>
                </a:cubicBezTo>
                <a:cubicBezTo>
                  <a:pt x="378" y="250"/>
                  <a:pt x="380" y="251"/>
                  <a:pt x="382" y="252"/>
                </a:cubicBezTo>
                <a:close/>
                <a:moveTo>
                  <a:pt x="486" y="409"/>
                </a:moveTo>
                <a:cubicBezTo>
                  <a:pt x="485" y="410"/>
                  <a:pt x="485" y="410"/>
                  <a:pt x="485" y="410"/>
                </a:cubicBezTo>
                <a:cubicBezTo>
                  <a:pt x="484" y="411"/>
                  <a:pt x="485" y="410"/>
                  <a:pt x="484" y="411"/>
                </a:cubicBezTo>
                <a:cubicBezTo>
                  <a:pt x="484" y="413"/>
                  <a:pt x="486" y="414"/>
                  <a:pt x="487" y="415"/>
                </a:cubicBezTo>
                <a:cubicBezTo>
                  <a:pt x="487" y="419"/>
                  <a:pt x="486" y="420"/>
                  <a:pt x="483" y="422"/>
                </a:cubicBezTo>
                <a:cubicBezTo>
                  <a:pt x="483" y="422"/>
                  <a:pt x="482" y="422"/>
                  <a:pt x="482" y="422"/>
                </a:cubicBezTo>
                <a:cubicBezTo>
                  <a:pt x="481" y="423"/>
                  <a:pt x="481" y="423"/>
                  <a:pt x="481" y="424"/>
                </a:cubicBezTo>
                <a:cubicBezTo>
                  <a:pt x="481" y="428"/>
                  <a:pt x="481" y="431"/>
                  <a:pt x="482" y="434"/>
                </a:cubicBezTo>
                <a:cubicBezTo>
                  <a:pt x="482" y="436"/>
                  <a:pt x="482" y="437"/>
                  <a:pt x="482" y="438"/>
                </a:cubicBezTo>
                <a:cubicBezTo>
                  <a:pt x="483" y="440"/>
                  <a:pt x="484" y="443"/>
                  <a:pt x="483" y="446"/>
                </a:cubicBezTo>
                <a:cubicBezTo>
                  <a:pt x="483" y="448"/>
                  <a:pt x="481" y="450"/>
                  <a:pt x="481" y="453"/>
                </a:cubicBezTo>
                <a:cubicBezTo>
                  <a:pt x="480" y="454"/>
                  <a:pt x="481" y="455"/>
                  <a:pt x="480" y="456"/>
                </a:cubicBezTo>
                <a:cubicBezTo>
                  <a:pt x="479" y="457"/>
                  <a:pt x="477" y="458"/>
                  <a:pt x="476" y="459"/>
                </a:cubicBezTo>
                <a:cubicBezTo>
                  <a:pt x="475" y="461"/>
                  <a:pt x="475" y="464"/>
                  <a:pt x="473" y="465"/>
                </a:cubicBezTo>
                <a:cubicBezTo>
                  <a:pt x="472" y="466"/>
                  <a:pt x="469" y="466"/>
                  <a:pt x="468" y="467"/>
                </a:cubicBezTo>
                <a:cubicBezTo>
                  <a:pt x="467" y="468"/>
                  <a:pt x="468" y="470"/>
                  <a:pt x="467" y="471"/>
                </a:cubicBezTo>
                <a:cubicBezTo>
                  <a:pt x="467" y="472"/>
                  <a:pt x="465" y="473"/>
                  <a:pt x="464" y="475"/>
                </a:cubicBezTo>
                <a:cubicBezTo>
                  <a:pt x="464" y="476"/>
                  <a:pt x="463" y="477"/>
                  <a:pt x="463" y="478"/>
                </a:cubicBezTo>
                <a:cubicBezTo>
                  <a:pt x="462" y="480"/>
                  <a:pt x="456" y="485"/>
                  <a:pt x="451" y="484"/>
                </a:cubicBezTo>
                <a:cubicBezTo>
                  <a:pt x="449" y="483"/>
                  <a:pt x="449" y="482"/>
                  <a:pt x="447" y="481"/>
                </a:cubicBezTo>
                <a:cubicBezTo>
                  <a:pt x="444" y="479"/>
                  <a:pt x="441" y="483"/>
                  <a:pt x="438" y="484"/>
                </a:cubicBezTo>
                <a:cubicBezTo>
                  <a:pt x="436" y="484"/>
                  <a:pt x="431" y="484"/>
                  <a:pt x="430" y="483"/>
                </a:cubicBezTo>
                <a:cubicBezTo>
                  <a:pt x="429" y="482"/>
                  <a:pt x="429" y="481"/>
                  <a:pt x="428" y="481"/>
                </a:cubicBezTo>
                <a:cubicBezTo>
                  <a:pt x="427" y="481"/>
                  <a:pt x="426" y="482"/>
                  <a:pt x="425" y="482"/>
                </a:cubicBezTo>
                <a:cubicBezTo>
                  <a:pt x="422" y="484"/>
                  <a:pt x="420" y="485"/>
                  <a:pt x="418" y="487"/>
                </a:cubicBezTo>
                <a:cubicBezTo>
                  <a:pt x="413" y="487"/>
                  <a:pt x="410" y="486"/>
                  <a:pt x="408" y="484"/>
                </a:cubicBezTo>
                <a:cubicBezTo>
                  <a:pt x="407" y="484"/>
                  <a:pt x="406" y="484"/>
                  <a:pt x="406" y="485"/>
                </a:cubicBezTo>
                <a:cubicBezTo>
                  <a:pt x="404" y="485"/>
                  <a:pt x="403" y="488"/>
                  <a:pt x="403" y="490"/>
                </a:cubicBezTo>
                <a:cubicBezTo>
                  <a:pt x="402" y="490"/>
                  <a:pt x="403" y="491"/>
                  <a:pt x="402" y="492"/>
                </a:cubicBezTo>
                <a:cubicBezTo>
                  <a:pt x="402" y="493"/>
                  <a:pt x="403" y="493"/>
                  <a:pt x="403" y="494"/>
                </a:cubicBezTo>
                <a:cubicBezTo>
                  <a:pt x="408" y="495"/>
                  <a:pt x="413" y="494"/>
                  <a:pt x="417" y="493"/>
                </a:cubicBezTo>
                <a:cubicBezTo>
                  <a:pt x="421" y="492"/>
                  <a:pt x="424" y="495"/>
                  <a:pt x="428" y="494"/>
                </a:cubicBezTo>
                <a:cubicBezTo>
                  <a:pt x="431" y="493"/>
                  <a:pt x="433" y="491"/>
                  <a:pt x="435" y="491"/>
                </a:cubicBezTo>
                <a:cubicBezTo>
                  <a:pt x="438" y="490"/>
                  <a:pt x="441" y="492"/>
                  <a:pt x="443" y="491"/>
                </a:cubicBezTo>
                <a:cubicBezTo>
                  <a:pt x="445" y="491"/>
                  <a:pt x="447" y="489"/>
                  <a:pt x="449" y="489"/>
                </a:cubicBezTo>
                <a:cubicBezTo>
                  <a:pt x="451" y="488"/>
                  <a:pt x="453" y="488"/>
                  <a:pt x="454" y="488"/>
                </a:cubicBezTo>
                <a:cubicBezTo>
                  <a:pt x="458" y="487"/>
                  <a:pt x="462" y="486"/>
                  <a:pt x="466" y="485"/>
                </a:cubicBezTo>
                <a:lnTo>
                  <a:pt x="468" y="485"/>
                </a:lnTo>
                <a:cubicBezTo>
                  <a:pt x="469" y="485"/>
                  <a:pt x="472" y="482"/>
                  <a:pt x="472" y="481"/>
                </a:cubicBezTo>
                <a:cubicBezTo>
                  <a:pt x="472" y="480"/>
                  <a:pt x="472" y="478"/>
                  <a:pt x="472" y="477"/>
                </a:cubicBezTo>
                <a:cubicBezTo>
                  <a:pt x="473" y="475"/>
                  <a:pt x="475" y="475"/>
                  <a:pt x="475" y="473"/>
                </a:cubicBezTo>
                <a:cubicBezTo>
                  <a:pt x="476" y="471"/>
                  <a:pt x="476" y="470"/>
                  <a:pt x="477" y="468"/>
                </a:cubicBezTo>
                <a:cubicBezTo>
                  <a:pt x="478" y="467"/>
                  <a:pt x="479" y="466"/>
                  <a:pt x="481" y="465"/>
                </a:cubicBezTo>
                <a:cubicBezTo>
                  <a:pt x="483" y="464"/>
                  <a:pt x="484" y="466"/>
                  <a:pt x="486" y="465"/>
                </a:cubicBezTo>
                <a:cubicBezTo>
                  <a:pt x="491" y="461"/>
                  <a:pt x="486" y="457"/>
                  <a:pt x="487" y="453"/>
                </a:cubicBezTo>
                <a:cubicBezTo>
                  <a:pt x="488" y="450"/>
                  <a:pt x="489" y="447"/>
                  <a:pt x="488" y="444"/>
                </a:cubicBezTo>
                <a:cubicBezTo>
                  <a:pt x="488" y="443"/>
                  <a:pt x="487" y="442"/>
                  <a:pt x="488" y="440"/>
                </a:cubicBezTo>
                <a:cubicBezTo>
                  <a:pt x="488" y="439"/>
                  <a:pt x="489" y="437"/>
                  <a:pt x="489" y="436"/>
                </a:cubicBezTo>
                <a:cubicBezTo>
                  <a:pt x="489" y="432"/>
                  <a:pt x="488" y="429"/>
                  <a:pt x="489" y="426"/>
                </a:cubicBezTo>
                <a:lnTo>
                  <a:pt x="489" y="422"/>
                </a:lnTo>
                <a:cubicBezTo>
                  <a:pt x="489" y="420"/>
                  <a:pt x="492" y="416"/>
                  <a:pt x="490" y="414"/>
                </a:cubicBezTo>
                <a:cubicBezTo>
                  <a:pt x="490" y="412"/>
                  <a:pt x="488" y="410"/>
                  <a:pt x="486" y="409"/>
                </a:cubicBezTo>
                <a:close/>
                <a:moveTo>
                  <a:pt x="496" y="331"/>
                </a:moveTo>
                <a:cubicBezTo>
                  <a:pt x="496" y="327"/>
                  <a:pt x="495" y="324"/>
                  <a:pt x="494" y="320"/>
                </a:cubicBezTo>
                <a:cubicBezTo>
                  <a:pt x="494" y="318"/>
                  <a:pt x="495" y="317"/>
                  <a:pt x="495" y="315"/>
                </a:cubicBezTo>
                <a:cubicBezTo>
                  <a:pt x="494" y="313"/>
                  <a:pt x="493" y="313"/>
                  <a:pt x="492" y="311"/>
                </a:cubicBezTo>
                <a:lnTo>
                  <a:pt x="492" y="308"/>
                </a:lnTo>
                <a:cubicBezTo>
                  <a:pt x="492" y="308"/>
                  <a:pt x="491" y="307"/>
                  <a:pt x="490" y="306"/>
                </a:cubicBezTo>
                <a:cubicBezTo>
                  <a:pt x="490" y="306"/>
                  <a:pt x="490" y="305"/>
                  <a:pt x="490" y="304"/>
                </a:cubicBezTo>
                <a:cubicBezTo>
                  <a:pt x="490" y="300"/>
                  <a:pt x="493" y="300"/>
                  <a:pt x="494" y="297"/>
                </a:cubicBezTo>
                <a:cubicBezTo>
                  <a:pt x="494" y="296"/>
                  <a:pt x="494" y="294"/>
                  <a:pt x="494" y="294"/>
                </a:cubicBezTo>
                <a:lnTo>
                  <a:pt x="494" y="286"/>
                </a:lnTo>
                <a:cubicBezTo>
                  <a:pt x="494" y="285"/>
                  <a:pt x="493" y="284"/>
                  <a:pt x="493" y="284"/>
                </a:cubicBezTo>
                <a:cubicBezTo>
                  <a:pt x="493" y="280"/>
                  <a:pt x="493" y="277"/>
                  <a:pt x="493" y="273"/>
                </a:cubicBezTo>
                <a:cubicBezTo>
                  <a:pt x="493" y="267"/>
                  <a:pt x="492" y="260"/>
                  <a:pt x="493" y="255"/>
                </a:cubicBezTo>
                <a:cubicBezTo>
                  <a:pt x="494" y="252"/>
                  <a:pt x="493" y="251"/>
                  <a:pt x="492" y="249"/>
                </a:cubicBezTo>
                <a:cubicBezTo>
                  <a:pt x="492" y="247"/>
                  <a:pt x="493" y="244"/>
                  <a:pt x="492" y="243"/>
                </a:cubicBezTo>
                <a:lnTo>
                  <a:pt x="492" y="242"/>
                </a:lnTo>
                <a:lnTo>
                  <a:pt x="491" y="242"/>
                </a:lnTo>
                <a:cubicBezTo>
                  <a:pt x="490" y="243"/>
                  <a:pt x="490" y="243"/>
                  <a:pt x="489" y="243"/>
                </a:cubicBezTo>
                <a:cubicBezTo>
                  <a:pt x="488" y="247"/>
                  <a:pt x="490" y="249"/>
                  <a:pt x="490" y="251"/>
                </a:cubicBezTo>
                <a:cubicBezTo>
                  <a:pt x="489" y="258"/>
                  <a:pt x="488" y="270"/>
                  <a:pt x="489" y="278"/>
                </a:cubicBezTo>
                <a:cubicBezTo>
                  <a:pt x="489" y="280"/>
                  <a:pt x="488" y="282"/>
                  <a:pt x="488" y="284"/>
                </a:cubicBezTo>
                <a:cubicBezTo>
                  <a:pt x="487" y="288"/>
                  <a:pt x="487" y="292"/>
                  <a:pt x="488" y="296"/>
                </a:cubicBezTo>
                <a:cubicBezTo>
                  <a:pt x="488" y="297"/>
                  <a:pt x="489" y="302"/>
                  <a:pt x="489" y="303"/>
                </a:cubicBezTo>
                <a:cubicBezTo>
                  <a:pt x="489" y="303"/>
                  <a:pt x="488" y="304"/>
                  <a:pt x="488" y="304"/>
                </a:cubicBezTo>
                <a:cubicBezTo>
                  <a:pt x="486" y="308"/>
                  <a:pt x="489" y="310"/>
                  <a:pt x="491" y="311"/>
                </a:cubicBezTo>
                <a:cubicBezTo>
                  <a:pt x="491" y="315"/>
                  <a:pt x="488" y="316"/>
                  <a:pt x="488" y="319"/>
                </a:cubicBezTo>
                <a:cubicBezTo>
                  <a:pt x="487" y="321"/>
                  <a:pt x="487" y="323"/>
                  <a:pt x="487" y="325"/>
                </a:cubicBezTo>
                <a:cubicBezTo>
                  <a:pt x="486" y="328"/>
                  <a:pt x="485" y="329"/>
                  <a:pt x="485" y="331"/>
                </a:cubicBezTo>
                <a:cubicBezTo>
                  <a:pt x="484" y="334"/>
                  <a:pt x="486" y="336"/>
                  <a:pt x="486" y="338"/>
                </a:cubicBezTo>
                <a:cubicBezTo>
                  <a:pt x="487" y="339"/>
                  <a:pt x="485" y="341"/>
                  <a:pt x="486" y="343"/>
                </a:cubicBezTo>
                <a:cubicBezTo>
                  <a:pt x="486" y="344"/>
                  <a:pt x="488" y="345"/>
                  <a:pt x="489" y="347"/>
                </a:cubicBezTo>
                <a:cubicBezTo>
                  <a:pt x="489" y="349"/>
                  <a:pt x="488" y="352"/>
                  <a:pt x="488" y="353"/>
                </a:cubicBezTo>
                <a:lnTo>
                  <a:pt x="488" y="358"/>
                </a:lnTo>
                <a:cubicBezTo>
                  <a:pt x="487" y="362"/>
                  <a:pt x="487" y="364"/>
                  <a:pt x="488" y="368"/>
                </a:cubicBezTo>
                <a:cubicBezTo>
                  <a:pt x="489" y="373"/>
                  <a:pt x="485" y="376"/>
                  <a:pt x="485" y="379"/>
                </a:cubicBezTo>
                <a:cubicBezTo>
                  <a:pt x="484" y="382"/>
                  <a:pt x="486" y="384"/>
                  <a:pt x="486" y="386"/>
                </a:cubicBezTo>
                <a:cubicBezTo>
                  <a:pt x="487" y="388"/>
                  <a:pt x="487" y="389"/>
                  <a:pt x="487" y="390"/>
                </a:cubicBezTo>
                <a:cubicBezTo>
                  <a:pt x="488" y="390"/>
                  <a:pt x="488" y="390"/>
                  <a:pt x="488" y="390"/>
                </a:cubicBezTo>
                <a:cubicBezTo>
                  <a:pt x="489" y="390"/>
                  <a:pt x="489" y="389"/>
                  <a:pt x="490" y="388"/>
                </a:cubicBezTo>
                <a:cubicBezTo>
                  <a:pt x="491" y="387"/>
                  <a:pt x="492" y="386"/>
                  <a:pt x="492" y="385"/>
                </a:cubicBezTo>
                <a:cubicBezTo>
                  <a:pt x="493" y="382"/>
                  <a:pt x="490" y="380"/>
                  <a:pt x="491" y="376"/>
                </a:cubicBezTo>
                <a:cubicBezTo>
                  <a:pt x="491" y="375"/>
                  <a:pt x="492" y="373"/>
                  <a:pt x="492" y="371"/>
                </a:cubicBezTo>
                <a:cubicBezTo>
                  <a:pt x="493" y="369"/>
                  <a:pt x="492" y="366"/>
                  <a:pt x="493" y="365"/>
                </a:cubicBezTo>
                <a:cubicBezTo>
                  <a:pt x="493" y="362"/>
                  <a:pt x="492" y="359"/>
                  <a:pt x="492" y="357"/>
                </a:cubicBezTo>
                <a:cubicBezTo>
                  <a:pt x="493" y="356"/>
                  <a:pt x="494" y="354"/>
                  <a:pt x="494" y="352"/>
                </a:cubicBezTo>
                <a:cubicBezTo>
                  <a:pt x="493" y="351"/>
                  <a:pt x="492" y="349"/>
                  <a:pt x="491" y="348"/>
                </a:cubicBezTo>
                <a:cubicBezTo>
                  <a:pt x="491" y="346"/>
                  <a:pt x="492" y="343"/>
                  <a:pt x="492" y="342"/>
                </a:cubicBezTo>
                <a:cubicBezTo>
                  <a:pt x="494" y="337"/>
                  <a:pt x="492" y="334"/>
                  <a:pt x="496" y="331"/>
                </a:cubicBezTo>
                <a:close/>
                <a:moveTo>
                  <a:pt x="502" y="134"/>
                </a:moveTo>
                <a:cubicBezTo>
                  <a:pt x="503" y="133"/>
                  <a:pt x="504" y="132"/>
                  <a:pt x="504" y="131"/>
                </a:cubicBezTo>
                <a:cubicBezTo>
                  <a:pt x="506" y="128"/>
                  <a:pt x="505" y="122"/>
                  <a:pt x="504" y="120"/>
                </a:cubicBezTo>
                <a:cubicBezTo>
                  <a:pt x="502" y="119"/>
                  <a:pt x="500" y="118"/>
                  <a:pt x="498" y="118"/>
                </a:cubicBezTo>
                <a:cubicBezTo>
                  <a:pt x="497" y="119"/>
                  <a:pt x="498" y="119"/>
                  <a:pt x="497" y="119"/>
                </a:cubicBezTo>
                <a:cubicBezTo>
                  <a:pt x="497" y="121"/>
                  <a:pt x="498" y="124"/>
                  <a:pt x="497" y="126"/>
                </a:cubicBezTo>
                <a:cubicBezTo>
                  <a:pt x="496" y="128"/>
                  <a:pt x="495" y="130"/>
                  <a:pt x="495" y="132"/>
                </a:cubicBezTo>
                <a:cubicBezTo>
                  <a:pt x="498" y="135"/>
                  <a:pt x="499" y="135"/>
                  <a:pt x="498" y="140"/>
                </a:cubicBezTo>
                <a:cubicBezTo>
                  <a:pt x="498" y="141"/>
                  <a:pt x="497" y="141"/>
                  <a:pt x="497" y="142"/>
                </a:cubicBezTo>
                <a:cubicBezTo>
                  <a:pt x="495" y="143"/>
                  <a:pt x="494" y="142"/>
                  <a:pt x="493" y="144"/>
                </a:cubicBezTo>
                <a:cubicBezTo>
                  <a:pt x="492" y="146"/>
                  <a:pt x="494" y="148"/>
                  <a:pt x="494" y="150"/>
                </a:cubicBezTo>
                <a:cubicBezTo>
                  <a:pt x="494" y="152"/>
                  <a:pt x="492" y="153"/>
                  <a:pt x="492" y="155"/>
                </a:cubicBezTo>
                <a:cubicBezTo>
                  <a:pt x="491" y="156"/>
                  <a:pt x="493" y="164"/>
                  <a:pt x="493" y="165"/>
                </a:cubicBezTo>
                <a:cubicBezTo>
                  <a:pt x="494" y="168"/>
                  <a:pt x="492" y="170"/>
                  <a:pt x="491" y="172"/>
                </a:cubicBezTo>
                <a:cubicBezTo>
                  <a:pt x="491" y="173"/>
                  <a:pt x="491" y="174"/>
                  <a:pt x="492" y="175"/>
                </a:cubicBezTo>
                <a:cubicBezTo>
                  <a:pt x="492" y="177"/>
                  <a:pt x="492" y="179"/>
                  <a:pt x="492" y="181"/>
                </a:cubicBezTo>
                <a:cubicBezTo>
                  <a:pt x="492" y="182"/>
                  <a:pt x="493" y="183"/>
                  <a:pt x="493" y="183"/>
                </a:cubicBezTo>
                <a:cubicBezTo>
                  <a:pt x="494" y="186"/>
                  <a:pt x="492" y="190"/>
                  <a:pt x="492" y="191"/>
                </a:cubicBezTo>
                <a:cubicBezTo>
                  <a:pt x="493" y="192"/>
                  <a:pt x="493" y="192"/>
                  <a:pt x="494" y="193"/>
                </a:cubicBezTo>
                <a:cubicBezTo>
                  <a:pt x="495" y="193"/>
                  <a:pt x="496" y="192"/>
                  <a:pt x="497" y="191"/>
                </a:cubicBezTo>
                <a:cubicBezTo>
                  <a:pt x="497" y="189"/>
                  <a:pt x="498" y="188"/>
                  <a:pt x="498" y="186"/>
                </a:cubicBezTo>
                <a:cubicBezTo>
                  <a:pt x="499" y="184"/>
                  <a:pt x="497" y="183"/>
                  <a:pt x="497" y="181"/>
                </a:cubicBezTo>
                <a:cubicBezTo>
                  <a:pt x="497" y="180"/>
                  <a:pt x="498" y="177"/>
                  <a:pt x="498" y="176"/>
                </a:cubicBezTo>
                <a:cubicBezTo>
                  <a:pt x="499" y="173"/>
                  <a:pt x="498" y="171"/>
                  <a:pt x="497" y="170"/>
                </a:cubicBezTo>
                <a:cubicBezTo>
                  <a:pt x="497" y="168"/>
                  <a:pt x="498" y="167"/>
                  <a:pt x="498" y="166"/>
                </a:cubicBezTo>
                <a:cubicBezTo>
                  <a:pt x="499" y="162"/>
                  <a:pt x="495" y="161"/>
                  <a:pt x="496" y="158"/>
                </a:cubicBezTo>
                <a:cubicBezTo>
                  <a:pt x="497" y="156"/>
                  <a:pt x="503" y="153"/>
                  <a:pt x="504" y="152"/>
                </a:cubicBezTo>
                <a:cubicBezTo>
                  <a:pt x="505" y="149"/>
                  <a:pt x="506" y="146"/>
                  <a:pt x="505" y="143"/>
                </a:cubicBezTo>
                <a:cubicBezTo>
                  <a:pt x="505" y="142"/>
                  <a:pt x="502" y="136"/>
                  <a:pt x="502" y="134"/>
                </a:cubicBezTo>
                <a:close/>
                <a:moveTo>
                  <a:pt x="244" y="490"/>
                </a:moveTo>
                <a:cubicBezTo>
                  <a:pt x="243" y="490"/>
                  <a:pt x="242" y="490"/>
                  <a:pt x="242" y="490"/>
                </a:cubicBezTo>
                <a:lnTo>
                  <a:pt x="241" y="490"/>
                </a:lnTo>
                <a:cubicBezTo>
                  <a:pt x="241" y="489"/>
                  <a:pt x="241" y="487"/>
                  <a:pt x="242" y="487"/>
                </a:cubicBezTo>
                <a:cubicBezTo>
                  <a:pt x="242" y="487"/>
                  <a:pt x="242" y="487"/>
                  <a:pt x="243" y="486"/>
                </a:cubicBezTo>
                <a:cubicBezTo>
                  <a:pt x="243" y="486"/>
                  <a:pt x="243" y="486"/>
                  <a:pt x="244" y="487"/>
                </a:cubicBezTo>
                <a:cubicBezTo>
                  <a:pt x="244" y="487"/>
                  <a:pt x="244" y="487"/>
                  <a:pt x="245" y="487"/>
                </a:cubicBezTo>
                <a:cubicBezTo>
                  <a:pt x="245" y="488"/>
                  <a:pt x="245" y="489"/>
                  <a:pt x="245" y="489"/>
                </a:cubicBezTo>
                <a:cubicBezTo>
                  <a:pt x="245" y="489"/>
                  <a:pt x="245" y="489"/>
                  <a:pt x="244" y="490"/>
                </a:cubicBezTo>
                <a:close/>
                <a:moveTo>
                  <a:pt x="321" y="483"/>
                </a:moveTo>
                <a:cubicBezTo>
                  <a:pt x="318" y="483"/>
                  <a:pt x="316" y="485"/>
                  <a:pt x="312" y="484"/>
                </a:cubicBezTo>
                <a:cubicBezTo>
                  <a:pt x="310" y="484"/>
                  <a:pt x="309" y="482"/>
                  <a:pt x="306" y="481"/>
                </a:cubicBezTo>
                <a:cubicBezTo>
                  <a:pt x="301" y="481"/>
                  <a:pt x="296" y="481"/>
                  <a:pt x="290" y="481"/>
                </a:cubicBezTo>
                <a:cubicBezTo>
                  <a:pt x="289" y="482"/>
                  <a:pt x="287" y="482"/>
                  <a:pt x="285" y="482"/>
                </a:cubicBezTo>
                <a:cubicBezTo>
                  <a:pt x="284" y="482"/>
                  <a:pt x="282" y="481"/>
                  <a:pt x="281" y="481"/>
                </a:cubicBezTo>
                <a:lnTo>
                  <a:pt x="274" y="481"/>
                </a:lnTo>
                <a:cubicBezTo>
                  <a:pt x="271" y="480"/>
                  <a:pt x="266" y="480"/>
                  <a:pt x="263" y="480"/>
                </a:cubicBezTo>
                <a:lnTo>
                  <a:pt x="253" y="480"/>
                </a:lnTo>
                <a:cubicBezTo>
                  <a:pt x="251" y="481"/>
                  <a:pt x="250" y="482"/>
                  <a:pt x="248" y="483"/>
                </a:cubicBezTo>
                <a:cubicBezTo>
                  <a:pt x="247" y="484"/>
                  <a:pt x="244" y="484"/>
                  <a:pt x="242" y="485"/>
                </a:cubicBezTo>
                <a:cubicBezTo>
                  <a:pt x="240" y="485"/>
                  <a:pt x="238" y="484"/>
                  <a:pt x="237" y="483"/>
                </a:cubicBezTo>
                <a:cubicBezTo>
                  <a:pt x="234" y="483"/>
                  <a:pt x="232" y="483"/>
                  <a:pt x="229" y="483"/>
                </a:cubicBezTo>
                <a:cubicBezTo>
                  <a:pt x="229" y="483"/>
                  <a:pt x="229" y="483"/>
                  <a:pt x="229" y="483"/>
                </a:cubicBezTo>
                <a:cubicBezTo>
                  <a:pt x="229" y="485"/>
                  <a:pt x="235" y="490"/>
                  <a:pt x="236" y="490"/>
                </a:cubicBezTo>
                <a:cubicBezTo>
                  <a:pt x="236" y="490"/>
                  <a:pt x="236" y="491"/>
                  <a:pt x="236" y="491"/>
                </a:cubicBezTo>
                <a:cubicBezTo>
                  <a:pt x="231" y="492"/>
                  <a:pt x="228" y="490"/>
                  <a:pt x="225" y="488"/>
                </a:cubicBezTo>
                <a:cubicBezTo>
                  <a:pt x="225" y="486"/>
                  <a:pt x="226" y="486"/>
                  <a:pt x="227" y="484"/>
                </a:cubicBezTo>
                <a:cubicBezTo>
                  <a:pt x="227" y="484"/>
                  <a:pt x="226" y="484"/>
                  <a:pt x="226" y="483"/>
                </a:cubicBezTo>
                <a:cubicBezTo>
                  <a:pt x="225" y="482"/>
                  <a:pt x="222" y="483"/>
                  <a:pt x="219" y="483"/>
                </a:cubicBezTo>
                <a:cubicBezTo>
                  <a:pt x="218" y="483"/>
                  <a:pt x="216" y="482"/>
                  <a:pt x="214" y="483"/>
                </a:cubicBezTo>
                <a:cubicBezTo>
                  <a:pt x="212" y="483"/>
                  <a:pt x="208" y="484"/>
                  <a:pt x="205" y="483"/>
                </a:cubicBezTo>
                <a:cubicBezTo>
                  <a:pt x="204" y="483"/>
                  <a:pt x="202" y="482"/>
                  <a:pt x="200" y="482"/>
                </a:cubicBezTo>
                <a:cubicBezTo>
                  <a:pt x="197" y="481"/>
                  <a:pt x="193" y="483"/>
                  <a:pt x="190" y="482"/>
                </a:cubicBezTo>
                <a:cubicBezTo>
                  <a:pt x="188" y="482"/>
                  <a:pt x="187" y="483"/>
                  <a:pt x="185" y="483"/>
                </a:cubicBezTo>
                <a:cubicBezTo>
                  <a:pt x="184" y="482"/>
                  <a:pt x="183" y="482"/>
                  <a:pt x="182" y="482"/>
                </a:cubicBezTo>
                <a:cubicBezTo>
                  <a:pt x="182" y="482"/>
                  <a:pt x="174" y="482"/>
                  <a:pt x="174" y="482"/>
                </a:cubicBezTo>
                <a:cubicBezTo>
                  <a:pt x="173" y="482"/>
                  <a:pt x="170" y="481"/>
                  <a:pt x="169" y="481"/>
                </a:cubicBezTo>
                <a:cubicBezTo>
                  <a:pt x="167" y="482"/>
                  <a:pt x="165" y="483"/>
                  <a:pt x="163" y="484"/>
                </a:cubicBezTo>
                <a:cubicBezTo>
                  <a:pt x="159" y="485"/>
                  <a:pt x="156" y="483"/>
                  <a:pt x="153" y="483"/>
                </a:cubicBezTo>
                <a:cubicBezTo>
                  <a:pt x="152" y="484"/>
                  <a:pt x="151" y="485"/>
                  <a:pt x="150" y="486"/>
                </a:cubicBezTo>
                <a:cubicBezTo>
                  <a:pt x="148" y="486"/>
                  <a:pt x="147" y="485"/>
                  <a:pt x="145" y="484"/>
                </a:cubicBezTo>
                <a:cubicBezTo>
                  <a:pt x="145" y="483"/>
                  <a:pt x="144" y="481"/>
                  <a:pt x="144" y="481"/>
                </a:cubicBezTo>
                <a:cubicBezTo>
                  <a:pt x="144" y="479"/>
                  <a:pt x="143" y="478"/>
                  <a:pt x="142" y="477"/>
                </a:cubicBezTo>
                <a:cubicBezTo>
                  <a:pt x="142" y="478"/>
                  <a:pt x="141" y="478"/>
                  <a:pt x="140" y="479"/>
                </a:cubicBezTo>
                <a:cubicBezTo>
                  <a:pt x="139" y="480"/>
                  <a:pt x="139" y="482"/>
                  <a:pt x="137" y="483"/>
                </a:cubicBezTo>
                <a:cubicBezTo>
                  <a:pt x="136" y="484"/>
                  <a:pt x="135" y="484"/>
                  <a:pt x="134" y="485"/>
                </a:cubicBezTo>
                <a:cubicBezTo>
                  <a:pt x="132" y="485"/>
                  <a:pt x="131" y="483"/>
                  <a:pt x="130" y="482"/>
                </a:cubicBezTo>
                <a:cubicBezTo>
                  <a:pt x="127" y="482"/>
                  <a:pt x="125" y="482"/>
                  <a:pt x="123" y="481"/>
                </a:cubicBezTo>
                <a:lnTo>
                  <a:pt x="120" y="481"/>
                </a:lnTo>
                <a:cubicBezTo>
                  <a:pt x="118" y="481"/>
                  <a:pt x="116" y="480"/>
                  <a:pt x="114" y="480"/>
                </a:cubicBezTo>
                <a:cubicBezTo>
                  <a:pt x="113" y="480"/>
                  <a:pt x="111" y="481"/>
                  <a:pt x="110" y="482"/>
                </a:cubicBezTo>
                <a:lnTo>
                  <a:pt x="107" y="482"/>
                </a:lnTo>
                <a:cubicBezTo>
                  <a:pt x="104" y="483"/>
                  <a:pt x="98" y="484"/>
                  <a:pt x="94" y="483"/>
                </a:cubicBezTo>
                <a:cubicBezTo>
                  <a:pt x="92" y="483"/>
                  <a:pt x="89" y="483"/>
                  <a:pt x="87" y="483"/>
                </a:cubicBezTo>
                <a:cubicBezTo>
                  <a:pt x="86" y="483"/>
                  <a:pt x="85" y="482"/>
                  <a:pt x="84" y="482"/>
                </a:cubicBezTo>
                <a:lnTo>
                  <a:pt x="77" y="482"/>
                </a:lnTo>
                <a:cubicBezTo>
                  <a:pt x="73" y="481"/>
                  <a:pt x="67" y="480"/>
                  <a:pt x="62" y="480"/>
                </a:cubicBezTo>
                <a:cubicBezTo>
                  <a:pt x="61" y="480"/>
                  <a:pt x="61" y="481"/>
                  <a:pt x="60" y="481"/>
                </a:cubicBezTo>
                <a:cubicBezTo>
                  <a:pt x="60" y="486"/>
                  <a:pt x="64" y="483"/>
                  <a:pt x="67" y="485"/>
                </a:cubicBezTo>
                <a:cubicBezTo>
                  <a:pt x="68" y="486"/>
                  <a:pt x="70" y="488"/>
                  <a:pt x="72" y="488"/>
                </a:cubicBezTo>
                <a:cubicBezTo>
                  <a:pt x="74" y="489"/>
                  <a:pt x="76" y="488"/>
                  <a:pt x="79" y="489"/>
                </a:cubicBezTo>
                <a:cubicBezTo>
                  <a:pt x="81" y="489"/>
                  <a:pt x="84" y="490"/>
                  <a:pt x="86" y="490"/>
                </a:cubicBezTo>
                <a:cubicBezTo>
                  <a:pt x="88" y="490"/>
                  <a:pt x="92" y="489"/>
                  <a:pt x="94" y="490"/>
                </a:cubicBezTo>
                <a:cubicBezTo>
                  <a:pt x="98" y="491"/>
                  <a:pt x="103" y="492"/>
                  <a:pt x="107" y="491"/>
                </a:cubicBezTo>
                <a:lnTo>
                  <a:pt x="111" y="491"/>
                </a:lnTo>
                <a:cubicBezTo>
                  <a:pt x="117" y="490"/>
                  <a:pt x="127" y="490"/>
                  <a:pt x="133" y="492"/>
                </a:cubicBezTo>
                <a:cubicBezTo>
                  <a:pt x="135" y="492"/>
                  <a:pt x="137" y="492"/>
                  <a:pt x="140" y="492"/>
                </a:cubicBezTo>
                <a:cubicBezTo>
                  <a:pt x="141" y="492"/>
                  <a:pt x="142" y="494"/>
                  <a:pt x="143" y="494"/>
                </a:cubicBezTo>
                <a:cubicBezTo>
                  <a:pt x="148" y="495"/>
                  <a:pt x="151" y="491"/>
                  <a:pt x="155" y="493"/>
                </a:cubicBezTo>
                <a:cubicBezTo>
                  <a:pt x="156" y="493"/>
                  <a:pt x="158" y="494"/>
                  <a:pt x="159" y="494"/>
                </a:cubicBezTo>
                <a:cubicBezTo>
                  <a:pt x="161" y="494"/>
                  <a:pt x="164" y="494"/>
                  <a:pt x="166" y="494"/>
                </a:cubicBezTo>
                <a:cubicBezTo>
                  <a:pt x="168" y="494"/>
                  <a:pt x="170" y="496"/>
                  <a:pt x="172" y="496"/>
                </a:cubicBezTo>
                <a:cubicBezTo>
                  <a:pt x="174" y="495"/>
                  <a:pt x="177" y="493"/>
                  <a:pt x="180" y="493"/>
                </a:cubicBezTo>
                <a:cubicBezTo>
                  <a:pt x="185" y="494"/>
                  <a:pt x="191" y="495"/>
                  <a:pt x="196" y="496"/>
                </a:cubicBezTo>
                <a:cubicBezTo>
                  <a:pt x="198" y="496"/>
                  <a:pt x="201" y="495"/>
                  <a:pt x="203" y="495"/>
                </a:cubicBezTo>
                <a:cubicBezTo>
                  <a:pt x="208" y="496"/>
                  <a:pt x="212" y="496"/>
                  <a:pt x="217" y="495"/>
                </a:cubicBezTo>
                <a:cubicBezTo>
                  <a:pt x="221" y="494"/>
                  <a:pt x="225" y="496"/>
                  <a:pt x="228" y="496"/>
                </a:cubicBezTo>
                <a:cubicBezTo>
                  <a:pt x="229" y="496"/>
                  <a:pt x="230" y="495"/>
                  <a:pt x="232" y="496"/>
                </a:cubicBezTo>
                <a:cubicBezTo>
                  <a:pt x="233" y="496"/>
                  <a:pt x="234" y="497"/>
                  <a:pt x="235" y="497"/>
                </a:cubicBezTo>
                <a:cubicBezTo>
                  <a:pt x="239" y="498"/>
                  <a:pt x="240" y="495"/>
                  <a:pt x="243" y="494"/>
                </a:cubicBezTo>
                <a:lnTo>
                  <a:pt x="247" y="494"/>
                </a:lnTo>
                <a:cubicBezTo>
                  <a:pt x="253" y="494"/>
                  <a:pt x="258" y="496"/>
                  <a:pt x="263" y="494"/>
                </a:cubicBezTo>
                <a:cubicBezTo>
                  <a:pt x="266" y="493"/>
                  <a:pt x="266" y="492"/>
                  <a:pt x="269" y="490"/>
                </a:cubicBezTo>
                <a:cubicBezTo>
                  <a:pt x="269" y="489"/>
                  <a:pt x="268" y="488"/>
                  <a:pt x="269" y="488"/>
                </a:cubicBezTo>
                <a:cubicBezTo>
                  <a:pt x="269" y="487"/>
                  <a:pt x="269" y="487"/>
                  <a:pt x="269" y="487"/>
                </a:cubicBezTo>
                <a:cubicBezTo>
                  <a:pt x="271" y="487"/>
                  <a:pt x="273" y="486"/>
                  <a:pt x="274" y="487"/>
                </a:cubicBezTo>
                <a:cubicBezTo>
                  <a:pt x="275" y="487"/>
                  <a:pt x="275" y="487"/>
                  <a:pt x="275" y="487"/>
                </a:cubicBezTo>
                <a:cubicBezTo>
                  <a:pt x="275" y="491"/>
                  <a:pt x="275" y="491"/>
                  <a:pt x="276" y="494"/>
                </a:cubicBezTo>
                <a:cubicBezTo>
                  <a:pt x="281" y="495"/>
                  <a:pt x="283" y="494"/>
                  <a:pt x="287" y="493"/>
                </a:cubicBezTo>
                <a:cubicBezTo>
                  <a:pt x="288" y="492"/>
                  <a:pt x="289" y="492"/>
                  <a:pt x="290" y="492"/>
                </a:cubicBezTo>
                <a:cubicBezTo>
                  <a:pt x="291" y="491"/>
                  <a:pt x="293" y="487"/>
                  <a:pt x="296" y="489"/>
                </a:cubicBezTo>
                <a:cubicBezTo>
                  <a:pt x="298" y="489"/>
                  <a:pt x="298" y="491"/>
                  <a:pt x="300" y="492"/>
                </a:cubicBezTo>
                <a:cubicBezTo>
                  <a:pt x="302" y="492"/>
                  <a:pt x="303" y="492"/>
                  <a:pt x="305" y="492"/>
                </a:cubicBezTo>
                <a:cubicBezTo>
                  <a:pt x="312" y="494"/>
                  <a:pt x="313" y="492"/>
                  <a:pt x="317" y="489"/>
                </a:cubicBezTo>
                <a:cubicBezTo>
                  <a:pt x="318" y="488"/>
                  <a:pt x="320" y="488"/>
                  <a:pt x="321" y="487"/>
                </a:cubicBezTo>
                <a:cubicBezTo>
                  <a:pt x="321" y="487"/>
                  <a:pt x="322" y="486"/>
                  <a:pt x="322" y="485"/>
                </a:cubicBezTo>
                <a:cubicBezTo>
                  <a:pt x="322" y="484"/>
                  <a:pt x="322" y="484"/>
                  <a:pt x="322" y="484"/>
                </a:cubicBezTo>
                <a:cubicBezTo>
                  <a:pt x="322" y="483"/>
                  <a:pt x="322" y="483"/>
                  <a:pt x="321" y="483"/>
                </a:cubicBezTo>
                <a:close/>
                <a:moveTo>
                  <a:pt x="407" y="259"/>
                </a:moveTo>
                <a:cubicBezTo>
                  <a:pt x="410" y="259"/>
                  <a:pt x="411" y="260"/>
                  <a:pt x="413" y="261"/>
                </a:cubicBezTo>
                <a:cubicBezTo>
                  <a:pt x="412" y="261"/>
                  <a:pt x="410" y="261"/>
                  <a:pt x="408" y="261"/>
                </a:cubicBezTo>
                <a:cubicBezTo>
                  <a:pt x="408" y="261"/>
                  <a:pt x="407" y="260"/>
                  <a:pt x="406" y="260"/>
                </a:cubicBezTo>
                <a:cubicBezTo>
                  <a:pt x="406" y="260"/>
                  <a:pt x="407" y="259"/>
                  <a:pt x="407" y="259"/>
                </a:cubicBezTo>
                <a:close/>
                <a:moveTo>
                  <a:pt x="275" y="269"/>
                </a:moveTo>
                <a:cubicBezTo>
                  <a:pt x="274" y="269"/>
                  <a:pt x="274" y="269"/>
                  <a:pt x="273" y="269"/>
                </a:cubicBezTo>
                <a:cubicBezTo>
                  <a:pt x="272" y="269"/>
                  <a:pt x="272" y="269"/>
                  <a:pt x="272" y="268"/>
                </a:cubicBezTo>
                <a:cubicBezTo>
                  <a:pt x="272" y="267"/>
                  <a:pt x="272" y="266"/>
                  <a:pt x="272" y="265"/>
                </a:cubicBezTo>
                <a:cubicBezTo>
                  <a:pt x="273" y="265"/>
                  <a:pt x="273" y="265"/>
                  <a:pt x="273" y="265"/>
                </a:cubicBezTo>
                <a:cubicBezTo>
                  <a:pt x="274" y="265"/>
                  <a:pt x="274" y="265"/>
                  <a:pt x="274" y="265"/>
                </a:cubicBezTo>
                <a:cubicBezTo>
                  <a:pt x="275" y="266"/>
                  <a:pt x="275" y="266"/>
                  <a:pt x="275" y="267"/>
                </a:cubicBezTo>
                <a:cubicBezTo>
                  <a:pt x="275" y="268"/>
                  <a:pt x="275" y="268"/>
                  <a:pt x="275" y="269"/>
                </a:cubicBezTo>
                <a:close/>
                <a:moveTo>
                  <a:pt x="461" y="270"/>
                </a:moveTo>
                <a:cubicBezTo>
                  <a:pt x="462" y="270"/>
                  <a:pt x="462" y="270"/>
                  <a:pt x="463" y="271"/>
                </a:cubicBezTo>
                <a:cubicBezTo>
                  <a:pt x="464" y="271"/>
                  <a:pt x="464" y="271"/>
                  <a:pt x="464" y="272"/>
                </a:cubicBezTo>
                <a:cubicBezTo>
                  <a:pt x="464" y="273"/>
                  <a:pt x="464" y="273"/>
                  <a:pt x="464" y="274"/>
                </a:cubicBezTo>
                <a:cubicBezTo>
                  <a:pt x="463" y="274"/>
                  <a:pt x="463" y="275"/>
                  <a:pt x="462" y="275"/>
                </a:cubicBezTo>
                <a:cubicBezTo>
                  <a:pt x="459" y="275"/>
                  <a:pt x="459" y="272"/>
                  <a:pt x="461" y="270"/>
                </a:cubicBezTo>
                <a:close/>
                <a:moveTo>
                  <a:pt x="468" y="254"/>
                </a:moveTo>
                <a:cubicBezTo>
                  <a:pt x="468" y="254"/>
                  <a:pt x="469" y="254"/>
                  <a:pt x="469" y="254"/>
                </a:cubicBezTo>
                <a:cubicBezTo>
                  <a:pt x="470" y="255"/>
                  <a:pt x="470" y="255"/>
                  <a:pt x="471" y="255"/>
                </a:cubicBezTo>
                <a:cubicBezTo>
                  <a:pt x="470" y="257"/>
                  <a:pt x="468" y="260"/>
                  <a:pt x="465" y="258"/>
                </a:cubicBezTo>
                <a:cubicBezTo>
                  <a:pt x="464" y="258"/>
                  <a:pt x="463" y="257"/>
                  <a:pt x="462" y="257"/>
                </a:cubicBezTo>
                <a:cubicBezTo>
                  <a:pt x="463" y="254"/>
                  <a:pt x="466" y="255"/>
                  <a:pt x="468" y="254"/>
                </a:cubicBezTo>
                <a:close/>
                <a:moveTo>
                  <a:pt x="467" y="363"/>
                </a:moveTo>
                <a:lnTo>
                  <a:pt x="467" y="364"/>
                </a:lnTo>
                <a:lnTo>
                  <a:pt x="467" y="364"/>
                </a:lnTo>
                <a:lnTo>
                  <a:pt x="466" y="357"/>
                </a:lnTo>
                <a:cubicBezTo>
                  <a:pt x="467" y="358"/>
                  <a:pt x="467" y="358"/>
                  <a:pt x="467" y="358"/>
                </a:cubicBezTo>
                <a:cubicBezTo>
                  <a:pt x="468" y="360"/>
                  <a:pt x="468" y="362"/>
                  <a:pt x="467" y="363"/>
                </a:cubicBezTo>
                <a:close/>
                <a:moveTo>
                  <a:pt x="466" y="333"/>
                </a:moveTo>
                <a:cubicBezTo>
                  <a:pt x="465" y="331"/>
                  <a:pt x="465" y="327"/>
                  <a:pt x="465" y="325"/>
                </a:cubicBezTo>
                <a:cubicBezTo>
                  <a:pt x="467" y="327"/>
                  <a:pt x="466" y="330"/>
                  <a:pt x="466" y="333"/>
                </a:cubicBezTo>
                <a:close/>
                <a:moveTo>
                  <a:pt x="414" y="462"/>
                </a:moveTo>
                <a:cubicBezTo>
                  <a:pt x="419" y="461"/>
                  <a:pt x="424" y="464"/>
                  <a:pt x="427" y="465"/>
                </a:cubicBezTo>
                <a:cubicBezTo>
                  <a:pt x="430" y="465"/>
                  <a:pt x="433" y="465"/>
                  <a:pt x="436" y="465"/>
                </a:cubicBezTo>
                <a:cubicBezTo>
                  <a:pt x="437" y="466"/>
                  <a:pt x="440" y="468"/>
                  <a:pt x="441" y="469"/>
                </a:cubicBezTo>
                <a:cubicBezTo>
                  <a:pt x="443" y="469"/>
                  <a:pt x="443" y="468"/>
                  <a:pt x="444" y="468"/>
                </a:cubicBezTo>
                <a:cubicBezTo>
                  <a:pt x="444" y="465"/>
                  <a:pt x="441" y="465"/>
                  <a:pt x="441" y="461"/>
                </a:cubicBezTo>
                <a:cubicBezTo>
                  <a:pt x="442" y="461"/>
                  <a:pt x="442" y="460"/>
                  <a:pt x="442" y="460"/>
                </a:cubicBezTo>
                <a:cubicBezTo>
                  <a:pt x="443" y="459"/>
                  <a:pt x="444" y="459"/>
                  <a:pt x="445" y="459"/>
                </a:cubicBezTo>
                <a:cubicBezTo>
                  <a:pt x="446" y="458"/>
                  <a:pt x="448" y="459"/>
                  <a:pt x="449" y="459"/>
                </a:cubicBezTo>
                <a:cubicBezTo>
                  <a:pt x="454" y="459"/>
                  <a:pt x="461" y="459"/>
                  <a:pt x="464" y="457"/>
                </a:cubicBezTo>
                <a:cubicBezTo>
                  <a:pt x="467" y="454"/>
                  <a:pt x="465" y="449"/>
                  <a:pt x="466" y="445"/>
                </a:cubicBezTo>
                <a:cubicBezTo>
                  <a:pt x="467" y="443"/>
                  <a:pt x="468" y="442"/>
                  <a:pt x="468" y="440"/>
                </a:cubicBezTo>
                <a:cubicBezTo>
                  <a:pt x="469" y="437"/>
                  <a:pt x="469" y="433"/>
                  <a:pt x="469" y="430"/>
                </a:cubicBezTo>
                <a:cubicBezTo>
                  <a:pt x="470" y="429"/>
                  <a:pt x="470" y="427"/>
                  <a:pt x="471" y="425"/>
                </a:cubicBezTo>
                <a:cubicBezTo>
                  <a:pt x="471" y="425"/>
                  <a:pt x="472" y="424"/>
                  <a:pt x="472" y="423"/>
                </a:cubicBezTo>
                <a:cubicBezTo>
                  <a:pt x="473" y="419"/>
                  <a:pt x="468" y="416"/>
                  <a:pt x="469" y="411"/>
                </a:cubicBezTo>
                <a:cubicBezTo>
                  <a:pt x="470" y="404"/>
                  <a:pt x="475" y="401"/>
                  <a:pt x="477" y="396"/>
                </a:cubicBezTo>
                <a:cubicBezTo>
                  <a:pt x="477" y="394"/>
                  <a:pt x="475" y="391"/>
                  <a:pt x="475" y="388"/>
                </a:cubicBezTo>
                <a:cubicBezTo>
                  <a:pt x="476" y="387"/>
                  <a:pt x="476" y="385"/>
                  <a:pt x="476" y="383"/>
                </a:cubicBezTo>
                <a:cubicBezTo>
                  <a:pt x="475" y="381"/>
                  <a:pt x="474" y="377"/>
                  <a:pt x="473" y="374"/>
                </a:cubicBezTo>
                <a:cubicBezTo>
                  <a:pt x="473" y="371"/>
                  <a:pt x="473" y="369"/>
                  <a:pt x="473" y="366"/>
                </a:cubicBezTo>
                <a:cubicBezTo>
                  <a:pt x="472" y="364"/>
                  <a:pt x="471" y="362"/>
                  <a:pt x="470" y="360"/>
                </a:cubicBezTo>
                <a:cubicBezTo>
                  <a:pt x="470" y="358"/>
                  <a:pt x="471" y="357"/>
                  <a:pt x="472" y="356"/>
                </a:cubicBezTo>
                <a:cubicBezTo>
                  <a:pt x="472" y="354"/>
                  <a:pt x="474" y="349"/>
                  <a:pt x="473" y="348"/>
                </a:cubicBezTo>
                <a:cubicBezTo>
                  <a:pt x="473" y="346"/>
                  <a:pt x="471" y="345"/>
                  <a:pt x="471" y="343"/>
                </a:cubicBezTo>
                <a:lnTo>
                  <a:pt x="472" y="331"/>
                </a:lnTo>
                <a:cubicBezTo>
                  <a:pt x="472" y="329"/>
                  <a:pt x="470" y="327"/>
                  <a:pt x="471" y="324"/>
                </a:cubicBezTo>
                <a:cubicBezTo>
                  <a:pt x="472" y="319"/>
                  <a:pt x="475" y="316"/>
                  <a:pt x="476" y="311"/>
                </a:cubicBezTo>
                <a:cubicBezTo>
                  <a:pt x="478" y="307"/>
                  <a:pt x="473" y="303"/>
                  <a:pt x="472" y="300"/>
                </a:cubicBezTo>
                <a:cubicBezTo>
                  <a:pt x="471" y="296"/>
                  <a:pt x="473" y="294"/>
                  <a:pt x="473" y="291"/>
                </a:cubicBezTo>
                <a:cubicBezTo>
                  <a:pt x="473" y="288"/>
                  <a:pt x="471" y="285"/>
                  <a:pt x="472" y="282"/>
                </a:cubicBezTo>
                <a:cubicBezTo>
                  <a:pt x="473" y="277"/>
                  <a:pt x="476" y="271"/>
                  <a:pt x="479" y="269"/>
                </a:cubicBezTo>
                <a:cubicBezTo>
                  <a:pt x="479" y="266"/>
                  <a:pt x="478" y="263"/>
                  <a:pt x="477" y="261"/>
                </a:cubicBezTo>
                <a:cubicBezTo>
                  <a:pt x="477" y="260"/>
                  <a:pt x="475" y="258"/>
                  <a:pt x="475" y="257"/>
                </a:cubicBezTo>
                <a:cubicBezTo>
                  <a:pt x="475" y="256"/>
                  <a:pt x="475" y="252"/>
                  <a:pt x="476" y="252"/>
                </a:cubicBezTo>
                <a:cubicBezTo>
                  <a:pt x="476" y="250"/>
                  <a:pt x="476" y="250"/>
                  <a:pt x="475" y="250"/>
                </a:cubicBezTo>
                <a:cubicBezTo>
                  <a:pt x="472" y="250"/>
                  <a:pt x="471" y="251"/>
                  <a:pt x="468" y="251"/>
                </a:cubicBezTo>
                <a:cubicBezTo>
                  <a:pt x="464" y="250"/>
                  <a:pt x="461" y="248"/>
                  <a:pt x="456" y="251"/>
                </a:cubicBezTo>
                <a:cubicBezTo>
                  <a:pt x="457" y="252"/>
                  <a:pt x="457" y="254"/>
                  <a:pt x="458" y="255"/>
                </a:cubicBezTo>
                <a:cubicBezTo>
                  <a:pt x="458" y="256"/>
                  <a:pt x="458" y="256"/>
                  <a:pt x="457" y="257"/>
                </a:cubicBezTo>
                <a:cubicBezTo>
                  <a:pt x="453" y="257"/>
                  <a:pt x="454" y="254"/>
                  <a:pt x="452" y="253"/>
                </a:cubicBezTo>
                <a:cubicBezTo>
                  <a:pt x="450" y="253"/>
                  <a:pt x="449" y="253"/>
                  <a:pt x="447" y="252"/>
                </a:cubicBezTo>
                <a:cubicBezTo>
                  <a:pt x="446" y="252"/>
                  <a:pt x="445" y="251"/>
                  <a:pt x="444" y="250"/>
                </a:cubicBezTo>
                <a:cubicBezTo>
                  <a:pt x="442" y="249"/>
                  <a:pt x="439" y="249"/>
                  <a:pt x="436" y="249"/>
                </a:cubicBezTo>
                <a:cubicBezTo>
                  <a:pt x="435" y="250"/>
                  <a:pt x="428" y="251"/>
                  <a:pt x="426" y="250"/>
                </a:cubicBezTo>
                <a:cubicBezTo>
                  <a:pt x="425" y="250"/>
                  <a:pt x="424" y="250"/>
                  <a:pt x="423" y="250"/>
                </a:cubicBezTo>
                <a:cubicBezTo>
                  <a:pt x="421" y="251"/>
                  <a:pt x="420" y="253"/>
                  <a:pt x="419" y="254"/>
                </a:cubicBezTo>
                <a:cubicBezTo>
                  <a:pt x="417" y="254"/>
                  <a:pt x="414" y="254"/>
                  <a:pt x="411" y="254"/>
                </a:cubicBezTo>
                <a:cubicBezTo>
                  <a:pt x="410" y="253"/>
                  <a:pt x="409" y="252"/>
                  <a:pt x="408" y="252"/>
                </a:cubicBezTo>
                <a:cubicBezTo>
                  <a:pt x="407" y="252"/>
                  <a:pt x="405" y="253"/>
                  <a:pt x="404" y="253"/>
                </a:cubicBezTo>
                <a:cubicBezTo>
                  <a:pt x="402" y="253"/>
                  <a:pt x="400" y="252"/>
                  <a:pt x="397" y="252"/>
                </a:cubicBezTo>
                <a:cubicBezTo>
                  <a:pt x="395" y="253"/>
                  <a:pt x="387" y="254"/>
                  <a:pt x="385" y="253"/>
                </a:cubicBezTo>
                <a:cubicBezTo>
                  <a:pt x="384" y="253"/>
                  <a:pt x="383" y="253"/>
                  <a:pt x="382" y="252"/>
                </a:cubicBezTo>
                <a:cubicBezTo>
                  <a:pt x="382" y="252"/>
                  <a:pt x="382" y="253"/>
                  <a:pt x="382" y="253"/>
                </a:cubicBezTo>
                <a:cubicBezTo>
                  <a:pt x="374" y="251"/>
                  <a:pt x="367" y="250"/>
                  <a:pt x="367" y="250"/>
                </a:cubicBezTo>
                <a:cubicBezTo>
                  <a:pt x="367" y="250"/>
                  <a:pt x="367" y="250"/>
                  <a:pt x="367" y="250"/>
                </a:cubicBezTo>
                <a:cubicBezTo>
                  <a:pt x="366" y="250"/>
                  <a:pt x="365" y="249"/>
                  <a:pt x="365" y="249"/>
                </a:cubicBezTo>
                <a:cubicBezTo>
                  <a:pt x="364" y="249"/>
                  <a:pt x="360" y="250"/>
                  <a:pt x="358" y="250"/>
                </a:cubicBezTo>
                <a:cubicBezTo>
                  <a:pt x="350" y="250"/>
                  <a:pt x="343" y="250"/>
                  <a:pt x="336" y="252"/>
                </a:cubicBezTo>
                <a:cubicBezTo>
                  <a:pt x="331" y="253"/>
                  <a:pt x="325" y="249"/>
                  <a:pt x="320" y="250"/>
                </a:cubicBezTo>
                <a:cubicBezTo>
                  <a:pt x="318" y="251"/>
                  <a:pt x="317" y="254"/>
                  <a:pt x="314" y="255"/>
                </a:cubicBezTo>
                <a:cubicBezTo>
                  <a:pt x="312" y="256"/>
                  <a:pt x="310" y="254"/>
                  <a:pt x="308" y="254"/>
                </a:cubicBezTo>
                <a:cubicBezTo>
                  <a:pt x="304" y="252"/>
                  <a:pt x="300" y="252"/>
                  <a:pt x="296" y="251"/>
                </a:cubicBezTo>
                <a:cubicBezTo>
                  <a:pt x="290" y="249"/>
                  <a:pt x="287" y="253"/>
                  <a:pt x="283" y="254"/>
                </a:cubicBezTo>
                <a:cubicBezTo>
                  <a:pt x="279" y="255"/>
                  <a:pt x="276" y="253"/>
                  <a:pt x="273" y="255"/>
                </a:cubicBezTo>
                <a:cubicBezTo>
                  <a:pt x="271" y="256"/>
                  <a:pt x="268" y="260"/>
                  <a:pt x="267" y="263"/>
                </a:cubicBezTo>
                <a:lnTo>
                  <a:pt x="268" y="266"/>
                </a:lnTo>
                <a:cubicBezTo>
                  <a:pt x="267" y="268"/>
                  <a:pt x="264" y="270"/>
                  <a:pt x="263" y="272"/>
                </a:cubicBezTo>
                <a:cubicBezTo>
                  <a:pt x="262" y="274"/>
                  <a:pt x="264" y="275"/>
                  <a:pt x="263" y="278"/>
                </a:cubicBezTo>
                <a:cubicBezTo>
                  <a:pt x="262" y="281"/>
                  <a:pt x="261" y="286"/>
                  <a:pt x="263" y="289"/>
                </a:cubicBezTo>
                <a:cubicBezTo>
                  <a:pt x="264" y="291"/>
                  <a:pt x="267" y="292"/>
                  <a:pt x="268" y="295"/>
                </a:cubicBezTo>
                <a:cubicBezTo>
                  <a:pt x="268" y="296"/>
                  <a:pt x="265" y="301"/>
                  <a:pt x="264" y="302"/>
                </a:cubicBezTo>
                <a:cubicBezTo>
                  <a:pt x="264" y="305"/>
                  <a:pt x="266" y="307"/>
                  <a:pt x="266" y="308"/>
                </a:cubicBezTo>
                <a:cubicBezTo>
                  <a:pt x="267" y="310"/>
                  <a:pt x="267" y="312"/>
                  <a:pt x="267" y="313"/>
                </a:cubicBezTo>
                <a:cubicBezTo>
                  <a:pt x="268" y="316"/>
                  <a:pt x="265" y="318"/>
                  <a:pt x="266" y="321"/>
                </a:cubicBezTo>
                <a:cubicBezTo>
                  <a:pt x="266" y="323"/>
                  <a:pt x="267" y="325"/>
                  <a:pt x="268" y="326"/>
                </a:cubicBezTo>
                <a:cubicBezTo>
                  <a:pt x="269" y="329"/>
                  <a:pt x="266" y="332"/>
                  <a:pt x="266" y="334"/>
                </a:cubicBezTo>
                <a:cubicBezTo>
                  <a:pt x="266" y="337"/>
                  <a:pt x="268" y="341"/>
                  <a:pt x="266" y="343"/>
                </a:cubicBezTo>
                <a:cubicBezTo>
                  <a:pt x="266" y="346"/>
                  <a:pt x="265" y="353"/>
                  <a:pt x="267" y="355"/>
                </a:cubicBezTo>
                <a:cubicBezTo>
                  <a:pt x="268" y="355"/>
                  <a:pt x="270" y="355"/>
                  <a:pt x="271" y="355"/>
                </a:cubicBezTo>
                <a:lnTo>
                  <a:pt x="272" y="359"/>
                </a:lnTo>
                <a:cubicBezTo>
                  <a:pt x="270" y="360"/>
                  <a:pt x="269" y="362"/>
                  <a:pt x="268" y="363"/>
                </a:cubicBezTo>
                <a:cubicBezTo>
                  <a:pt x="268" y="364"/>
                  <a:pt x="267" y="366"/>
                  <a:pt x="266" y="367"/>
                </a:cubicBezTo>
                <a:lnTo>
                  <a:pt x="266" y="370"/>
                </a:lnTo>
                <a:cubicBezTo>
                  <a:pt x="266" y="371"/>
                  <a:pt x="265" y="372"/>
                  <a:pt x="265" y="373"/>
                </a:cubicBezTo>
                <a:cubicBezTo>
                  <a:pt x="265" y="375"/>
                  <a:pt x="266" y="376"/>
                  <a:pt x="266" y="377"/>
                </a:cubicBezTo>
                <a:cubicBezTo>
                  <a:pt x="266" y="378"/>
                  <a:pt x="266" y="379"/>
                  <a:pt x="266" y="380"/>
                </a:cubicBezTo>
                <a:cubicBezTo>
                  <a:pt x="267" y="381"/>
                  <a:pt x="268" y="382"/>
                  <a:pt x="269" y="383"/>
                </a:cubicBezTo>
                <a:cubicBezTo>
                  <a:pt x="270" y="384"/>
                  <a:pt x="270" y="385"/>
                  <a:pt x="270" y="386"/>
                </a:cubicBezTo>
                <a:cubicBezTo>
                  <a:pt x="271" y="387"/>
                  <a:pt x="271" y="387"/>
                  <a:pt x="272" y="387"/>
                </a:cubicBezTo>
                <a:cubicBezTo>
                  <a:pt x="273" y="389"/>
                  <a:pt x="273" y="391"/>
                  <a:pt x="274" y="392"/>
                </a:cubicBezTo>
                <a:cubicBezTo>
                  <a:pt x="274" y="396"/>
                  <a:pt x="271" y="397"/>
                  <a:pt x="270" y="400"/>
                </a:cubicBezTo>
                <a:cubicBezTo>
                  <a:pt x="269" y="402"/>
                  <a:pt x="271" y="404"/>
                  <a:pt x="269" y="406"/>
                </a:cubicBezTo>
                <a:cubicBezTo>
                  <a:pt x="268" y="407"/>
                  <a:pt x="266" y="408"/>
                  <a:pt x="264" y="409"/>
                </a:cubicBezTo>
                <a:cubicBezTo>
                  <a:pt x="264" y="409"/>
                  <a:pt x="264" y="410"/>
                  <a:pt x="263" y="410"/>
                </a:cubicBezTo>
                <a:cubicBezTo>
                  <a:pt x="263" y="416"/>
                  <a:pt x="269" y="422"/>
                  <a:pt x="268" y="427"/>
                </a:cubicBezTo>
                <a:cubicBezTo>
                  <a:pt x="267" y="430"/>
                  <a:pt x="264" y="432"/>
                  <a:pt x="264" y="435"/>
                </a:cubicBezTo>
                <a:cubicBezTo>
                  <a:pt x="263" y="437"/>
                  <a:pt x="264" y="441"/>
                  <a:pt x="265" y="443"/>
                </a:cubicBezTo>
                <a:lnTo>
                  <a:pt x="265" y="445"/>
                </a:lnTo>
                <a:cubicBezTo>
                  <a:pt x="265" y="446"/>
                  <a:pt x="267" y="447"/>
                  <a:pt x="266" y="449"/>
                </a:cubicBezTo>
                <a:cubicBezTo>
                  <a:pt x="266" y="451"/>
                  <a:pt x="262" y="454"/>
                  <a:pt x="264" y="457"/>
                </a:cubicBezTo>
                <a:cubicBezTo>
                  <a:pt x="264" y="459"/>
                  <a:pt x="269" y="462"/>
                  <a:pt x="271" y="462"/>
                </a:cubicBezTo>
                <a:lnTo>
                  <a:pt x="274" y="462"/>
                </a:lnTo>
                <a:cubicBezTo>
                  <a:pt x="275" y="462"/>
                  <a:pt x="276" y="463"/>
                  <a:pt x="276" y="464"/>
                </a:cubicBezTo>
                <a:cubicBezTo>
                  <a:pt x="278" y="465"/>
                  <a:pt x="281" y="465"/>
                  <a:pt x="283" y="466"/>
                </a:cubicBezTo>
                <a:cubicBezTo>
                  <a:pt x="286" y="467"/>
                  <a:pt x="290" y="466"/>
                  <a:pt x="292" y="465"/>
                </a:cubicBezTo>
                <a:cubicBezTo>
                  <a:pt x="294" y="465"/>
                  <a:pt x="297" y="465"/>
                  <a:pt x="299" y="466"/>
                </a:cubicBezTo>
                <a:cubicBezTo>
                  <a:pt x="301" y="466"/>
                  <a:pt x="304" y="465"/>
                  <a:pt x="305" y="466"/>
                </a:cubicBezTo>
                <a:lnTo>
                  <a:pt x="309" y="469"/>
                </a:lnTo>
                <a:cubicBezTo>
                  <a:pt x="311" y="469"/>
                  <a:pt x="313" y="469"/>
                  <a:pt x="314" y="468"/>
                </a:cubicBezTo>
                <a:cubicBezTo>
                  <a:pt x="315" y="467"/>
                  <a:pt x="315" y="467"/>
                  <a:pt x="316" y="466"/>
                </a:cubicBezTo>
                <a:cubicBezTo>
                  <a:pt x="318" y="465"/>
                  <a:pt x="321" y="464"/>
                  <a:pt x="323" y="464"/>
                </a:cubicBezTo>
                <a:cubicBezTo>
                  <a:pt x="324" y="464"/>
                  <a:pt x="331" y="464"/>
                  <a:pt x="331" y="464"/>
                </a:cubicBezTo>
                <a:cubicBezTo>
                  <a:pt x="333" y="464"/>
                  <a:pt x="336" y="466"/>
                  <a:pt x="339" y="465"/>
                </a:cubicBezTo>
                <a:cubicBezTo>
                  <a:pt x="341" y="465"/>
                  <a:pt x="343" y="463"/>
                  <a:pt x="345" y="463"/>
                </a:cubicBezTo>
                <a:cubicBezTo>
                  <a:pt x="350" y="461"/>
                  <a:pt x="352" y="464"/>
                  <a:pt x="355" y="465"/>
                </a:cubicBezTo>
                <a:cubicBezTo>
                  <a:pt x="357" y="465"/>
                  <a:pt x="360" y="465"/>
                  <a:pt x="362" y="465"/>
                </a:cubicBezTo>
                <a:cubicBezTo>
                  <a:pt x="365" y="466"/>
                  <a:pt x="368" y="465"/>
                  <a:pt x="372" y="465"/>
                </a:cubicBezTo>
                <a:cubicBezTo>
                  <a:pt x="373" y="466"/>
                  <a:pt x="375" y="466"/>
                  <a:pt x="376" y="466"/>
                </a:cubicBezTo>
                <a:cubicBezTo>
                  <a:pt x="377" y="466"/>
                  <a:pt x="379" y="466"/>
                  <a:pt x="381" y="466"/>
                </a:cubicBezTo>
                <a:cubicBezTo>
                  <a:pt x="386" y="466"/>
                  <a:pt x="391" y="466"/>
                  <a:pt x="396" y="465"/>
                </a:cubicBezTo>
                <a:cubicBezTo>
                  <a:pt x="399" y="464"/>
                  <a:pt x="404" y="462"/>
                  <a:pt x="407" y="465"/>
                </a:cubicBezTo>
                <a:cubicBezTo>
                  <a:pt x="411" y="465"/>
                  <a:pt x="411" y="463"/>
                  <a:pt x="414" y="462"/>
                </a:cubicBezTo>
                <a:close/>
                <a:moveTo>
                  <a:pt x="389" y="483"/>
                </a:moveTo>
                <a:lnTo>
                  <a:pt x="387" y="485"/>
                </a:lnTo>
                <a:cubicBezTo>
                  <a:pt x="387" y="485"/>
                  <a:pt x="387" y="486"/>
                  <a:pt x="386" y="487"/>
                </a:cubicBezTo>
                <a:cubicBezTo>
                  <a:pt x="386" y="488"/>
                  <a:pt x="385" y="489"/>
                  <a:pt x="384" y="490"/>
                </a:cubicBezTo>
                <a:cubicBezTo>
                  <a:pt x="383" y="490"/>
                  <a:pt x="382" y="491"/>
                  <a:pt x="380" y="491"/>
                </a:cubicBezTo>
                <a:cubicBezTo>
                  <a:pt x="379" y="490"/>
                  <a:pt x="377" y="489"/>
                  <a:pt x="377" y="487"/>
                </a:cubicBezTo>
                <a:cubicBezTo>
                  <a:pt x="377" y="486"/>
                  <a:pt x="377" y="485"/>
                  <a:pt x="376" y="484"/>
                </a:cubicBezTo>
                <a:cubicBezTo>
                  <a:pt x="373" y="484"/>
                  <a:pt x="371" y="483"/>
                  <a:pt x="368" y="484"/>
                </a:cubicBezTo>
                <a:cubicBezTo>
                  <a:pt x="366" y="485"/>
                  <a:pt x="365" y="488"/>
                  <a:pt x="361" y="487"/>
                </a:cubicBezTo>
                <a:cubicBezTo>
                  <a:pt x="360" y="487"/>
                  <a:pt x="359" y="485"/>
                  <a:pt x="358" y="485"/>
                </a:cubicBezTo>
                <a:cubicBezTo>
                  <a:pt x="357" y="484"/>
                  <a:pt x="356" y="485"/>
                  <a:pt x="355" y="486"/>
                </a:cubicBezTo>
                <a:cubicBezTo>
                  <a:pt x="353" y="486"/>
                  <a:pt x="351" y="485"/>
                  <a:pt x="349" y="485"/>
                </a:cubicBezTo>
                <a:cubicBezTo>
                  <a:pt x="349" y="485"/>
                  <a:pt x="348" y="485"/>
                  <a:pt x="347" y="485"/>
                </a:cubicBezTo>
                <a:cubicBezTo>
                  <a:pt x="347" y="485"/>
                  <a:pt x="347" y="485"/>
                  <a:pt x="346" y="486"/>
                </a:cubicBezTo>
                <a:cubicBezTo>
                  <a:pt x="347" y="488"/>
                  <a:pt x="349" y="488"/>
                  <a:pt x="351" y="489"/>
                </a:cubicBezTo>
                <a:cubicBezTo>
                  <a:pt x="352" y="489"/>
                  <a:pt x="353" y="491"/>
                  <a:pt x="354" y="491"/>
                </a:cubicBezTo>
                <a:cubicBezTo>
                  <a:pt x="355" y="491"/>
                  <a:pt x="356" y="492"/>
                  <a:pt x="358" y="492"/>
                </a:cubicBezTo>
                <a:cubicBezTo>
                  <a:pt x="359" y="492"/>
                  <a:pt x="360" y="494"/>
                  <a:pt x="361" y="495"/>
                </a:cubicBezTo>
                <a:cubicBezTo>
                  <a:pt x="366" y="495"/>
                  <a:pt x="374" y="496"/>
                  <a:pt x="379" y="494"/>
                </a:cubicBezTo>
                <a:cubicBezTo>
                  <a:pt x="383" y="493"/>
                  <a:pt x="386" y="495"/>
                  <a:pt x="390" y="495"/>
                </a:cubicBezTo>
                <a:cubicBezTo>
                  <a:pt x="390" y="495"/>
                  <a:pt x="391" y="495"/>
                  <a:pt x="391" y="494"/>
                </a:cubicBezTo>
                <a:cubicBezTo>
                  <a:pt x="392" y="492"/>
                  <a:pt x="392" y="488"/>
                  <a:pt x="393" y="486"/>
                </a:cubicBezTo>
                <a:cubicBezTo>
                  <a:pt x="393" y="485"/>
                  <a:pt x="393" y="485"/>
                  <a:pt x="392" y="484"/>
                </a:cubicBezTo>
                <a:cubicBezTo>
                  <a:pt x="391" y="483"/>
                  <a:pt x="390" y="483"/>
                  <a:pt x="389" y="483"/>
                </a:cubicBezTo>
                <a:close/>
                <a:moveTo>
                  <a:pt x="16" y="349"/>
                </a:moveTo>
                <a:cubicBezTo>
                  <a:pt x="15" y="347"/>
                  <a:pt x="12" y="348"/>
                  <a:pt x="11" y="346"/>
                </a:cubicBezTo>
                <a:cubicBezTo>
                  <a:pt x="10" y="345"/>
                  <a:pt x="11" y="345"/>
                  <a:pt x="9" y="344"/>
                </a:cubicBezTo>
                <a:cubicBezTo>
                  <a:pt x="9" y="344"/>
                  <a:pt x="8" y="343"/>
                  <a:pt x="6" y="344"/>
                </a:cubicBezTo>
                <a:cubicBezTo>
                  <a:pt x="6" y="344"/>
                  <a:pt x="6" y="344"/>
                  <a:pt x="5" y="344"/>
                </a:cubicBezTo>
                <a:cubicBezTo>
                  <a:pt x="5" y="344"/>
                  <a:pt x="4" y="345"/>
                  <a:pt x="4" y="345"/>
                </a:cubicBezTo>
                <a:cubicBezTo>
                  <a:pt x="4" y="347"/>
                  <a:pt x="4" y="349"/>
                  <a:pt x="3" y="351"/>
                </a:cubicBezTo>
                <a:cubicBezTo>
                  <a:pt x="3" y="354"/>
                  <a:pt x="3" y="357"/>
                  <a:pt x="3" y="359"/>
                </a:cubicBezTo>
                <a:cubicBezTo>
                  <a:pt x="2" y="361"/>
                  <a:pt x="3" y="364"/>
                  <a:pt x="3" y="365"/>
                </a:cubicBezTo>
                <a:cubicBezTo>
                  <a:pt x="4" y="368"/>
                  <a:pt x="2" y="372"/>
                  <a:pt x="2" y="374"/>
                </a:cubicBezTo>
                <a:cubicBezTo>
                  <a:pt x="1" y="377"/>
                  <a:pt x="3" y="385"/>
                  <a:pt x="4" y="386"/>
                </a:cubicBezTo>
                <a:lnTo>
                  <a:pt x="4" y="386"/>
                </a:lnTo>
                <a:lnTo>
                  <a:pt x="4" y="386"/>
                </a:lnTo>
                <a:cubicBezTo>
                  <a:pt x="6" y="384"/>
                  <a:pt x="9" y="384"/>
                  <a:pt x="10" y="382"/>
                </a:cubicBezTo>
                <a:cubicBezTo>
                  <a:pt x="11" y="381"/>
                  <a:pt x="11" y="380"/>
                  <a:pt x="11" y="379"/>
                </a:cubicBezTo>
                <a:cubicBezTo>
                  <a:pt x="12" y="377"/>
                  <a:pt x="14" y="376"/>
                  <a:pt x="16" y="375"/>
                </a:cubicBezTo>
                <a:cubicBezTo>
                  <a:pt x="17" y="371"/>
                  <a:pt x="16" y="369"/>
                  <a:pt x="15" y="366"/>
                </a:cubicBezTo>
                <a:lnTo>
                  <a:pt x="15" y="360"/>
                </a:lnTo>
                <a:cubicBezTo>
                  <a:pt x="15" y="360"/>
                  <a:pt x="14" y="359"/>
                  <a:pt x="14" y="358"/>
                </a:cubicBezTo>
                <a:cubicBezTo>
                  <a:pt x="13" y="355"/>
                  <a:pt x="18" y="352"/>
                  <a:pt x="16" y="349"/>
                </a:cubicBezTo>
                <a:close/>
                <a:moveTo>
                  <a:pt x="9" y="224"/>
                </a:moveTo>
                <a:cubicBezTo>
                  <a:pt x="11" y="224"/>
                  <a:pt x="11" y="221"/>
                  <a:pt x="12" y="219"/>
                </a:cubicBezTo>
                <a:cubicBezTo>
                  <a:pt x="12" y="216"/>
                  <a:pt x="9" y="212"/>
                  <a:pt x="6" y="215"/>
                </a:cubicBezTo>
                <a:cubicBezTo>
                  <a:pt x="5" y="215"/>
                  <a:pt x="5" y="215"/>
                  <a:pt x="4" y="214"/>
                </a:cubicBezTo>
                <a:cubicBezTo>
                  <a:pt x="3" y="216"/>
                  <a:pt x="2" y="219"/>
                  <a:pt x="4" y="220"/>
                </a:cubicBezTo>
                <a:cubicBezTo>
                  <a:pt x="5" y="222"/>
                  <a:pt x="8" y="223"/>
                  <a:pt x="9" y="224"/>
                </a:cubicBezTo>
                <a:close/>
                <a:moveTo>
                  <a:pt x="14" y="102"/>
                </a:moveTo>
                <a:lnTo>
                  <a:pt x="14" y="103"/>
                </a:lnTo>
                <a:cubicBezTo>
                  <a:pt x="16" y="103"/>
                  <a:pt x="16" y="103"/>
                  <a:pt x="17" y="102"/>
                </a:cubicBezTo>
                <a:cubicBezTo>
                  <a:pt x="17" y="101"/>
                  <a:pt x="16" y="101"/>
                  <a:pt x="16" y="100"/>
                </a:cubicBezTo>
                <a:cubicBezTo>
                  <a:pt x="15" y="101"/>
                  <a:pt x="15" y="101"/>
                  <a:pt x="14" y="102"/>
                </a:cubicBezTo>
                <a:close/>
                <a:moveTo>
                  <a:pt x="21" y="70"/>
                </a:moveTo>
                <a:lnTo>
                  <a:pt x="21" y="71"/>
                </a:lnTo>
                <a:lnTo>
                  <a:pt x="22" y="71"/>
                </a:lnTo>
                <a:cubicBezTo>
                  <a:pt x="22" y="70"/>
                  <a:pt x="22" y="70"/>
                  <a:pt x="21" y="70"/>
                </a:cubicBezTo>
                <a:close/>
                <a:moveTo>
                  <a:pt x="16" y="71"/>
                </a:moveTo>
                <a:cubicBezTo>
                  <a:pt x="16" y="70"/>
                  <a:pt x="16" y="70"/>
                  <a:pt x="15" y="70"/>
                </a:cubicBezTo>
                <a:cubicBezTo>
                  <a:pt x="15" y="69"/>
                  <a:pt x="14" y="69"/>
                  <a:pt x="13" y="69"/>
                </a:cubicBezTo>
                <a:cubicBezTo>
                  <a:pt x="13" y="69"/>
                  <a:pt x="13" y="70"/>
                  <a:pt x="12" y="70"/>
                </a:cubicBezTo>
                <a:cubicBezTo>
                  <a:pt x="12" y="70"/>
                  <a:pt x="12" y="71"/>
                  <a:pt x="12" y="72"/>
                </a:cubicBezTo>
                <a:cubicBezTo>
                  <a:pt x="13" y="73"/>
                  <a:pt x="13" y="73"/>
                  <a:pt x="14" y="72"/>
                </a:cubicBezTo>
                <a:cubicBezTo>
                  <a:pt x="15" y="72"/>
                  <a:pt x="15" y="72"/>
                  <a:pt x="16" y="71"/>
                </a:cubicBezTo>
                <a:close/>
                <a:moveTo>
                  <a:pt x="14" y="114"/>
                </a:moveTo>
                <a:cubicBezTo>
                  <a:pt x="14" y="115"/>
                  <a:pt x="14" y="115"/>
                  <a:pt x="15" y="116"/>
                </a:cubicBezTo>
                <a:cubicBezTo>
                  <a:pt x="18" y="115"/>
                  <a:pt x="23" y="110"/>
                  <a:pt x="21" y="106"/>
                </a:cubicBezTo>
                <a:cubicBezTo>
                  <a:pt x="21" y="105"/>
                  <a:pt x="20" y="105"/>
                  <a:pt x="19" y="104"/>
                </a:cubicBezTo>
                <a:cubicBezTo>
                  <a:pt x="18" y="105"/>
                  <a:pt x="18" y="105"/>
                  <a:pt x="18" y="105"/>
                </a:cubicBezTo>
                <a:cubicBezTo>
                  <a:pt x="18" y="109"/>
                  <a:pt x="17" y="111"/>
                  <a:pt x="14" y="113"/>
                </a:cubicBezTo>
                <a:cubicBezTo>
                  <a:pt x="14" y="114"/>
                  <a:pt x="14" y="114"/>
                  <a:pt x="14" y="114"/>
                </a:cubicBezTo>
                <a:close/>
                <a:moveTo>
                  <a:pt x="3" y="279"/>
                </a:moveTo>
                <a:cubicBezTo>
                  <a:pt x="4" y="279"/>
                  <a:pt x="5" y="280"/>
                  <a:pt x="5" y="280"/>
                </a:cubicBezTo>
                <a:cubicBezTo>
                  <a:pt x="6" y="283"/>
                  <a:pt x="6" y="285"/>
                  <a:pt x="8" y="287"/>
                </a:cubicBezTo>
                <a:cubicBezTo>
                  <a:pt x="8" y="287"/>
                  <a:pt x="8" y="287"/>
                  <a:pt x="9" y="287"/>
                </a:cubicBezTo>
                <a:cubicBezTo>
                  <a:pt x="9" y="287"/>
                  <a:pt x="9" y="287"/>
                  <a:pt x="9" y="286"/>
                </a:cubicBezTo>
                <a:cubicBezTo>
                  <a:pt x="10" y="285"/>
                  <a:pt x="11" y="277"/>
                  <a:pt x="11" y="275"/>
                </a:cubicBezTo>
                <a:cubicBezTo>
                  <a:pt x="11" y="274"/>
                  <a:pt x="10" y="274"/>
                  <a:pt x="10" y="272"/>
                </a:cubicBezTo>
                <a:cubicBezTo>
                  <a:pt x="12" y="270"/>
                  <a:pt x="14" y="268"/>
                  <a:pt x="16" y="265"/>
                </a:cubicBezTo>
                <a:cubicBezTo>
                  <a:pt x="16" y="264"/>
                  <a:pt x="16" y="263"/>
                  <a:pt x="16" y="263"/>
                </a:cubicBezTo>
                <a:cubicBezTo>
                  <a:pt x="14" y="259"/>
                  <a:pt x="10" y="263"/>
                  <a:pt x="8" y="261"/>
                </a:cubicBezTo>
                <a:cubicBezTo>
                  <a:pt x="5" y="260"/>
                  <a:pt x="6" y="256"/>
                  <a:pt x="4" y="254"/>
                </a:cubicBezTo>
                <a:cubicBezTo>
                  <a:pt x="4" y="253"/>
                  <a:pt x="5" y="253"/>
                  <a:pt x="5" y="252"/>
                </a:cubicBezTo>
                <a:cubicBezTo>
                  <a:pt x="7" y="252"/>
                  <a:pt x="8" y="254"/>
                  <a:pt x="8" y="255"/>
                </a:cubicBezTo>
                <a:cubicBezTo>
                  <a:pt x="9" y="256"/>
                  <a:pt x="11" y="257"/>
                  <a:pt x="12" y="258"/>
                </a:cubicBezTo>
                <a:cubicBezTo>
                  <a:pt x="13" y="257"/>
                  <a:pt x="13" y="257"/>
                  <a:pt x="13" y="255"/>
                </a:cubicBezTo>
                <a:cubicBezTo>
                  <a:pt x="15" y="250"/>
                  <a:pt x="12" y="248"/>
                  <a:pt x="12" y="244"/>
                </a:cubicBezTo>
                <a:cubicBezTo>
                  <a:pt x="11" y="243"/>
                  <a:pt x="11" y="243"/>
                  <a:pt x="11" y="243"/>
                </a:cubicBezTo>
                <a:cubicBezTo>
                  <a:pt x="10" y="244"/>
                  <a:pt x="6" y="245"/>
                  <a:pt x="4" y="245"/>
                </a:cubicBezTo>
                <a:cubicBezTo>
                  <a:pt x="4" y="245"/>
                  <a:pt x="4" y="245"/>
                  <a:pt x="3" y="245"/>
                </a:cubicBezTo>
                <a:cubicBezTo>
                  <a:pt x="3" y="247"/>
                  <a:pt x="3" y="250"/>
                  <a:pt x="3" y="252"/>
                </a:cubicBezTo>
                <a:cubicBezTo>
                  <a:pt x="4" y="253"/>
                  <a:pt x="4" y="253"/>
                  <a:pt x="4" y="254"/>
                </a:cubicBezTo>
                <a:cubicBezTo>
                  <a:pt x="3" y="256"/>
                  <a:pt x="0" y="266"/>
                  <a:pt x="1" y="268"/>
                </a:cubicBezTo>
                <a:cubicBezTo>
                  <a:pt x="1" y="270"/>
                  <a:pt x="2" y="271"/>
                  <a:pt x="2" y="273"/>
                </a:cubicBezTo>
                <a:cubicBezTo>
                  <a:pt x="3" y="275"/>
                  <a:pt x="3" y="277"/>
                  <a:pt x="3" y="279"/>
                </a:cubicBezTo>
                <a:close/>
                <a:moveTo>
                  <a:pt x="20" y="66"/>
                </a:moveTo>
                <a:cubicBezTo>
                  <a:pt x="22" y="66"/>
                  <a:pt x="22" y="66"/>
                  <a:pt x="22" y="65"/>
                </a:cubicBezTo>
                <a:cubicBezTo>
                  <a:pt x="23" y="63"/>
                  <a:pt x="20" y="61"/>
                  <a:pt x="20" y="59"/>
                </a:cubicBezTo>
                <a:cubicBezTo>
                  <a:pt x="19" y="57"/>
                  <a:pt x="21" y="55"/>
                  <a:pt x="21" y="52"/>
                </a:cubicBezTo>
                <a:cubicBezTo>
                  <a:pt x="21" y="52"/>
                  <a:pt x="20" y="52"/>
                  <a:pt x="20" y="52"/>
                </a:cubicBezTo>
                <a:cubicBezTo>
                  <a:pt x="19" y="53"/>
                  <a:pt x="18" y="54"/>
                  <a:pt x="17" y="55"/>
                </a:cubicBezTo>
                <a:cubicBezTo>
                  <a:pt x="16" y="55"/>
                  <a:pt x="17" y="56"/>
                  <a:pt x="16" y="57"/>
                </a:cubicBezTo>
                <a:cubicBezTo>
                  <a:pt x="16" y="59"/>
                  <a:pt x="15" y="60"/>
                  <a:pt x="14" y="62"/>
                </a:cubicBezTo>
                <a:cubicBezTo>
                  <a:pt x="15" y="63"/>
                  <a:pt x="16" y="64"/>
                  <a:pt x="17" y="65"/>
                </a:cubicBezTo>
                <a:cubicBezTo>
                  <a:pt x="18" y="66"/>
                  <a:pt x="19" y="66"/>
                  <a:pt x="20" y="66"/>
                </a:cubicBezTo>
                <a:close/>
                <a:moveTo>
                  <a:pt x="35" y="208"/>
                </a:moveTo>
                <a:cubicBezTo>
                  <a:pt x="35" y="208"/>
                  <a:pt x="36" y="208"/>
                  <a:pt x="36" y="207"/>
                </a:cubicBezTo>
                <a:lnTo>
                  <a:pt x="36" y="205"/>
                </a:lnTo>
                <a:cubicBezTo>
                  <a:pt x="36" y="205"/>
                  <a:pt x="35" y="205"/>
                  <a:pt x="35" y="205"/>
                </a:cubicBezTo>
                <a:cubicBezTo>
                  <a:pt x="34" y="205"/>
                  <a:pt x="34" y="205"/>
                  <a:pt x="34" y="205"/>
                </a:cubicBezTo>
                <a:cubicBezTo>
                  <a:pt x="34" y="206"/>
                  <a:pt x="34" y="206"/>
                  <a:pt x="34" y="207"/>
                </a:cubicBezTo>
                <a:lnTo>
                  <a:pt x="34" y="207"/>
                </a:lnTo>
                <a:cubicBezTo>
                  <a:pt x="35" y="208"/>
                  <a:pt x="34" y="207"/>
                  <a:pt x="35" y="208"/>
                </a:cubicBezTo>
                <a:close/>
                <a:moveTo>
                  <a:pt x="10" y="117"/>
                </a:moveTo>
                <a:cubicBezTo>
                  <a:pt x="10" y="117"/>
                  <a:pt x="11" y="117"/>
                  <a:pt x="11" y="117"/>
                </a:cubicBezTo>
                <a:cubicBezTo>
                  <a:pt x="12" y="116"/>
                  <a:pt x="12" y="116"/>
                  <a:pt x="12" y="116"/>
                </a:cubicBezTo>
                <a:cubicBezTo>
                  <a:pt x="12" y="113"/>
                  <a:pt x="11" y="111"/>
                  <a:pt x="9" y="110"/>
                </a:cubicBezTo>
                <a:cubicBezTo>
                  <a:pt x="9" y="111"/>
                  <a:pt x="8" y="114"/>
                  <a:pt x="9" y="116"/>
                </a:cubicBezTo>
                <a:cubicBezTo>
                  <a:pt x="9" y="117"/>
                  <a:pt x="9" y="116"/>
                  <a:pt x="10" y="117"/>
                </a:cubicBezTo>
                <a:close/>
                <a:moveTo>
                  <a:pt x="23" y="49"/>
                </a:moveTo>
                <a:cubicBezTo>
                  <a:pt x="24" y="49"/>
                  <a:pt x="25" y="48"/>
                  <a:pt x="26" y="48"/>
                </a:cubicBezTo>
                <a:cubicBezTo>
                  <a:pt x="26" y="45"/>
                  <a:pt x="27" y="41"/>
                  <a:pt x="29" y="40"/>
                </a:cubicBezTo>
                <a:cubicBezTo>
                  <a:pt x="32" y="38"/>
                  <a:pt x="35" y="37"/>
                  <a:pt x="37" y="35"/>
                </a:cubicBezTo>
                <a:cubicBezTo>
                  <a:pt x="40" y="30"/>
                  <a:pt x="43" y="26"/>
                  <a:pt x="48" y="23"/>
                </a:cubicBezTo>
                <a:cubicBezTo>
                  <a:pt x="51" y="22"/>
                  <a:pt x="57" y="23"/>
                  <a:pt x="58" y="22"/>
                </a:cubicBezTo>
                <a:lnTo>
                  <a:pt x="60" y="20"/>
                </a:lnTo>
                <a:cubicBezTo>
                  <a:pt x="60" y="18"/>
                  <a:pt x="59" y="18"/>
                  <a:pt x="59" y="17"/>
                </a:cubicBezTo>
                <a:lnTo>
                  <a:pt x="56" y="17"/>
                </a:lnTo>
                <a:cubicBezTo>
                  <a:pt x="55" y="18"/>
                  <a:pt x="52" y="17"/>
                  <a:pt x="50" y="18"/>
                </a:cubicBezTo>
                <a:cubicBezTo>
                  <a:pt x="48" y="19"/>
                  <a:pt x="47" y="21"/>
                  <a:pt x="45" y="21"/>
                </a:cubicBezTo>
                <a:cubicBezTo>
                  <a:pt x="41" y="23"/>
                  <a:pt x="36" y="23"/>
                  <a:pt x="33" y="25"/>
                </a:cubicBezTo>
                <a:cubicBezTo>
                  <a:pt x="32" y="26"/>
                  <a:pt x="32" y="27"/>
                  <a:pt x="32" y="28"/>
                </a:cubicBezTo>
                <a:cubicBezTo>
                  <a:pt x="31" y="28"/>
                  <a:pt x="30" y="29"/>
                  <a:pt x="30" y="30"/>
                </a:cubicBezTo>
                <a:cubicBezTo>
                  <a:pt x="28" y="34"/>
                  <a:pt x="26" y="39"/>
                  <a:pt x="22" y="42"/>
                </a:cubicBezTo>
                <a:cubicBezTo>
                  <a:pt x="22" y="43"/>
                  <a:pt x="22" y="47"/>
                  <a:pt x="23" y="48"/>
                </a:cubicBezTo>
                <a:lnTo>
                  <a:pt x="23" y="49"/>
                </a:lnTo>
                <a:close/>
                <a:moveTo>
                  <a:pt x="4" y="206"/>
                </a:moveTo>
                <a:cubicBezTo>
                  <a:pt x="4" y="207"/>
                  <a:pt x="4" y="208"/>
                  <a:pt x="5" y="209"/>
                </a:cubicBezTo>
                <a:cubicBezTo>
                  <a:pt x="9" y="209"/>
                  <a:pt x="11" y="207"/>
                  <a:pt x="13" y="205"/>
                </a:cubicBezTo>
                <a:cubicBezTo>
                  <a:pt x="13" y="203"/>
                  <a:pt x="12" y="202"/>
                  <a:pt x="12" y="200"/>
                </a:cubicBezTo>
                <a:cubicBezTo>
                  <a:pt x="13" y="198"/>
                  <a:pt x="14" y="195"/>
                  <a:pt x="14" y="194"/>
                </a:cubicBezTo>
                <a:lnTo>
                  <a:pt x="14" y="192"/>
                </a:lnTo>
                <a:cubicBezTo>
                  <a:pt x="14" y="190"/>
                  <a:pt x="15" y="189"/>
                  <a:pt x="16" y="188"/>
                </a:cubicBezTo>
                <a:cubicBezTo>
                  <a:pt x="16" y="187"/>
                  <a:pt x="16" y="186"/>
                  <a:pt x="15" y="185"/>
                </a:cubicBezTo>
                <a:cubicBezTo>
                  <a:pt x="15" y="184"/>
                  <a:pt x="12" y="184"/>
                  <a:pt x="11" y="183"/>
                </a:cubicBezTo>
                <a:cubicBezTo>
                  <a:pt x="8" y="182"/>
                  <a:pt x="8" y="180"/>
                  <a:pt x="5" y="179"/>
                </a:cubicBezTo>
                <a:cubicBezTo>
                  <a:pt x="5" y="181"/>
                  <a:pt x="3" y="184"/>
                  <a:pt x="4" y="185"/>
                </a:cubicBezTo>
                <a:cubicBezTo>
                  <a:pt x="5" y="186"/>
                  <a:pt x="6" y="188"/>
                  <a:pt x="7" y="189"/>
                </a:cubicBezTo>
                <a:cubicBezTo>
                  <a:pt x="6" y="190"/>
                  <a:pt x="5" y="190"/>
                  <a:pt x="3" y="191"/>
                </a:cubicBezTo>
                <a:cubicBezTo>
                  <a:pt x="3" y="196"/>
                  <a:pt x="3" y="199"/>
                  <a:pt x="5" y="203"/>
                </a:cubicBezTo>
                <a:cubicBezTo>
                  <a:pt x="5" y="204"/>
                  <a:pt x="5" y="205"/>
                  <a:pt x="4" y="206"/>
                </a:cubicBezTo>
                <a:close/>
                <a:moveTo>
                  <a:pt x="9" y="138"/>
                </a:moveTo>
                <a:cubicBezTo>
                  <a:pt x="9" y="138"/>
                  <a:pt x="10" y="138"/>
                  <a:pt x="10" y="137"/>
                </a:cubicBezTo>
                <a:cubicBezTo>
                  <a:pt x="10" y="132"/>
                  <a:pt x="9" y="132"/>
                  <a:pt x="12" y="128"/>
                </a:cubicBezTo>
                <a:cubicBezTo>
                  <a:pt x="13" y="128"/>
                  <a:pt x="14" y="128"/>
                  <a:pt x="15" y="129"/>
                </a:cubicBezTo>
                <a:cubicBezTo>
                  <a:pt x="17" y="129"/>
                  <a:pt x="17" y="125"/>
                  <a:pt x="18" y="124"/>
                </a:cubicBezTo>
                <a:cubicBezTo>
                  <a:pt x="18" y="121"/>
                  <a:pt x="15" y="121"/>
                  <a:pt x="14" y="119"/>
                </a:cubicBezTo>
                <a:lnTo>
                  <a:pt x="13" y="119"/>
                </a:lnTo>
                <a:cubicBezTo>
                  <a:pt x="13" y="120"/>
                  <a:pt x="14" y="122"/>
                  <a:pt x="13" y="124"/>
                </a:cubicBezTo>
                <a:cubicBezTo>
                  <a:pt x="12" y="126"/>
                  <a:pt x="9" y="125"/>
                  <a:pt x="8" y="127"/>
                </a:cubicBezTo>
                <a:cubicBezTo>
                  <a:pt x="6" y="130"/>
                  <a:pt x="7" y="135"/>
                  <a:pt x="8" y="138"/>
                </a:cubicBezTo>
                <a:lnTo>
                  <a:pt x="9" y="138"/>
                </a:lnTo>
                <a:close/>
                <a:moveTo>
                  <a:pt x="3" y="238"/>
                </a:moveTo>
                <a:cubicBezTo>
                  <a:pt x="5" y="238"/>
                  <a:pt x="8" y="237"/>
                  <a:pt x="9" y="236"/>
                </a:cubicBezTo>
                <a:cubicBezTo>
                  <a:pt x="11" y="237"/>
                  <a:pt x="11" y="238"/>
                  <a:pt x="12" y="239"/>
                </a:cubicBezTo>
                <a:lnTo>
                  <a:pt x="12" y="240"/>
                </a:lnTo>
                <a:cubicBezTo>
                  <a:pt x="12" y="240"/>
                  <a:pt x="12" y="239"/>
                  <a:pt x="13" y="239"/>
                </a:cubicBezTo>
                <a:cubicBezTo>
                  <a:pt x="14" y="236"/>
                  <a:pt x="14" y="230"/>
                  <a:pt x="12" y="227"/>
                </a:cubicBezTo>
                <a:lnTo>
                  <a:pt x="11" y="227"/>
                </a:lnTo>
                <a:cubicBezTo>
                  <a:pt x="10" y="228"/>
                  <a:pt x="7" y="230"/>
                  <a:pt x="5" y="229"/>
                </a:cubicBezTo>
                <a:cubicBezTo>
                  <a:pt x="3" y="229"/>
                  <a:pt x="3" y="229"/>
                  <a:pt x="2" y="230"/>
                </a:cubicBezTo>
                <a:cubicBezTo>
                  <a:pt x="2" y="231"/>
                  <a:pt x="1" y="234"/>
                  <a:pt x="2" y="235"/>
                </a:cubicBezTo>
                <a:cubicBezTo>
                  <a:pt x="2" y="237"/>
                  <a:pt x="3" y="237"/>
                  <a:pt x="3" y="238"/>
                </a:cubicBezTo>
                <a:close/>
                <a:moveTo>
                  <a:pt x="60" y="41"/>
                </a:moveTo>
                <a:cubicBezTo>
                  <a:pt x="60" y="40"/>
                  <a:pt x="60" y="40"/>
                  <a:pt x="61" y="40"/>
                </a:cubicBezTo>
                <a:cubicBezTo>
                  <a:pt x="63" y="40"/>
                  <a:pt x="65" y="41"/>
                  <a:pt x="66" y="42"/>
                </a:cubicBezTo>
                <a:lnTo>
                  <a:pt x="66" y="42"/>
                </a:lnTo>
                <a:cubicBezTo>
                  <a:pt x="63" y="42"/>
                  <a:pt x="62" y="43"/>
                  <a:pt x="59" y="43"/>
                </a:cubicBezTo>
                <a:cubicBezTo>
                  <a:pt x="59" y="42"/>
                  <a:pt x="59" y="42"/>
                  <a:pt x="60" y="41"/>
                </a:cubicBezTo>
                <a:close/>
                <a:moveTo>
                  <a:pt x="72" y="39"/>
                </a:moveTo>
                <a:cubicBezTo>
                  <a:pt x="76" y="39"/>
                  <a:pt x="78" y="39"/>
                  <a:pt x="80" y="41"/>
                </a:cubicBezTo>
                <a:cubicBezTo>
                  <a:pt x="80" y="42"/>
                  <a:pt x="78" y="43"/>
                  <a:pt x="77" y="44"/>
                </a:cubicBezTo>
                <a:cubicBezTo>
                  <a:pt x="74" y="44"/>
                  <a:pt x="73" y="43"/>
                  <a:pt x="70" y="42"/>
                </a:cubicBezTo>
                <a:lnTo>
                  <a:pt x="70" y="42"/>
                </a:lnTo>
                <a:lnTo>
                  <a:pt x="70" y="42"/>
                </a:lnTo>
                <a:cubicBezTo>
                  <a:pt x="70" y="40"/>
                  <a:pt x="71" y="40"/>
                  <a:pt x="72" y="39"/>
                </a:cubicBezTo>
                <a:close/>
                <a:moveTo>
                  <a:pt x="187" y="234"/>
                </a:moveTo>
                <a:lnTo>
                  <a:pt x="207" y="235"/>
                </a:lnTo>
                <a:cubicBezTo>
                  <a:pt x="209" y="236"/>
                  <a:pt x="210" y="236"/>
                  <a:pt x="211" y="237"/>
                </a:cubicBezTo>
                <a:cubicBezTo>
                  <a:pt x="210" y="237"/>
                  <a:pt x="209" y="237"/>
                  <a:pt x="208" y="237"/>
                </a:cubicBezTo>
                <a:cubicBezTo>
                  <a:pt x="208" y="236"/>
                  <a:pt x="208" y="236"/>
                  <a:pt x="207" y="235"/>
                </a:cubicBezTo>
                <a:cubicBezTo>
                  <a:pt x="203" y="235"/>
                  <a:pt x="197" y="235"/>
                  <a:pt x="192" y="235"/>
                </a:cubicBezTo>
                <a:cubicBezTo>
                  <a:pt x="191" y="234"/>
                  <a:pt x="189" y="234"/>
                  <a:pt x="187" y="234"/>
                </a:cubicBezTo>
                <a:lnTo>
                  <a:pt x="187" y="234"/>
                </a:lnTo>
                <a:lnTo>
                  <a:pt x="188" y="234"/>
                </a:lnTo>
                <a:cubicBezTo>
                  <a:pt x="188" y="235"/>
                  <a:pt x="189" y="235"/>
                  <a:pt x="189" y="236"/>
                </a:cubicBezTo>
                <a:cubicBezTo>
                  <a:pt x="185" y="238"/>
                  <a:pt x="182" y="236"/>
                  <a:pt x="179" y="235"/>
                </a:cubicBezTo>
                <a:cubicBezTo>
                  <a:pt x="176" y="235"/>
                  <a:pt x="174" y="235"/>
                  <a:pt x="172" y="235"/>
                </a:cubicBezTo>
                <a:lnTo>
                  <a:pt x="187" y="234"/>
                </a:lnTo>
                <a:close/>
                <a:moveTo>
                  <a:pt x="198" y="45"/>
                </a:moveTo>
                <a:cubicBezTo>
                  <a:pt x="199" y="44"/>
                  <a:pt x="200" y="43"/>
                  <a:pt x="201" y="42"/>
                </a:cubicBezTo>
                <a:cubicBezTo>
                  <a:pt x="203" y="42"/>
                  <a:pt x="204" y="42"/>
                  <a:pt x="205" y="42"/>
                </a:cubicBezTo>
                <a:cubicBezTo>
                  <a:pt x="204" y="44"/>
                  <a:pt x="200" y="44"/>
                  <a:pt x="198" y="45"/>
                </a:cubicBezTo>
                <a:lnTo>
                  <a:pt x="198" y="45"/>
                </a:lnTo>
                <a:close/>
                <a:moveTo>
                  <a:pt x="217" y="42"/>
                </a:moveTo>
                <a:cubicBezTo>
                  <a:pt x="217" y="42"/>
                  <a:pt x="217" y="42"/>
                  <a:pt x="218" y="42"/>
                </a:cubicBezTo>
                <a:lnTo>
                  <a:pt x="218" y="42"/>
                </a:lnTo>
                <a:cubicBezTo>
                  <a:pt x="217" y="42"/>
                  <a:pt x="217" y="42"/>
                  <a:pt x="216" y="42"/>
                </a:cubicBezTo>
                <a:cubicBezTo>
                  <a:pt x="215" y="42"/>
                  <a:pt x="215" y="42"/>
                  <a:pt x="214" y="42"/>
                </a:cubicBezTo>
                <a:lnTo>
                  <a:pt x="217" y="42"/>
                </a:lnTo>
                <a:close/>
                <a:moveTo>
                  <a:pt x="229" y="228"/>
                </a:moveTo>
                <a:cubicBezTo>
                  <a:pt x="229" y="228"/>
                  <a:pt x="229" y="228"/>
                  <a:pt x="230" y="229"/>
                </a:cubicBezTo>
                <a:cubicBezTo>
                  <a:pt x="231" y="227"/>
                  <a:pt x="231" y="226"/>
                  <a:pt x="232" y="224"/>
                </a:cubicBezTo>
                <a:cubicBezTo>
                  <a:pt x="228" y="221"/>
                  <a:pt x="231" y="218"/>
                  <a:pt x="232" y="213"/>
                </a:cubicBezTo>
                <a:cubicBezTo>
                  <a:pt x="231" y="215"/>
                  <a:pt x="231" y="216"/>
                  <a:pt x="231" y="217"/>
                </a:cubicBezTo>
                <a:cubicBezTo>
                  <a:pt x="231" y="217"/>
                  <a:pt x="231" y="217"/>
                  <a:pt x="232" y="217"/>
                </a:cubicBezTo>
                <a:cubicBezTo>
                  <a:pt x="233" y="216"/>
                  <a:pt x="233" y="216"/>
                  <a:pt x="233" y="215"/>
                </a:cubicBezTo>
                <a:cubicBezTo>
                  <a:pt x="233" y="215"/>
                  <a:pt x="233" y="215"/>
                  <a:pt x="233" y="215"/>
                </a:cubicBezTo>
                <a:lnTo>
                  <a:pt x="233" y="210"/>
                </a:lnTo>
                <a:cubicBezTo>
                  <a:pt x="233" y="210"/>
                  <a:pt x="233" y="210"/>
                  <a:pt x="233" y="210"/>
                </a:cubicBezTo>
                <a:cubicBezTo>
                  <a:pt x="233" y="210"/>
                  <a:pt x="233" y="210"/>
                  <a:pt x="233" y="209"/>
                </a:cubicBezTo>
                <a:lnTo>
                  <a:pt x="233" y="209"/>
                </a:lnTo>
                <a:lnTo>
                  <a:pt x="233" y="209"/>
                </a:lnTo>
                <a:lnTo>
                  <a:pt x="233" y="209"/>
                </a:lnTo>
                <a:cubicBezTo>
                  <a:pt x="232" y="210"/>
                  <a:pt x="232" y="211"/>
                  <a:pt x="232" y="213"/>
                </a:cubicBezTo>
                <a:lnTo>
                  <a:pt x="234" y="200"/>
                </a:lnTo>
                <a:cubicBezTo>
                  <a:pt x="235" y="204"/>
                  <a:pt x="234" y="207"/>
                  <a:pt x="233" y="210"/>
                </a:cubicBezTo>
                <a:cubicBezTo>
                  <a:pt x="234" y="212"/>
                  <a:pt x="234" y="214"/>
                  <a:pt x="233" y="215"/>
                </a:cubicBezTo>
                <a:lnTo>
                  <a:pt x="233" y="219"/>
                </a:lnTo>
                <a:cubicBezTo>
                  <a:pt x="233" y="221"/>
                  <a:pt x="232" y="222"/>
                  <a:pt x="232" y="224"/>
                </a:cubicBezTo>
                <a:cubicBezTo>
                  <a:pt x="233" y="225"/>
                  <a:pt x="234" y="226"/>
                  <a:pt x="234" y="226"/>
                </a:cubicBezTo>
                <a:cubicBezTo>
                  <a:pt x="233" y="228"/>
                  <a:pt x="232" y="228"/>
                  <a:pt x="231" y="229"/>
                </a:cubicBezTo>
                <a:cubicBezTo>
                  <a:pt x="231" y="229"/>
                  <a:pt x="230" y="229"/>
                  <a:pt x="230" y="229"/>
                </a:cubicBezTo>
                <a:cubicBezTo>
                  <a:pt x="229" y="230"/>
                  <a:pt x="228" y="232"/>
                  <a:pt x="227" y="233"/>
                </a:cubicBezTo>
                <a:cubicBezTo>
                  <a:pt x="228" y="230"/>
                  <a:pt x="229" y="228"/>
                  <a:pt x="229" y="228"/>
                </a:cubicBezTo>
                <a:close/>
                <a:moveTo>
                  <a:pt x="234" y="159"/>
                </a:moveTo>
                <a:cubicBezTo>
                  <a:pt x="235" y="160"/>
                  <a:pt x="238" y="163"/>
                  <a:pt x="237" y="165"/>
                </a:cubicBezTo>
                <a:cubicBezTo>
                  <a:pt x="237" y="167"/>
                  <a:pt x="235" y="167"/>
                  <a:pt x="234" y="167"/>
                </a:cubicBezTo>
                <a:cubicBezTo>
                  <a:pt x="233" y="167"/>
                  <a:pt x="233" y="167"/>
                  <a:pt x="232" y="166"/>
                </a:cubicBezTo>
                <a:cubicBezTo>
                  <a:pt x="232" y="164"/>
                  <a:pt x="233" y="162"/>
                  <a:pt x="234" y="159"/>
                </a:cubicBezTo>
                <a:close/>
                <a:moveTo>
                  <a:pt x="54" y="46"/>
                </a:moveTo>
                <a:cubicBezTo>
                  <a:pt x="52" y="47"/>
                  <a:pt x="50" y="50"/>
                  <a:pt x="48" y="51"/>
                </a:cubicBezTo>
                <a:cubicBezTo>
                  <a:pt x="48" y="51"/>
                  <a:pt x="48" y="51"/>
                  <a:pt x="47" y="51"/>
                </a:cubicBezTo>
                <a:cubicBezTo>
                  <a:pt x="47" y="51"/>
                  <a:pt x="47" y="50"/>
                  <a:pt x="47" y="50"/>
                </a:cubicBezTo>
                <a:cubicBezTo>
                  <a:pt x="47" y="47"/>
                  <a:pt x="47" y="46"/>
                  <a:pt x="48" y="45"/>
                </a:cubicBezTo>
                <a:cubicBezTo>
                  <a:pt x="51" y="45"/>
                  <a:pt x="52" y="45"/>
                  <a:pt x="54" y="46"/>
                </a:cubicBezTo>
                <a:close/>
                <a:moveTo>
                  <a:pt x="52" y="36"/>
                </a:moveTo>
                <a:cubicBezTo>
                  <a:pt x="52" y="36"/>
                  <a:pt x="51" y="37"/>
                  <a:pt x="50" y="38"/>
                </a:cubicBezTo>
                <a:cubicBezTo>
                  <a:pt x="48" y="39"/>
                  <a:pt x="46" y="40"/>
                  <a:pt x="44" y="40"/>
                </a:cubicBezTo>
                <a:cubicBezTo>
                  <a:pt x="43" y="41"/>
                  <a:pt x="42" y="43"/>
                  <a:pt x="41" y="44"/>
                </a:cubicBezTo>
                <a:cubicBezTo>
                  <a:pt x="40" y="44"/>
                  <a:pt x="39" y="45"/>
                  <a:pt x="38" y="45"/>
                </a:cubicBezTo>
                <a:cubicBezTo>
                  <a:pt x="38" y="50"/>
                  <a:pt x="41" y="52"/>
                  <a:pt x="42" y="56"/>
                </a:cubicBezTo>
                <a:cubicBezTo>
                  <a:pt x="43" y="59"/>
                  <a:pt x="40" y="60"/>
                  <a:pt x="40" y="62"/>
                </a:cubicBezTo>
                <a:cubicBezTo>
                  <a:pt x="39" y="63"/>
                  <a:pt x="39" y="65"/>
                  <a:pt x="39" y="67"/>
                </a:cubicBezTo>
                <a:cubicBezTo>
                  <a:pt x="39" y="67"/>
                  <a:pt x="39" y="67"/>
                  <a:pt x="39" y="67"/>
                </a:cubicBezTo>
                <a:lnTo>
                  <a:pt x="39" y="70"/>
                </a:lnTo>
                <a:cubicBezTo>
                  <a:pt x="39" y="69"/>
                  <a:pt x="39" y="68"/>
                  <a:pt x="39" y="67"/>
                </a:cubicBezTo>
                <a:cubicBezTo>
                  <a:pt x="39" y="67"/>
                  <a:pt x="38" y="67"/>
                  <a:pt x="38" y="68"/>
                </a:cubicBezTo>
                <a:cubicBezTo>
                  <a:pt x="36" y="69"/>
                  <a:pt x="34" y="71"/>
                  <a:pt x="33" y="73"/>
                </a:cubicBezTo>
                <a:cubicBezTo>
                  <a:pt x="32" y="74"/>
                  <a:pt x="32" y="76"/>
                  <a:pt x="31" y="77"/>
                </a:cubicBezTo>
                <a:cubicBezTo>
                  <a:pt x="32" y="81"/>
                  <a:pt x="35" y="84"/>
                  <a:pt x="39" y="86"/>
                </a:cubicBezTo>
                <a:lnTo>
                  <a:pt x="38" y="89"/>
                </a:lnTo>
                <a:cubicBezTo>
                  <a:pt x="38" y="91"/>
                  <a:pt x="38" y="92"/>
                  <a:pt x="38" y="94"/>
                </a:cubicBezTo>
                <a:lnTo>
                  <a:pt x="40" y="106"/>
                </a:lnTo>
                <a:cubicBezTo>
                  <a:pt x="40" y="107"/>
                  <a:pt x="40" y="107"/>
                  <a:pt x="40" y="107"/>
                </a:cubicBezTo>
                <a:lnTo>
                  <a:pt x="41" y="115"/>
                </a:lnTo>
                <a:cubicBezTo>
                  <a:pt x="41" y="116"/>
                  <a:pt x="41" y="116"/>
                  <a:pt x="41" y="116"/>
                </a:cubicBezTo>
                <a:cubicBezTo>
                  <a:pt x="41" y="119"/>
                  <a:pt x="41" y="123"/>
                  <a:pt x="40" y="125"/>
                </a:cubicBezTo>
                <a:cubicBezTo>
                  <a:pt x="40" y="126"/>
                  <a:pt x="38" y="128"/>
                  <a:pt x="38" y="130"/>
                </a:cubicBezTo>
                <a:cubicBezTo>
                  <a:pt x="37" y="132"/>
                  <a:pt x="38" y="134"/>
                  <a:pt x="36" y="135"/>
                </a:cubicBezTo>
                <a:cubicBezTo>
                  <a:pt x="36" y="137"/>
                  <a:pt x="38" y="139"/>
                  <a:pt x="39" y="140"/>
                </a:cubicBezTo>
                <a:cubicBezTo>
                  <a:pt x="39" y="142"/>
                  <a:pt x="39" y="143"/>
                  <a:pt x="38" y="145"/>
                </a:cubicBezTo>
                <a:cubicBezTo>
                  <a:pt x="38" y="146"/>
                  <a:pt x="38" y="148"/>
                  <a:pt x="38" y="150"/>
                </a:cubicBezTo>
                <a:lnTo>
                  <a:pt x="38" y="155"/>
                </a:lnTo>
                <a:cubicBezTo>
                  <a:pt x="38" y="159"/>
                  <a:pt x="38" y="164"/>
                  <a:pt x="38" y="167"/>
                </a:cubicBezTo>
                <a:lnTo>
                  <a:pt x="37" y="175"/>
                </a:lnTo>
                <a:lnTo>
                  <a:pt x="38" y="185"/>
                </a:lnTo>
                <a:cubicBezTo>
                  <a:pt x="38" y="184"/>
                  <a:pt x="37" y="184"/>
                  <a:pt x="36" y="183"/>
                </a:cubicBezTo>
                <a:cubicBezTo>
                  <a:pt x="36" y="183"/>
                  <a:pt x="36" y="183"/>
                  <a:pt x="35" y="184"/>
                </a:cubicBezTo>
                <a:cubicBezTo>
                  <a:pt x="34" y="185"/>
                  <a:pt x="35" y="187"/>
                  <a:pt x="36" y="188"/>
                </a:cubicBezTo>
                <a:cubicBezTo>
                  <a:pt x="36" y="189"/>
                  <a:pt x="35" y="190"/>
                  <a:pt x="36" y="191"/>
                </a:cubicBezTo>
                <a:cubicBezTo>
                  <a:pt x="36" y="192"/>
                  <a:pt x="36" y="192"/>
                  <a:pt x="37" y="192"/>
                </a:cubicBezTo>
                <a:cubicBezTo>
                  <a:pt x="37" y="192"/>
                  <a:pt x="38" y="192"/>
                  <a:pt x="39" y="191"/>
                </a:cubicBezTo>
                <a:lnTo>
                  <a:pt x="39" y="195"/>
                </a:lnTo>
                <a:cubicBezTo>
                  <a:pt x="38" y="203"/>
                  <a:pt x="35" y="210"/>
                  <a:pt x="36" y="218"/>
                </a:cubicBezTo>
                <a:cubicBezTo>
                  <a:pt x="36" y="219"/>
                  <a:pt x="36" y="220"/>
                  <a:pt x="35" y="221"/>
                </a:cubicBezTo>
                <a:cubicBezTo>
                  <a:pt x="37" y="220"/>
                  <a:pt x="38" y="219"/>
                  <a:pt x="40" y="218"/>
                </a:cubicBezTo>
                <a:lnTo>
                  <a:pt x="40" y="227"/>
                </a:lnTo>
                <a:cubicBezTo>
                  <a:pt x="39" y="226"/>
                  <a:pt x="38" y="225"/>
                  <a:pt x="37" y="225"/>
                </a:cubicBezTo>
                <a:cubicBezTo>
                  <a:pt x="37" y="225"/>
                  <a:pt x="37" y="225"/>
                  <a:pt x="36" y="225"/>
                </a:cubicBezTo>
                <a:cubicBezTo>
                  <a:pt x="36" y="225"/>
                  <a:pt x="36" y="225"/>
                  <a:pt x="36" y="224"/>
                </a:cubicBezTo>
                <a:cubicBezTo>
                  <a:pt x="35" y="223"/>
                  <a:pt x="35" y="222"/>
                  <a:pt x="35" y="221"/>
                </a:cubicBezTo>
                <a:cubicBezTo>
                  <a:pt x="35" y="222"/>
                  <a:pt x="34" y="223"/>
                  <a:pt x="33" y="223"/>
                </a:cubicBezTo>
                <a:cubicBezTo>
                  <a:pt x="30" y="228"/>
                  <a:pt x="32" y="232"/>
                  <a:pt x="35" y="235"/>
                </a:cubicBezTo>
                <a:cubicBezTo>
                  <a:pt x="35" y="234"/>
                  <a:pt x="35" y="233"/>
                  <a:pt x="36" y="232"/>
                </a:cubicBezTo>
                <a:lnTo>
                  <a:pt x="37" y="232"/>
                </a:lnTo>
                <a:cubicBezTo>
                  <a:pt x="37" y="233"/>
                  <a:pt x="38" y="234"/>
                  <a:pt x="39" y="234"/>
                </a:cubicBezTo>
                <a:cubicBezTo>
                  <a:pt x="40" y="235"/>
                  <a:pt x="40" y="236"/>
                  <a:pt x="40" y="237"/>
                </a:cubicBezTo>
                <a:cubicBezTo>
                  <a:pt x="41" y="237"/>
                  <a:pt x="41" y="237"/>
                  <a:pt x="42" y="238"/>
                </a:cubicBezTo>
                <a:cubicBezTo>
                  <a:pt x="46" y="238"/>
                  <a:pt x="49" y="238"/>
                  <a:pt x="53" y="238"/>
                </a:cubicBezTo>
                <a:cubicBezTo>
                  <a:pt x="53" y="238"/>
                  <a:pt x="53" y="237"/>
                  <a:pt x="54" y="237"/>
                </a:cubicBezTo>
                <a:cubicBezTo>
                  <a:pt x="52" y="237"/>
                  <a:pt x="50" y="236"/>
                  <a:pt x="49" y="235"/>
                </a:cubicBezTo>
                <a:lnTo>
                  <a:pt x="56" y="236"/>
                </a:lnTo>
                <a:cubicBezTo>
                  <a:pt x="55" y="236"/>
                  <a:pt x="55" y="237"/>
                  <a:pt x="54" y="237"/>
                </a:cubicBezTo>
                <a:cubicBezTo>
                  <a:pt x="54" y="237"/>
                  <a:pt x="54" y="237"/>
                  <a:pt x="54" y="237"/>
                </a:cubicBezTo>
                <a:lnTo>
                  <a:pt x="54" y="238"/>
                </a:lnTo>
                <a:lnTo>
                  <a:pt x="53" y="238"/>
                </a:lnTo>
                <a:cubicBezTo>
                  <a:pt x="53" y="238"/>
                  <a:pt x="53" y="238"/>
                  <a:pt x="52" y="238"/>
                </a:cubicBezTo>
                <a:cubicBezTo>
                  <a:pt x="48" y="240"/>
                  <a:pt x="43" y="239"/>
                  <a:pt x="38" y="238"/>
                </a:cubicBezTo>
                <a:cubicBezTo>
                  <a:pt x="37" y="237"/>
                  <a:pt x="36" y="236"/>
                  <a:pt x="35" y="235"/>
                </a:cubicBezTo>
                <a:cubicBezTo>
                  <a:pt x="35" y="237"/>
                  <a:pt x="35" y="237"/>
                  <a:pt x="36" y="240"/>
                </a:cubicBezTo>
                <a:cubicBezTo>
                  <a:pt x="37" y="240"/>
                  <a:pt x="38" y="241"/>
                  <a:pt x="39" y="241"/>
                </a:cubicBezTo>
                <a:cubicBezTo>
                  <a:pt x="41" y="241"/>
                  <a:pt x="43" y="240"/>
                  <a:pt x="45" y="240"/>
                </a:cubicBezTo>
                <a:cubicBezTo>
                  <a:pt x="47" y="240"/>
                  <a:pt x="49" y="240"/>
                  <a:pt x="50" y="241"/>
                </a:cubicBezTo>
                <a:cubicBezTo>
                  <a:pt x="53" y="241"/>
                  <a:pt x="57" y="240"/>
                  <a:pt x="60" y="239"/>
                </a:cubicBezTo>
                <a:cubicBezTo>
                  <a:pt x="62" y="239"/>
                  <a:pt x="63" y="240"/>
                  <a:pt x="65" y="240"/>
                </a:cubicBezTo>
                <a:cubicBezTo>
                  <a:pt x="68" y="239"/>
                  <a:pt x="70" y="239"/>
                  <a:pt x="72" y="238"/>
                </a:cubicBezTo>
                <a:cubicBezTo>
                  <a:pt x="77" y="237"/>
                  <a:pt x="80" y="239"/>
                  <a:pt x="82" y="240"/>
                </a:cubicBezTo>
                <a:cubicBezTo>
                  <a:pt x="84" y="240"/>
                  <a:pt x="86" y="240"/>
                  <a:pt x="88" y="240"/>
                </a:cubicBezTo>
                <a:cubicBezTo>
                  <a:pt x="91" y="241"/>
                  <a:pt x="94" y="240"/>
                  <a:pt x="97" y="239"/>
                </a:cubicBezTo>
                <a:cubicBezTo>
                  <a:pt x="102" y="239"/>
                  <a:pt x="108" y="239"/>
                  <a:pt x="114" y="239"/>
                </a:cubicBezTo>
                <a:cubicBezTo>
                  <a:pt x="123" y="239"/>
                  <a:pt x="134" y="240"/>
                  <a:pt x="142" y="238"/>
                </a:cubicBezTo>
                <a:cubicBezTo>
                  <a:pt x="145" y="238"/>
                  <a:pt x="148" y="238"/>
                  <a:pt x="150" y="237"/>
                </a:cubicBezTo>
                <a:cubicBezTo>
                  <a:pt x="153" y="237"/>
                  <a:pt x="154" y="239"/>
                  <a:pt x="156" y="240"/>
                </a:cubicBezTo>
                <a:cubicBezTo>
                  <a:pt x="157" y="241"/>
                  <a:pt x="159" y="240"/>
                  <a:pt x="161" y="239"/>
                </a:cubicBezTo>
                <a:cubicBezTo>
                  <a:pt x="160" y="239"/>
                  <a:pt x="159" y="239"/>
                  <a:pt x="159" y="239"/>
                </a:cubicBezTo>
                <a:cubicBezTo>
                  <a:pt x="157" y="238"/>
                  <a:pt x="156" y="237"/>
                  <a:pt x="155" y="237"/>
                </a:cubicBezTo>
                <a:lnTo>
                  <a:pt x="165" y="236"/>
                </a:lnTo>
                <a:cubicBezTo>
                  <a:pt x="166" y="236"/>
                  <a:pt x="166" y="236"/>
                  <a:pt x="166" y="237"/>
                </a:cubicBezTo>
                <a:cubicBezTo>
                  <a:pt x="165" y="237"/>
                  <a:pt x="163" y="238"/>
                  <a:pt x="161" y="239"/>
                </a:cubicBezTo>
                <a:cubicBezTo>
                  <a:pt x="165" y="240"/>
                  <a:pt x="169" y="239"/>
                  <a:pt x="174" y="240"/>
                </a:cubicBezTo>
                <a:cubicBezTo>
                  <a:pt x="178" y="241"/>
                  <a:pt x="183" y="241"/>
                  <a:pt x="187" y="242"/>
                </a:cubicBezTo>
                <a:lnTo>
                  <a:pt x="200" y="242"/>
                </a:lnTo>
                <a:cubicBezTo>
                  <a:pt x="205" y="244"/>
                  <a:pt x="212" y="244"/>
                  <a:pt x="217" y="241"/>
                </a:cubicBezTo>
                <a:cubicBezTo>
                  <a:pt x="219" y="241"/>
                  <a:pt x="220" y="240"/>
                  <a:pt x="221" y="239"/>
                </a:cubicBezTo>
                <a:cubicBezTo>
                  <a:pt x="221" y="239"/>
                  <a:pt x="221" y="239"/>
                  <a:pt x="221" y="239"/>
                </a:cubicBezTo>
                <a:cubicBezTo>
                  <a:pt x="222" y="240"/>
                  <a:pt x="222" y="240"/>
                  <a:pt x="223" y="240"/>
                </a:cubicBezTo>
                <a:cubicBezTo>
                  <a:pt x="226" y="240"/>
                  <a:pt x="226" y="238"/>
                  <a:pt x="227" y="238"/>
                </a:cubicBezTo>
                <a:cubicBezTo>
                  <a:pt x="229" y="237"/>
                  <a:pt x="231" y="238"/>
                  <a:pt x="233" y="237"/>
                </a:cubicBezTo>
                <a:cubicBezTo>
                  <a:pt x="236" y="237"/>
                  <a:pt x="238" y="234"/>
                  <a:pt x="239" y="232"/>
                </a:cubicBezTo>
                <a:cubicBezTo>
                  <a:pt x="239" y="229"/>
                  <a:pt x="237" y="226"/>
                  <a:pt x="235" y="225"/>
                </a:cubicBezTo>
                <a:cubicBezTo>
                  <a:pt x="236" y="223"/>
                  <a:pt x="237" y="220"/>
                  <a:pt x="238" y="218"/>
                </a:cubicBezTo>
                <a:cubicBezTo>
                  <a:pt x="239" y="214"/>
                  <a:pt x="238" y="211"/>
                  <a:pt x="238" y="208"/>
                </a:cubicBezTo>
                <a:cubicBezTo>
                  <a:pt x="239" y="205"/>
                  <a:pt x="241" y="202"/>
                  <a:pt x="241" y="200"/>
                </a:cubicBezTo>
                <a:cubicBezTo>
                  <a:pt x="242" y="197"/>
                  <a:pt x="241" y="190"/>
                  <a:pt x="241" y="188"/>
                </a:cubicBezTo>
                <a:cubicBezTo>
                  <a:pt x="240" y="187"/>
                  <a:pt x="238" y="185"/>
                  <a:pt x="239" y="182"/>
                </a:cubicBezTo>
                <a:cubicBezTo>
                  <a:pt x="240" y="179"/>
                  <a:pt x="241" y="177"/>
                  <a:pt x="242" y="174"/>
                </a:cubicBezTo>
                <a:cubicBezTo>
                  <a:pt x="242" y="170"/>
                  <a:pt x="242" y="166"/>
                  <a:pt x="243" y="162"/>
                </a:cubicBezTo>
                <a:cubicBezTo>
                  <a:pt x="243" y="161"/>
                  <a:pt x="243" y="160"/>
                  <a:pt x="244" y="159"/>
                </a:cubicBezTo>
                <a:cubicBezTo>
                  <a:pt x="242" y="158"/>
                  <a:pt x="241" y="157"/>
                  <a:pt x="240" y="156"/>
                </a:cubicBezTo>
                <a:cubicBezTo>
                  <a:pt x="240" y="152"/>
                  <a:pt x="242" y="151"/>
                  <a:pt x="244" y="150"/>
                </a:cubicBezTo>
                <a:cubicBezTo>
                  <a:pt x="244" y="149"/>
                  <a:pt x="243" y="147"/>
                  <a:pt x="244" y="145"/>
                </a:cubicBezTo>
                <a:cubicBezTo>
                  <a:pt x="244" y="143"/>
                  <a:pt x="246" y="140"/>
                  <a:pt x="245" y="137"/>
                </a:cubicBezTo>
                <a:cubicBezTo>
                  <a:pt x="244" y="134"/>
                  <a:pt x="243" y="132"/>
                  <a:pt x="242" y="129"/>
                </a:cubicBezTo>
                <a:cubicBezTo>
                  <a:pt x="242" y="127"/>
                  <a:pt x="242" y="126"/>
                  <a:pt x="242" y="124"/>
                </a:cubicBezTo>
                <a:cubicBezTo>
                  <a:pt x="241" y="123"/>
                  <a:pt x="241" y="121"/>
                  <a:pt x="241" y="120"/>
                </a:cubicBezTo>
                <a:cubicBezTo>
                  <a:pt x="241" y="117"/>
                  <a:pt x="241" y="114"/>
                  <a:pt x="241" y="111"/>
                </a:cubicBezTo>
                <a:cubicBezTo>
                  <a:pt x="241" y="110"/>
                  <a:pt x="240" y="109"/>
                  <a:pt x="239" y="109"/>
                </a:cubicBezTo>
                <a:cubicBezTo>
                  <a:pt x="239" y="108"/>
                  <a:pt x="240" y="105"/>
                  <a:pt x="240" y="104"/>
                </a:cubicBezTo>
                <a:cubicBezTo>
                  <a:pt x="241" y="101"/>
                  <a:pt x="242" y="97"/>
                  <a:pt x="242" y="94"/>
                </a:cubicBezTo>
                <a:lnTo>
                  <a:pt x="242" y="90"/>
                </a:lnTo>
                <a:cubicBezTo>
                  <a:pt x="242" y="83"/>
                  <a:pt x="241" y="79"/>
                  <a:pt x="240" y="74"/>
                </a:cubicBezTo>
                <a:cubicBezTo>
                  <a:pt x="240" y="71"/>
                  <a:pt x="242" y="66"/>
                  <a:pt x="241" y="63"/>
                </a:cubicBezTo>
                <a:cubicBezTo>
                  <a:pt x="241" y="61"/>
                  <a:pt x="240" y="57"/>
                  <a:pt x="239" y="55"/>
                </a:cubicBezTo>
                <a:cubicBezTo>
                  <a:pt x="238" y="54"/>
                  <a:pt x="237" y="53"/>
                  <a:pt x="236" y="52"/>
                </a:cubicBezTo>
                <a:cubicBezTo>
                  <a:pt x="234" y="52"/>
                  <a:pt x="233" y="52"/>
                  <a:pt x="233" y="52"/>
                </a:cubicBezTo>
                <a:cubicBezTo>
                  <a:pt x="231" y="50"/>
                  <a:pt x="229" y="48"/>
                  <a:pt x="227" y="47"/>
                </a:cubicBezTo>
                <a:cubicBezTo>
                  <a:pt x="227" y="46"/>
                  <a:pt x="227" y="45"/>
                  <a:pt x="227" y="45"/>
                </a:cubicBezTo>
                <a:cubicBezTo>
                  <a:pt x="228" y="44"/>
                  <a:pt x="228" y="44"/>
                  <a:pt x="229" y="43"/>
                </a:cubicBezTo>
                <a:cubicBezTo>
                  <a:pt x="234" y="43"/>
                  <a:pt x="232" y="49"/>
                  <a:pt x="236" y="50"/>
                </a:cubicBezTo>
                <a:lnTo>
                  <a:pt x="236" y="51"/>
                </a:lnTo>
                <a:lnTo>
                  <a:pt x="236" y="51"/>
                </a:lnTo>
                <a:cubicBezTo>
                  <a:pt x="237" y="49"/>
                  <a:pt x="243" y="42"/>
                  <a:pt x="240" y="39"/>
                </a:cubicBezTo>
                <a:cubicBezTo>
                  <a:pt x="239" y="37"/>
                  <a:pt x="236" y="38"/>
                  <a:pt x="233" y="37"/>
                </a:cubicBezTo>
                <a:cubicBezTo>
                  <a:pt x="233" y="37"/>
                  <a:pt x="232" y="36"/>
                  <a:pt x="231" y="36"/>
                </a:cubicBezTo>
                <a:cubicBezTo>
                  <a:pt x="229" y="37"/>
                  <a:pt x="229" y="40"/>
                  <a:pt x="225" y="39"/>
                </a:cubicBezTo>
                <a:cubicBezTo>
                  <a:pt x="221" y="38"/>
                  <a:pt x="219" y="35"/>
                  <a:pt x="215" y="34"/>
                </a:cubicBezTo>
                <a:cubicBezTo>
                  <a:pt x="212" y="34"/>
                  <a:pt x="211" y="35"/>
                  <a:pt x="209" y="36"/>
                </a:cubicBezTo>
                <a:cubicBezTo>
                  <a:pt x="206" y="36"/>
                  <a:pt x="203" y="34"/>
                  <a:pt x="202" y="33"/>
                </a:cubicBezTo>
                <a:cubicBezTo>
                  <a:pt x="198" y="33"/>
                  <a:pt x="197" y="36"/>
                  <a:pt x="194" y="37"/>
                </a:cubicBezTo>
                <a:cubicBezTo>
                  <a:pt x="191" y="38"/>
                  <a:pt x="187" y="39"/>
                  <a:pt x="184" y="40"/>
                </a:cubicBezTo>
                <a:cubicBezTo>
                  <a:pt x="178" y="41"/>
                  <a:pt x="177" y="36"/>
                  <a:pt x="174" y="36"/>
                </a:cubicBezTo>
                <a:cubicBezTo>
                  <a:pt x="171" y="35"/>
                  <a:pt x="169" y="37"/>
                  <a:pt x="165" y="36"/>
                </a:cubicBezTo>
                <a:cubicBezTo>
                  <a:pt x="164" y="35"/>
                  <a:pt x="163" y="35"/>
                  <a:pt x="161" y="35"/>
                </a:cubicBezTo>
                <a:cubicBezTo>
                  <a:pt x="155" y="33"/>
                  <a:pt x="153" y="38"/>
                  <a:pt x="149" y="39"/>
                </a:cubicBezTo>
                <a:cubicBezTo>
                  <a:pt x="146" y="40"/>
                  <a:pt x="143" y="39"/>
                  <a:pt x="140" y="38"/>
                </a:cubicBezTo>
                <a:cubicBezTo>
                  <a:pt x="139" y="38"/>
                  <a:pt x="137" y="39"/>
                  <a:pt x="135" y="39"/>
                </a:cubicBezTo>
                <a:cubicBezTo>
                  <a:pt x="135" y="40"/>
                  <a:pt x="136" y="40"/>
                  <a:pt x="136" y="40"/>
                </a:cubicBezTo>
                <a:cubicBezTo>
                  <a:pt x="131" y="39"/>
                  <a:pt x="127" y="39"/>
                  <a:pt x="123" y="38"/>
                </a:cubicBezTo>
                <a:cubicBezTo>
                  <a:pt x="125" y="38"/>
                  <a:pt x="127" y="37"/>
                  <a:pt x="129" y="38"/>
                </a:cubicBezTo>
                <a:cubicBezTo>
                  <a:pt x="130" y="38"/>
                  <a:pt x="132" y="40"/>
                  <a:pt x="134" y="40"/>
                </a:cubicBezTo>
                <a:cubicBezTo>
                  <a:pt x="134" y="39"/>
                  <a:pt x="135" y="39"/>
                  <a:pt x="135" y="39"/>
                </a:cubicBezTo>
                <a:cubicBezTo>
                  <a:pt x="134" y="37"/>
                  <a:pt x="132" y="35"/>
                  <a:pt x="126" y="35"/>
                </a:cubicBezTo>
                <a:cubicBezTo>
                  <a:pt x="124" y="36"/>
                  <a:pt x="122" y="36"/>
                  <a:pt x="120" y="37"/>
                </a:cubicBezTo>
                <a:cubicBezTo>
                  <a:pt x="120" y="37"/>
                  <a:pt x="119" y="38"/>
                  <a:pt x="118" y="39"/>
                </a:cubicBezTo>
                <a:cubicBezTo>
                  <a:pt x="115" y="39"/>
                  <a:pt x="114" y="39"/>
                  <a:pt x="114" y="39"/>
                </a:cubicBezTo>
                <a:lnTo>
                  <a:pt x="113" y="39"/>
                </a:lnTo>
                <a:cubicBezTo>
                  <a:pt x="109" y="39"/>
                  <a:pt x="106" y="39"/>
                  <a:pt x="105" y="39"/>
                </a:cubicBezTo>
                <a:cubicBezTo>
                  <a:pt x="104" y="38"/>
                  <a:pt x="104" y="37"/>
                  <a:pt x="103" y="36"/>
                </a:cubicBezTo>
                <a:cubicBezTo>
                  <a:pt x="102" y="35"/>
                  <a:pt x="101" y="35"/>
                  <a:pt x="101" y="34"/>
                </a:cubicBezTo>
                <a:cubicBezTo>
                  <a:pt x="98" y="34"/>
                  <a:pt x="96" y="36"/>
                  <a:pt x="93" y="36"/>
                </a:cubicBezTo>
                <a:cubicBezTo>
                  <a:pt x="91" y="37"/>
                  <a:pt x="90" y="36"/>
                  <a:pt x="88" y="37"/>
                </a:cubicBezTo>
                <a:cubicBezTo>
                  <a:pt x="86" y="38"/>
                  <a:pt x="82" y="39"/>
                  <a:pt x="79" y="38"/>
                </a:cubicBezTo>
                <a:cubicBezTo>
                  <a:pt x="77" y="38"/>
                  <a:pt x="75" y="37"/>
                  <a:pt x="74" y="37"/>
                </a:cubicBezTo>
                <a:cubicBezTo>
                  <a:pt x="73" y="37"/>
                  <a:pt x="73" y="37"/>
                  <a:pt x="72" y="37"/>
                </a:cubicBezTo>
                <a:cubicBezTo>
                  <a:pt x="71" y="37"/>
                  <a:pt x="70" y="37"/>
                  <a:pt x="69" y="36"/>
                </a:cubicBezTo>
                <a:cubicBezTo>
                  <a:pt x="67" y="36"/>
                  <a:pt x="64" y="34"/>
                  <a:pt x="61" y="35"/>
                </a:cubicBezTo>
                <a:cubicBezTo>
                  <a:pt x="59" y="35"/>
                  <a:pt x="58" y="36"/>
                  <a:pt x="56" y="36"/>
                </a:cubicBezTo>
                <a:cubicBezTo>
                  <a:pt x="55" y="36"/>
                  <a:pt x="54" y="36"/>
                  <a:pt x="52" y="36"/>
                </a:cubicBezTo>
                <a:close/>
                <a:moveTo>
                  <a:pt x="7" y="150"/>
                </a:moveTo>
                <a:cubicBezTo>
                  <a:pt x="9" y="149"/>
                  <a:pt x="9" y="149"/>
                  <a:pt x="10" y="148"/>
                </a:cubicBezTo>
                <a:cubicBezTo>
                  <a:pt x="10" y="146"/>
                  <a:pt x="10" y="146"/>
                  <a:pt x="9" y="145"/>
                </a:cubicBezTo>
                <a:cubicBezTo>
                  <a:pt x="9" y="145"/>
                  <a:pt x="9" y="145"/>
                  <a:pt x="8" y="145"/>
                </a:cubicBezTo>
                <a:cubicBezTo>
                  <a:pt x="8" y="145"/>
                  <a:pt x="8" y="145"/>
                  <a:pt x="7" y="145"/>
                </a:cubicBezTo>
                <a:cubicBezTo>
                  <a:pt x="7" y="146"/>
                  <a:pt x="6" y="148"/>
                  <a:pt x="7" y="149"/>
                </a:cubicBezTo>
                <a:cubicBezTo>
                  <a:pt x="7" y="149"/>
                  <a:pt x="7" y="149"/>
                  <a:pt x="7" y="150"/>
                </a:cubicBezTo>
                <a:close/>
                <a:moveTo>
                  <a:pt x="12" y="159"/>
                </a:moveTo>
                <a:cubicBezTo>
                  <a:pt x="14" y="159"/>
                  <a:pt x="15" y="160"/>
                  <a:pt x="16" y="159"/>
                </a:cubicBezTo>
                <a:lnTo>
                  <a:pt x="16" y="159"/>
                </a:lnTo>
                <a:cubicBezTo>
                  <a:pt x="16" y="159"/>
                  <a:pt x="16" y="159"/>
                  <a:pt x="16" y="158"/>
                </a:cubicBezTo>
                <a:cubicBezTo>
                  <a:pt x="16" y="158"/>
                  <a:pt x="16" y="158"/>
                  <a:pt x="16" y="157"/>
                </a:cubicBezTo>
                <a:cubicBezTo>
                  <a:pt x="12" y="157"/>
                  <a:pt x="9" y="157"/>
                  <a:pt x="7" y="156"/>
                </a:cubicBezTo>
                <a:cubicBezTo>
                  <a:pt x="6" y="156"/>
                  <a:pt x="7" y="156"/>
                  <a:pt x="6" y="156"/>
                </a:cubicBezTo>
                <a:cubicBezTo>
                  <a:pt x="6" y="157"/>
                  <a:pt x="6" y="158"/>
                  <a:pt x="6" y="158"/>
                </a:cubicBezTo>
                <a:cubicBezTo>
                  <a:pt x="6" y="159"/>
                  <a:pt x="6" y="159"/>
                  <a:pt x="7" y="160"/>
                </a:cubicBezTo>
                <a:cubicBezTo>
                  <a:pt x="9" y="161"/>
                  <a:pt x="10" y="160"/>
                  <a:pt x="12" y="159"/>
                </a:cubicBezTo>
                <a:close/>
                <a:moveTo>
                  <a:pt x="7" y="176"/>
                </a:moveTo>
                <a:cubicBezTo>
                  <a:pt x="7" y="175"/>
                  <a:pt x="7" y="175"/>
                  <a:pt x="7" y="175"/>
                </a:cubicBezTo>
                <a:cubicBezTo>
                  <a:pt x="7" y="174"/>
                  <a:pt x="6" y="174"/>
                  <a:pt x="6" y="174"/>
                </a:cubicBezTo>
                <a:lnTo>
                  <a:pt x="5" y="174"/>
                </a:lnTo>
                <a:cubicBezTo>
                  <a:pt x="5" y="174"/>
                  <a:pt x="4" y="175"/>
                  <a:pt x="4" y="175"/>
                </a:cubicBezTo>
                <a:cubicBezTo>
                  <a:pt x="4" y="176"/>
                  <a:pt x="4" y="177"/>
                  <a:pt x="5" y="177"/>
                </a:cubicBezTo>
                <a:cubicBezTo>
                  <a:pt x="7" y="177"/>
                  <a:pt x="6" y="177"/>
                  <a:pt x="7" y="176"/>
                </a:cubicBezTo>
                <a:close/>
                <a:moveTo>
                  <a:pt x="432" y="227"/>
                </a:moveTo>
                <a:lnTo>
                  <a:pt x="409" y="227"/>
                </a:lnTo>
                <a:cubicBezTo>
                  <a:pt x="405" y="227"/>
                  <a:pt x="454" y="227"/>
                  <a:pt x="432" y="227"/>
                </a:cubicBezTo>
                <a:close/>
                <a:moveTo>
                  <a:pt x="397" y="149"/>
                </a:moveTo>
                <a:cubicBezTo>
                  <a:pt x="396" y="149"/>
                  <a:pt x="395" y="149"/>
                  <a:pt x="394" y="149"/>
                </a:cubicBezTo>
                <a:cubicBezTo>
                  <a:pt x="392" y="149"/>
                  <a:pt x="391" y="149"/>
                  <a:pt x="389" y="149"/>
                </a:cubicBezTo>
                <a:cubicBezTo>
                  <a:pt x="387" y="149"/>
                  <a:pt x="385" y="149"/>
                  <a:pt x="384" y="149"/>
                </a:cubicBezTo>
                <a:cubicBezTo>
                  <a:pt x="383" y="149"/>
                  <a:pt x="382" y="149"/>
                  <a:pt x="381" y="149"/>
                </a:cubicBezTo>
                <a:lnTo>
                  <a:pt x="381" y="136"/>
                </a:lnTo>
                <a:lnTo>
                  <a:pt x="410" y="136"/>
                </a:lnTo>
                <a:cubicBezTo>
                  <a:pt x="411" y="136"/>
                  <a:pt x="411" y="136"/>
                  <a:pt x="412" y="136"/>
                </a:cubicBezTo>
                <a:cubicBezTo>
                  <a:pt x="412" y="136"/>
                  <a:pt x="413" y="136"/>
                  <a:pt x="414" y="137"/>
                </a:cubicBezTo>
                <a:cubicBezTo>
                  <a:pt x="415" y="137"/>
                  <a:pt x="416" y="138"/>
                  <a:pt x="416" y="138"/>
                </a:cubicBezTo>
                <a:cubicBezTo>
                  <a:pt x="417" y="139"/>
                  <a:pt x="418" y="140"/>
                  <a:pt x="418" y="141"/>
                </a:cubicBezTo>
                <a:cubicBezTo>
                  <a:pt x="418" y="141"/>
                  <a:pt x="418" y="142"/>
                  <a:pt x="418" y="142"/>
                </a:cubicBezTo>
                <a:cubicBezTo>
                  <a:pt x="418" y="143"/>
                  <a:pt x="418" y="144"/>
                  <a:pt x="417" y="145"/>
                </a:cubicBezTo>
                <a:cubicBezTo>
                  <a:pt x="417" y="146"/>
                  <a:pt x="417" y="147"/>
                  <a:pt x="416" y="147"/>
                </a:cubicBezTo>
                <a:cubicBezTo>
                  <a:pt x="416" y="148"/>
                  <a:pt x="415" y="149"/>
                  <a:pt x="415" y="149"/>
                </a:cubicBezTo>
                <a:lnTo>
                  <a:pt x="397" y="149"/>
                </a:lnTo>
                <a:close/>
                <a:moveTo>
                  <a:pt x="370" y="149"/>
                </a:moveTo>
                <a:lnTo>
                  <a:pt x="342" y="149"/>
                </a:lnTo>
                <a:cubicBezTo>
                  <a:pt x="341" y="149"/>
                  <a:pt x="341" y="149"/>
                  <a:pt x="340" y="149"/>
                </a:cubicBezTo>
                <a:cubicBezTo>
                  <a:pt x="339" y="149"/>
                  <a:pt x="339" y="149"/>
                  <a:pt x="338" y="149"/>
                </a:cubicBezTo>
                <a:cubicBezTo>
                  <a:pt x="337" y="149"/>
                  <a:pt x="337" y="149"/>
                  <a:pt x="336" y="149"/>
                </a:cubicBezTo>
                <a:cubicBezTo>
                  <a:pt x="335" y="149"/>
                  <a:pt x="335" y="149"/>
                  <a:pt x="334" y="149"/>
                </a:cubicBezTo>
                <a:lnTo>
                  <a:pt x="333" y="148"/>
                </a:lnTo>
                <a:cubicBezTo>
                  <a:pt x="333" y="147"/>
                  <a:pt x="332" y="146"/>
                  <a:pt x="332" y="145"/>
                </a:cubicBezTo>
                <a:cubicBezTo>
                  <a:pt x="332" y="144"/>
                  <a:pt x="332" y="143"/>
                  <a:pt x="332" y="142"/>
                </a:cubicBezTo>
                <a:cubicBezTo>
                  <a:pt x="332" y="141"/>
                  <a:pt x="332" y="140"/>
                  <a:pt x="332" y="139"/>
                </a:cubicBezTo>
                <a:cubicBezTo>
                  <a:pt x="332" y="139"/>
                  <a:pt x="333" y="138"/>
                  <a:pt x="333" y="138"/>
                </a:cubicBezTo>
                <a:lnTo>
                  <a:pt x="336" y="136"/>
                </a:lnTo>
                <a:cubicBezTo>
                  <a:pt x="338" y="136"/>
                  <a:pt x="340" y="136"/>
                  <a:pt x="342" y="136"/>
                </a:cubicBezTo>
                <a:cubicBezTo>
                  <a:pt x="345" y="136"/>
                  <a:pt x="348" y="136"/>
                  <a:pt x="352" y="136"/>
                </a:cubicBezTo>
                <a:cubicBezTo>
                  <a:pt x="356" y="136"/>
                  <a:pt x="359" y="136"/>
                  <a:pt x="362" y="136"/>
                </a:cubicBezTo>
                <a:cubicBezTo>
                  <a:pt x="365" y="136"/>
                  <a:pt x="368" y="136"/>
                  <a:pt x="370" y="136"/>
                </a:cubicBezTo>
                <a:lnTo>
                  <a:pt x="370" y="149"/>
                </a:lnTo>
                <a:close/>
                <a:moveTo>
                  <a:pt x="321" y="73"/>
                </a:moveTo>
                <a:lnTo>
                  <a:pt x="321" y="76"/>
                </a:lnTo>
                <a:lnTo>
                  <a:pt x="323" y="79"/>
                </a:lnTo>
                <a:lnTo>
                  <a:pt x="324" y="81"/>
                </a:lnTo>
                <a:cubicBezTo>
                  <a:pt x="330" y="81"/>
                  <a:pt x="336" y="80"/>
                  <a:pt x="344" y="80"/>
                </a:cubicBezTo>
                <a:cubicBezTo>
                  <a:pt x="352" y="80"/>
                  <a:pt x="361" y="80"/>
                  <a:pt x="372" y="80"/>
                </a:cubicBezTo>
                <a:cubicBezTo>
                  <a:pt x="382" y="80"/>
                  <a:pt x="391" y="80"/>
                  <a:pt x="399" y="80"/>
                </a:cubicBezTo>
                <a:cubicBezTo>
                  <a:pt x="407" y="80"/>
                  <a:pt x="414" y="80"/>
                  <a:pt x="419" y="81"/>
                </a:cubicBezTo>
                <a:cubicBezTo>
                  <a:pt x="420" y="81"/>
                  <a:pt x="421" y="81"/>
                  <a:pt x="423" y="81"/>
                </a:cubicBezTo>
                <a:cubicBezTo>
                  <a:pt x="424" y="81"/>
                  <a:pt x="426" y="81"/>
                  <a:pt x="428" y="81"/>
                </a:cubicBezTo>
                <a:cubicBezTo>
                  <a:pt x="430" y="80"/>
                  <a:pt x="432" y="80"/>
                  <a:pt x="433" y="79"/>
                </a:cubicBezTo>
                <a:cubicBezTo>
                  <a:pt x="434" y="78"/>
                  <a:pt x="435" y="77"/>
                  <a:pt x="435" y="76"/>
                </a:cubicBezTo>
                <a:cubicBezTo>
                  <a:pt x="435" y="76"/>
                  <a:pt x="435" y="75"/>
                  <a:pt x="435" y="74"/>
                </a:cubicBezTo>
                <a:cubicBezTo>
                  <a:pt x="435" y="74"/>
                  <a:pt x="435" y="73"/>
                  <a:pt x="434" y="72"/>
                </a:cubicBezTo>
                <a:cubicBezTo>
                  <a:pt x="434" y="71"/>
                  <a:pt x="433" y="70"/>
                  <a:pt x="433" y="70"/>
                </a:cubicBezTo>
                <a:cubicBezTo>
                  <a:pt x="432" y="69"/>
                  <a:pt x="431" y="69"/>
                  <a:pt x="431" y="69"/>
                </a:cubicBezTo>
                <a:cubicBezTo>
                  <a:pt x="427" y="69"/>
                  <a:pt x="421" y="69"/>
                  <a:pt x="414" y="69"/>
                </a:cubicBezTo>
                <a:cubicBezTo>
                  <a:pt x="408" y="70"/>
                  <a:pt x="400" y="70"/>
                  <a:pt x="391" y="69"/>
                </a:cubicBezTo>
                <a:cubicBezTo>
                  <a:pt x="383" y="69"/>
                  <a:pt x="375" y="69"/>
                  <a:pt x="368" y="69"/>
                </a:cubicBezTo>
                <a:cubicBezTo>
                  <a:pt x="362" y="69"/>
                  <a:pt x="356" y="69"/>
                  <a:pt x="352" y="69"/>
                </a:cubicBezTo>
                <a:cubicBezTo>
                  <a:pt x="350" y="69"/>
                  <a:pt x="348" y="70"/>
                  <a:pt x="345" y="69"/>
                </a:cubicBezTo>
                <a:cubicBezTo>
                  <a:pt x="343" y="69"/>
                  <a:pt x="340" y="69"/>
                  <a:pt x="336" y="69"/>
                </a:cubicBezTo>
                <a:cubicBezTo>
                  <a:pt x="333" y="69"/>
                  <a:pt x="330" y="69"/>
                  <a:pt x="327" y="70"/>
                </a:cubicBezTo>
                <a:cubicBezTo>
                  <a:pt x="325" y="71"/>
                  <a:pt x="323" y="72"/>
                  <a:pt x="321" y="73"/>
                </a:cubicBezTo>
                <a:close/>
                <a:moveTo>
                  <a:pt x="298" y="158"/>
                </a:moveTo>
                <a:cubicBezTo>
                  <a:pt x="298" y="161"/>
                  <a:pt x="297" y="165"/>
                  <a:pt x="297" y="170"/>
                </a:cubicBezTo>
                <a:cubicBezTo>
                  <a:pt x="296" y="175"/>
                  <a:pt x="295" y="180"/>
                  <a:pt x="294" y="187"/>
                </a:cubicBezTo>
                <a:cubicBezTo>
                  <a:pt x="293" y="193"/>
                  <a:pt x="292" y="199"/>
                  <a:pt x="292" y="204"/>
                </a:cubicBezTo>
                <a:cubicBezTo>
                  <a:pt x="291" y="209"/>
                  <a:pt x="291" y="213"/>
                  <a:pt x="291" y="217"/>
                </a:cubicBezTo>
                <a:lnTo>
                  <a:pt x="291" y="219"/>
                </a:lnTo>
                <a:lnTo>
                  <a:pt x="295" y="221"/>
                </a:lnTo>
                <a:lnTo>
                  <a:pt x="299" y="221"/>
                </a:lnTo>
                <a:cubicBezTo>
                  <a:pt x="299" y="221"/>
                  <a:pt x="299" y="220"/>
                  <a:pt x="299" y="220"/>
                </a:cubicBezTo>
                <a:cubicBezTo>
                  <a:pt x="299" y="220"/>
                  <a:pt x="299" y="220"/>
                  <a:pt x="299" y="219"/>
                </a:cubicBezTo>
                <a:cubicBezTo>
                  <a:pt x="300" y="219"/>
                  <a:pt x="300" y="219"/>
                  <a:pt x="300" y="219"/>
                </a:cubicBezTo>
                <a:cubicBezTo>
                  <a:pt x="300" y="219"/>
                  <a:pt x="301" y="218"/>
                  <a:pt x="301" y="218"/>
                </a:cubicBezTo>
                <a:cubicBezTo>
                  <a:pt x="302" y="214"/>
                  <a:pt x="302" y="210"/>
                  <a:pt x="303" y="204"/>
                </a:cubicBezTo>
                <a:cubicBezTo>
                  <a:pt x="304" y="199"/>
                  <a:pt x="305" y="192"/>
                  <a:pt x="306" y="185"/>
                </a:cubicBezTo>
                <a:cubicBezTo>
                  <a:pt x="307" y="178"/>
                  <a:pt x="307" y="171"/>
                  <a:pt x="308" y="166"/>
                </a:cubicBezTo>
                <a:cubicBezTo>
                  <a:pt x="309" y="160"/>
                  <a:pt x="309" y="156"/>
                  <a:pt x="310" y="152"/>
                </a:cubicBezTo>
                <a:lnTo>
                  <a:pt x="310" y="139"/>
                </a:lnTo>
                <a:cubicBezTo>
                  <a:pt x="310" y="137"/>
                  <a:pt x="310" y="134"/>
                  <a:pt x="309" y="131"/>
                </a:cubicBezTo>
                <a:cubicBezTo>
                  <a:pt x="309" y="128"/>
                  <a:pt x="309" y="124"/>
                  <a:pt x="309" y="120"/>
                </a:cubicBezTo>
                <a:cubicBezTo>
                  <a:pt x="308" y="116"/>
                  <a:pt x="308" y="113"/>
                  <a:pt x="308" y="110"/>
                </a:cubicBezTo>
                <a:cubicBezTo>
                  <a:pt x="307" y="107"/>
                  <a:pt x="307" y="104"/>
                  <a:pt x="307" y="102"/>
                </a:cubicBezTo>
                <a:cubicBezTo>
                  <a:pt x="307" y="100"/>
                  <a:pt x="306" y="98"/>
                  <a:pt x="305" y="94"/>
                </a:cubicBezTo>
                <a:cubicBezTo>
                  <a:pt x="304" y="91"/>
                  <a:pt x="303" y="87"/>
                  <a:pt x="302" y="82"/>
                </a:cubicBezTo>
                <a:cubicBezTo>
                  <a:pt x="301" y="78"/>
                  <a:pt x="301" y="74"/>
                  <a:pt x="302" y="71"/>
                </a:cubicBezTo>
                <a:cubicBezTo>
                  <a:pt x="304" y="68"/>
                  <a:pt x="306" y="65"/>
                  <a:pt x="308" y="63"/>
                </a:cubicBezTo>
                <a:cubicBezTo>
                  <a:pt x="315" y="63"/>
                  <a:pt x="325" y="62"/>
                  <a:pt x="336" y="62"/>
                </a:cubicBezTo>
                <a:cubicBezTo>
                  <a:pt x="346" y="62"/>
                  <a:pt x="359" y="62"/>
                  <a:pt x="374" y="62"/>
                </a:cubicBezTo>
                <a:cubicBezTo>
                  <a:pt x="389" y="62"/>
                  <a:pt x="402" y="62"/>
                  <a:pt x="413" y="63"/>
                </a:cubicBezTo>
                <a:cubicBezTo>
                  <a:pt x="424" y="63"/>
                  <a:pt x="434" y="63"/>
                  <a:pt x="441" y="63"/>
                </a:cubicBezTo>
                <a:cubicBezTo>
                  <a:pt x="441" y="63"/>
                  <a:pt x="442" y="64"/>
                  <a:pt x="442" y="64"/>
                </a:cubicBezTo>
                <a:cubicBezTo>
                  <a:pt x="442" y="64"/>
                  <a:pt x="443" y="65"/>
                  <a:pt x="444" y="65"/>
                </a:cubicBezTo>
                <a:cubicBezTo>
                  <a:pt x="444" y="66"/>
                  <a:pt x="445" y="66"/>
                  <a:pt x="445" y="66"/>
                </a:cubicBezTo>
                <a:cubicBezTo>
                  <a:pt x="446" y="67"/>
                  <a:pt x="447" y="67"/>
                  <a:pt x="447" y="67"/>
                </a:cubicBezTo>
                <a:lnTo>
                  <a:pt x="449" y="73"/>
                </a:lnTo>
                <a:cubicBezTo>
                  <a:pt x="449" y="74"/>
                  <a:pt x="448" y="75"/>
                  <a:pt x="448" y="76"/>
                </a:cubicBezTo>
                <a:cubicBezTo>
                  <a:pt x="448" y="77"/>
                  <a:pt x="448" y="78"/>
                  <a:pt x="447" y="80"/>
                </a:cubicBezTo>
                <a:cubicBezTo>
                  <a:pt x="447" y="81"/>
                  <a:pt x="446" y="83"/>
                  <a:pt x="446" y="84"/>
                </a:cubicBezTo>
                <a:cubicBezTo>
                  <a:pt x="445" y="85"/>
                  <a:pt x="445" y="86"/>
                  <a:pt x="444" y="86"/>
                </a:cubicBezTo>
                <a:cubicBezTo>
                  <a:pt x="444" y="87"/>
                  <a:pt x="443" y="87"/>
                  <a:pt x="442" y="87"/>
                </a:cubicBezTo>
                <a:cubicBezTo>
                  <a:pt x="442" y="87"/>
                  <a:pt x="441" y="88"/>
                  <a:pt x="440" y="88"/>
                </a:cubicBezTo>
                <a:cubicBezTo>
                  <a:pt x="439" y="88"/>
                  <a:pt x="438" y="88"/>
                  <a:pt x="438" y="88"/>
                </a:cubicBezTo>
                <a:cubicBezTo>
                  <a:pt x="437" y="88"/>
                  <a:pt x="437" y="88"/>
                  <a:pt x="437" y="88"/>
                </a:cubicBezTo>
                <a:lnTo>
                  <a:pt x="408" y="88"/>
                </a:lnTo>
                <a:cubicBezTo>
                  <a:pt x="407" y="88"/>
                  <a:pt x="407" y="88"/>
                  <a:pt x="406" y="88"/>
                </a:cubicBezTo>
                <a:cubicBezTo>
                  <a:pt x="405" y="88"/>
                  <a:pt x="405" y="88"/>
                  <a:pt x="404" y="88"/>
                </a:cubicBezTo>
                <a:cubicBezTo>
                  <a:pt x="403" y="88"/>
                  <a:pt x="402" y="88"/>
                  <a:pt x="402" y="88"/>
                </a:cubicBezTo>
                <a:cubicBezTo>
                  <a:pt x="401" y="88"/>
                  <a:pt x="401" y="88"/>
                  <a:pt x="400" y="88"/>
                </a:cubicBezTo>
                <a:lnTo>
                  <a:pt x="356" y="88"/>
                </a:lnTo>
                <a:cubicBezTo>
                  <a:pt x="354" y="88"/>
                  <a:pt x="352" y="88"/>
                  <a:pt x="349" y="88"/>
                </a:cubicBezTo>
                <a:cubicBezTo>
                  <a:pt x="346" y="88"/>
                  <a:pt x="342" y="88"/>
                  <a:pt x="338" y="88"/>
                </a:cubicBezTo>
                <a:cubicBezTo>
                  <a:pt x="334" y="88"/>
                  <a:pt x="330" y="90"/>
                  <a:pt x="327" y="92"/>
                </a:cubicBezTo>
                <a:cubicBezTo>
                  <a:pt x="325" y="93"/>
                  <a:pt x="323" y="96"/>
                  <a:pt x="321" y="98"/>
                </a:cubicBezTo>
                <a:cubicBezTo>
                  <a:pt x="321" y="99"/>
                  <a:pt x="321" y="99"/>
                  <a:pt x="321" y="100"/>
                </a:cubicBezTo>
                <a:cubicBezTo>
                  <a:pt x="321" y="101"/>
                  <a:pt x="321" y="102"/>
                  <a:pt x="321" y="103"/>
                </a:cubicBezTo>
                <a:cubicBezTo>
                  <a:pt x="321" y="104"/>
                  <a:pt x="321" y="105"/>
                  <a:pt x="321" y="106"/>
                </a:cubicBezTo>
                <a:cubicBezTo>
                  <a:pt x="321" y="107"/>
                  <a:pt x="321" y="108"/>
                  <a:pt x="321" y="108"/>
                </a:cubicBezTo>
                <a:cubicBezTo>
                  <a:pt x="322" y="109"/>
                  <a:pt x="322" y="110"/>
                  <a:pt x="323" y="111"/>
                </a:cubicBezTo>
                <a:cubicBezTo>
                  <a:pt x="323" y="112"/>
                  <a:pt x="324" y="113"/>
                  <a:pt x="325" y="115"/>
                </a:cubicBezTo>
                <a:cubicBezTo>
                  <a:pt x="327" y="116"/>
                  <a:pt x="328" y="117"/>
                  <a:pt x="329" y="117"/>
                </a:cubicBezTo>
                <a:cubicBezTo>
                  <a:pt x="331" y="118"/>
                  <a:pt x="332" y="118"/>
                  <a:pt x="333" y="119"/>
                </a:cubicBezTo>
                <a:cubicBezTo>
                  <a:pt x="335" y="119"/>
                  <a:pt x="337" y="119"/>
                  <a:pt x="340" y="119"/>
                </a:cubicBezTo>
                <a:cubicBezTo>
                  <a:pt x="343" y="119"/>
                  <a:pt x="347" y="119"/>
                  <a:pt x="351" y="119"/>
                </a:cubicBezTo>
                <a:cubicBezTo>
                  <a:pt x="355" y="119"/>
                  <a:pt x="358" y="119"/>
                  <a:pt x="361" y="119"/>
                </a:cubicBezTo>
                <a:cubicBezTo>
                  <a:pt x="365" y="120"/>
                  <a:pt x="367" y="120"/>
                  <a:pt x="370" y="120"/>
                </a:cubicBezTo>
                <a:cubicBezTo>
                  <a:pt x="370" y="120"/>
                  <a:pt x="370" y="121"/>
                  <a:pt x="370" y="121"/>
                </a:cubicBezTo>
                <a:cubicBezTo>
                  <a:pt x="370" y="121"/>
                  <a:pt x="370" y="122"/>
                  <a:pt x="370" y="122"/>
                </a:cubicBezTo>
                <a:cubicBezTo>
                  <a:pt x="370" y="123"/>
                  <a:pt x="370" y="124"/>
                  <a:pt x="370" y="124"/>
                </a:cubicBezTo>
                <a:cubicBezTo>
                  <a:pt x="370" y="125"/>
                  <a:pt x="370" y="125"/>
                  <a:pt x="370" y="126"/>
                </a:cubicBezTo>
                <a:lnTo>
                  <a:pt x="337" y="126"/>
                </a:lnTo>
                <a:cubicBezTo>
                  <a:pt x="336" y="126"/>
                  <a:pt x="334" y="126"/>
                  <a:pt x="331" y="127"/>
                </a:cubicBezTo>
                <a:cubicBezTo>
                  <a:pt x="329" y="128"/>
                  <a:pt x="326" y="130"/>
                  <a:pt x="324" y="132"/>
                </a:cubicBezTo>
                <a:cubicBezTo>
                  <a:pt x="322" y="135"/>
                  <a:pt x="321" y="138"/>
                  <a:pt x="321" y="140"/>
                </a:cubicBezTo>
                <a:cubicBezTo>
                  <a:pt x="321" y="143"/>
                  <a:pt x="321" y="145"/>
                  <a:pt x="321" y="146"/>
                </a:cubicBezTo>
                <a:cubicBezTo>
                  <a:pt x="322" y="147"/>
                  <a:pt x="322" y="148"/>
                  <a:pt x="322" y="149"/>
                </a:cubicBezTo>
                <a:cubicBezTo>
                  <a:pt x="323" y="151"/>
                  <a:pt x="324" y="152"/>
                  <a:pt x="325" y="153"/>
                </a:cubicBezTo>
                <a:cubicBezTo>
                  <a:pt x="326" y="155"/>
                  <a:pt x="327" y="156"/>
                  <a:pt x="328" y="157"/>
                </a:cubicBezTo>
                <a:cubicBezTo>
                  <a:pt x="329" y="157"/>
                  <a:pt x="331" y="158"/>
                  <a:pt x="332" y="158"/>
                </a:cubicBezTo>
                <a:cubicBezTo>
                  <a:pt x="333" y="159"/>
                  <a:pt x="336" y="159"/>
                  <a:pt x="339" y="159"/>
                </a:cubicBezTo>
                <a:cubicBezTo>
                  <a:pt x="342" y="160"/>
                  <a:pt x="346" y="160"/>
                  <a:pt x="350" y="160"/>
                </a:cubicBezTo>
                <a:cubicBezTo>
                  <a:pt x="354" y="160"/>
                  <a:pt x="358" y="160"/>
                  <a:pt x="361" y="160"/>
                </a:cubicBezTo>
                <a:cubicBezTo>
                  <a:pt x="365" y="160"/>
                  <a:pt x="367" y="160"/>
                  <a:pt x="370" y="160"/>
                </a:cubicBezTo>
                <a:lnTo>
                  <a:pt x="370" y="164"/>
                </a:lnTo>
                <a:cubicBezTo>
                  <a:pt x="369" y="164"/>
                  <a:pt x="368" y="165"/>
                  <a:pt x="368" y="165"/>
                </a:cubicBezTo>
                <a:cubicBezTo>
                  <a:pt x="367" y="166"/>
                  <a:pt x="367" y="166"/>
                  <a:pt x="366" y="167"/>
                </a:cubicBezTo>
                <a:cubicBezTo>
                  <a:pt x="365" y="168"/>
                  <a:pt x="365" y="168"/>
                  <a:pt x="365" y="169"/>
                </a:cubicBezTo>
                <a:cubicBezTo>
                  <a:pt x="364" y="169"/>
                  <a:pt x="364" y="170"/>
                  <a:pt x="364" y="170"/>
                </a:cubicBezTo>
                <a:cubicBezTo>
                  <a:pt x="362" y="170"/>
                  <a:pt x="360" y="170"/>
                  <a:pt x="358" y="170"/>
                </a:cubicBezTo>
                <a:cubicBezTo>
                  <a:pt x="356" y="169"/>
                  <a:pt x="353" y="169"/>
                  <a:pt x="351" y="169"/>
                </a:cubicBezTo>
                <a:cubicBezTo>
                  <a:pt x="348" y="169"/>
                  <a:pt x="346" y="169"/>
                  <a:pt x="344" y="169"/>
                </a:cubicBezTo>
                <a:cubicBezTo>
                  <a:pt x="342" y="168"/>
                  <a:pt x="340" y="168"/>
                  <a:pt x="339" y="168"/>
                </a:cubicBezTo>
                <a:cubicBezTo>
                  <a:pt x="336" y="169"/>
                  <a:pt x="332" y="171"/>
                  <a:pt x="329" y="173"/>
                </a:cubicBezTo>
                <a:cubicBezTo>
                  <a:pt x="326" y="176"/>
                  <a:pt x="324" y="179"/>
                  <a:pt x="322" y="184"/>
                </a:cubicBezTo>
                <a:cubicBezTo>
                  <a:pt x="321" y="189"/>
                  <a:pt x="320" y="193"/>
                  <a:pt x="321" y="196"/>
                </a:cubicBezTo>
                <a:cubicBezTo>
                  <a:pt x="321" y="200"/>
                  <a:pt x="321" y="203"/>
                  <a:pt x="321" y="205"/>
                </a:cubicBezTo>
                <a:cubicBezTo>
                  <a:pt x="322" y="206"/>
                  <a:pt x="322" y="207"/>
                  <a:pt x="322" y="208"/>
                </a:cubicBezTo>
                <a:cubicBezTo>
                  <a:pt x="323" y="209"/>
                  <a:pt x="324" y="210"/>
                  <a:pt x="325" y="212"/>
                </a:cubicBezTo>
                <a:cubicBezTo>
                  <a:pt x="326" y="214"/>
                  <a:pt x="327" y="215"/>
                  <a:pt x="327" y="216"/>
                </a:cubicBezTo>
                <a:cubicBezTo>
                  <a:pt x="328" y="217"/>
                  <a:pt x="329" y="218"/>
                  <a:pt x="330" y="218"/>
                </a:cubicBezTo>
                <a:cubicBezTo>
                  <a:pt x="332" y="219"/>
                  <a:pt x="335" y="220"/>
                  <a:pt x="338" y="220"/>
                </a:cubicBezTo>
                <a:cubicBezTo>
                  <a:pt x="341" y="221"/>
                  <a:pt x="345" y="221"/>
                  <a:pt x="349" y="221"/>
                </a:cubicBezTo>
                <a:cubicBezTo>
                  <a:pt x="353" y="221"/>
                  <a:pt x="357" y="221"/>
                  <a:pt x="360" y="221"/>
                </a:cubicBezTo>
                <a:cubicBezTo>
                  <a:pt x="363" y="221"/>
                  <a:pt x="366" y="221"/>
                  <a:pt x="368" y="221"/>
                </a:cubicBezTo>
                <a:lnTo>
                  <a:pt x="391" y="221"/>
                </a:lnTo>
                <a:cubicBezTo>
                  <a:pt x="393" y="221"/>
                  <a:pt x="394" y="221"/>
                  <a:pt x="396" y="220"/>
                </a:cubicBezTo>
                <a:cubicBezTo>
                  <a:pt x="398" y="220"/>
                  <a:pt x="400" y="220"/>
                  <a:pt x="403" y="220"/>
                </a:cubicBezTo>
                <a:cubicBezTo>
                  <a:pt x="406" y="220"/>
                  <a:pt x="408" y="220"/>
                  <a:pt x="410" y="220"/>
                </a:cubicBezTo>
                <a:cubicBezTo>
                  <a:pt x="412" y="220"/>
                  <a:pt x="414" y="220"/>
                  <a:pt x="415" y="219"/>
                </a:cubicBezTo>
                <a:cubicBezTo>
                  <a:pt x="417" y="219"/>
                  <a:pt x="420" y="217"/>
                  <a:pt x="422" y="215"/>
                </a:cubicBezTo>
                <a:cubicBezTo>
                  <a:pt x="425" y="212"/>
                  <a:pt x="426" y="209"/>
                  <a:pt x="427" y="205"/>
                </a:cubicBezTo>
                <a:cubicBezTo>
                  <a:pt x="429" y="201"/>
                  <a:pt x="429" y="197"/>
                  <a:pt x="429" y="194"/>
                </a:cubicBezTo>
                <a:cubicBezTo>
                  <a:pt x="429" y="191"/>
                  <a:pt x="428" y="189"/>
                  <a:pt x="428" y="187"/>
                </a:cubicBezTo>
                <a:cubicBezTo>
                  <a:pt x="428" y="184"/>
                  <a:pt x="427" y="181"/>
                  <a:pt x="425" y="178"/>
                </a:cubicBezTo>
                <a:cubicBezTo>
                  <a:pt x="423" y="174"/>
                  <a:pt x="420" y="172"/>
                  <a:pt x="416" y="170"/>
                </a:cubicBezTo>
                <a:cubicBezTo>
                  <a:pt x="411" y="169"/>
                  <a:pt x="407" y="168"/>
                  <a:pt x="403" y="169"/>
                </a:cubicBezTo>
                <a:cubicBezTo>
                  <a:pt x="399" y="169"/>
                  <a:pt x="396" y="169"/>
                  <a:pt x="394" y="170"/>
                </a:cubicBezTo>
                <a:lnTo>
                  <a:pt x="391" y="173"/>
                </a:lnTo>
                <a:lnTo>
                  <a:pt x="391" y="176"/>
                </a:lnTo>
                <a:cubicBezTo>
                  <a:pt x="391" y="176"/>
                  <a:pt x="392" y="176"/>
                  <a:pt x="392" y="177"/>
                </a:cubicBezTo>
                <a:cubicBezTo>
                  <a:pt x="392" y="177"/>
                  <a:pt x="392" y="177"/>
                  <a:pt x="392" y="178"/>
                </a:cubicBezTo>
                <a:cubicBezTo>
                  <a:pt x="393" y="178"/>
                  <a:pt x="393" y="179"/>
                  <a:pt x="393" y="179"/>
                </a:cubicBezTo>
                <a:cubicBezTo>
                  <a:pt x="394" y="179"/>
                  <a:pt x="394" y="180"/>
                  <a:pt x="394" y="180"/>
                </a:cubicBezTo>
                <a:lnTo>
                  <a:pt x="412" y="180"/>
                </a:lnTo>
                <a:cubicBezTo>
                  <a:pt x="412" y="180"/>
                  <a:pt x="413" y="181"/>
                  <a:pt x="414" y="181"/>
                </a:cubicBezTo>
                <a:cubicBezTo>
                  <a:pt x="414" y="182"/>
                  <a:pt x="415" y="182"/>
                  <a:pt x="415" y="183"/>
                </a:cubicBezTo>
                <a:cubicBezTo>
                  <a:pt x="416" y="184"/>
                  <a:pt x="416" y="184"/>
                  <a:pt x="417" y="185"/>
                </a:cubicBezTo>
                <a:cubicBezTo>
                  <a:pt x="417" y="185"/>
                  <a:pt x="418" y="186"/>
                  <a:pt x="418" y="186"/>
                </a:cubicBezTo>
                <a:lnTo>
                  <a:pt x="418" y="202"/>
                </a:lnTo>
                <a:lnTo>
                  <a:pt x="415" y="208"/>
                </a:lnTo>
                <a:cubicBezTo>
                  <a:pt x="411" y="208"/>
                  <a:pt x="406" y="209"/>
                  <a:pt x="399" y="209"/>
                </a:cubicBezTo>
                <a:cubicBezTo>
                  <a:pt x="393" y="209"/>
                  <a:pt x="386" y="210"/>
                  <a:pt x="378" y="210"/>
                </a:cubicBezTo>
                <a:cubicBezTo>
                  <a:pt x="369" y="210"/>
                  <a:pt x="362" y="210"/>
                  <a:pt x="356" y="210"/>
                </a:cubicBezTo>
                <a:cubicBezTo>
                  <a:pt x="350" y="210"/>
                  <a:pt x="344" y="210"/>
                  <a:pt x="340" y="211"/>
                </a:cubicBezTo>
                <a:cubicBezTo>
                  <a:pt x="340" y="210"/>
                  <a:pt x="339" y="210"/>
                  <a:pt x="339" y="210"/>
                </a:cubicBezTo>
                <a:cubicBezTo>
                  <a:pt x="338" y="209"/>
                  <a:pt x="337" y="209"/>
                  <a:pt x="337" y="209"/>
                </a:cubicBezTo>
                <a:cubicBezTo>
                  <a:pt x="336" y="208"/>
                  <a:pt x="335" y="208"/>
                  <a:pt x="335" y="207"/>
                </a:cubicBezTo>
                <a:cubicBezTo>
                  <a:pt x="334" y="207"/>
                  <a:pt x="333" y="207"/>
                  <a:pt x="333" y="206"/>
                </a:cubicBezTo>
                <a:cubicBezTo>
                  <a:pt x="332" y="205"/>
                  <a:pt x="332" y="204"/>
                  <a:pt x="332" y="202"/>
                </a:cubicBezTo>
                <a:cubicBezTo>
                  <a:pt x="331" y="201"/>
                  <a:pt x="331" y="199"/>
                  <a:pt x="331" y="197"/>
                </a:cubicBezTo>
                <a:cubicBezTo>
                  <a:pt x="331" y="195"/>
                  <a:pt x="331" y="193"/>
                  <a:pt x="331" y="191"/>
                </a:cubicBezTo>
                <a:cubicBezTo>
                  <a:pt x="331" y="190"/>
                  <a:pt x="332" y="188"/>
                  <a:pt x="332" y="187"/>
                </a:cubicBezTo>
                <a:cubicBezTo>
                  <a:pt x="332" y="187"/>
                  <a:pt x="332" y="186"/>
                  <a:pt x="333" y="185"/>
                </a:cubicBezTo>
                <a:cubicBezTo>
                  <a:pt x="334" y="183"/>
                  <a:pt x="335" y="182"/>
                  <a:pt x="336" y="181"/>
                </a:cubicBezTo>
                <a:cubicBezTo>
                  <a:pt x="337" y="180"/>
                  <a:pt x="339" y="180"/>
                  <a:pt x="340" y="180"/>
                </a:cubicBezTo>
                <a:cubicBezTo>
                  <a:pt x="341" y="180"/>
                  <a:pt x="341" y="180"/>
                  <a:pt x="342" y="180"/>
                </a:cubicBezTo>
                <a:lnTo>
                  <a:pt x="353" y="180"/>
                </a:lnTo>
                <a:cubicBezTo>
                  <a:pt x="355" y="180"/>
                  <a:pt x="358" y="181"/>
                  <a:pt x="361" y="180"/>
                </a:cubicBezTo>
                <a:cubicBezTo>
                  <a:pt x="364" y="180"/>
                  <a:pt x="367" y="178"/>
                  <a:pt x="371" y="176"/>
                </a:cubicBezTo>
                <a:cubicBezTo>
                  <a:pt x="375" y="173"/>
                  <a:pt x="378" y="170"/>
                  <a:pt x="379" y="167"/>
                </a:cubicBezTo>
                <a:cubicBezTo>
                  <a:pt x="380" y="164"/>
                  <a:pt x="381" y="162"/>
                  <a:pt x="381" y="160"/>
                </a:cubicBezTo>
                <a:cubicBezTo>
                  <a:pt x="383" y="160"/>
                  <a:pt x="385" y="160"/>
                  <a:pt x="388" y="160"/>
                </a:cubicBezTo>
                <a:cubicBezTo>
                  <a:pt x="390" y="160"/>
                  <a:pt x="393" y="160"/>
                  <a:pt x="397" y="160"/>
                </a:cubicBezTo>
                <a:cubicBezTo>
                  <a:pt x="400" y="160"/>
                  <a:pt x="403" y="160"/>
                  <a:pt x="406" y="160"/>
                </a:cubicBezTo>
                <a:cubicBezTo>
                  <a:pt x="408" y="160"/>
                  <a:pt x="410" y="160"/>
                  <a:pt x="412" y="160"/>
                </a:cubicBezTo>
                <a:cubicBezTo>
                  <a:pt x="414" y="160"/>
                  <a:pt x="417" y="159"/>
                  <a:pt x="420" y="157"/>
                </a:cubicBezTo>
                <a:cubicBezTo>
                  <a:pt x="423" y="156"/>
                  <a:pt x="426" y="153"/>
                  <a:pt x="427" y="149"/>
                </a:cubicBezTo>
                <a:cubicBezTo>
                  <a:pt x="429" y="145"/>
                  <a:pt x="429" y="141"/>
                  <a:pt x="428" y="138"/>
                </a:cubicBezTo>
                <a:cubicBezTo>
                  <a:pt x="427" y="135"/>
                  <a:pt x="425" y="132"/>
                  <a:pt x="424" y="130"/>
                </a:cubicBezTo>
                <a:cubicBezTo>
                  <a:pt x="421" y="129"/>
                  <a:pt x="419" y="127"/>
                  <a:pt x="415" y="126"/>
                </a:cubicBezTo>
                <a:cubicBezTo>
                  <a:pt x="411" y="125"/>
                  <a:pt x="407" y="124"/>
                  <a:pt x="402" y="125"/>
                </a:cubicBezTo>
                <a:cubicBezTo>
                  <a:pt x="398" y="125"/>
                  <a:pt x="393" y="125"/>
                  <a:pt x="390" y="125"/>
                </a:cubicBezTo>
                <a:cubicBezTo>
                  <a:pt x="386" y="125"/>
                  <a:pt x="383" y="125"/>
                  <a:pt x="381" y="124"/>
                </a:cubicBezTo>
                <a:cubicBezTo>
                  <a:pt x="381" y="124"/>
                  <a:pt x="381" y="124"/>
                  <a:pt x="381" y="124"/>
                </a:cubicBezTo>
                <a:cubicBezTo>
                  <a:pt x="381" y="123"/>
                  <a:pt x="381" y="123"/>
                  <a:pt x="381" y="122"/>
                </a:cubicBezTo>
                <a:cubicBezTo>
                  <a:pt x="381" y="122"/>
                  <a:pt x="381" y="121"/>
                  <a:pt x="381" y="121"/>
                </a:cubicBezTo>
                <a:cubicBezTo>
                  <a:pt x="381" y="121"/>
                  <a:pt x="381" y="120"/>
                  <a:pt x="381" y="120"/>
                </a:cubicBezTo>
                <a:lnTo>
                  <a:pt x="441" y="120"/>
                </a:lnTo>
                <a:cubicBezTo>
                  <a:pt x="442" y="120"/>
                  <a:pt x="442" y="121"/>
                  <a:pt x="443" y="121"/>
                </a:cubicBezTo>
                <a:cubicBezTo>
                  <a:pt x="444" y="122"/>
                  <a:pt x="445" y="122"/>
                  <a:pt x="445" y="123"/>
                </a:cubicBezTo>
                <a:cubicBezTo>
                  <a:pt x="446" y="124"/>
                  <a:pt x="447" y="125"/>
                  <a:pt x="447" y="126"/>
                </a:cubicBezTo>
                <a:cubicBezTo>
                  <a:pt x="448" y="126"/>
                  <a:pt x="448" y="127"/>
                  <a:pt x="449" y="127"/>
                </a:cubicBezTo>
                <a:cubicBezTo>
                  <a:pt x="448" y="130"/>
                  <a:pt x="447" y="132"/>
                  <a:pt x="446" y="136"/>
                </a:cubicBezTo>
                <a:cubicBezTo>
                  <a:pt x="445" y="139"/>
                  <a:pt x="444" y="143"/>
                  <a:pt x="443" y="147"/>
                </a:cubicBezTo>
                <a:cubicBezTo>
                  <a:pt x="442" y="152"/>
                  <a:pt x="441" y="155"/>
                  <a:pt x="441" y="159"/>
                </a:cubicBezTo>
                <a:cubicBezTo>
                  <a:pt x="440" y="162"/>
                  <a:pt x="440" y="165"/>
                  <a:pt x="440" y="167"/>
                </a:cubicBezTo>
                <a:cubicBezTo>
                  <a:pt x="440" y="170"/>
                  <a:pt x="440" y="173"/>
                  <a:pt x="440" y="178"/>
                </a:cubicBezTo>
                <a:cubicBezTo>
                  <a:pt x="441" y="182"/>
                  <a:pt x="441" y="187"/>
                  <a:pt x="442" y="193"/>
                </a:cubicBezTo>
                <a:cubicBezTo>
                  <a:pt x="443" y="199"/>
                  <a:pt x="444" y="204"/>
                  <a:pt x="445" y="209"/>
                </a:cubicBezTo>
                <a:cubicBezTo>
                  <a:pt x="446" y="213"/>
                  <a:pt x="447" y="217"/>
                  <a:pt x="449" y="219"/>
                </a:cubicBezTo>
                <a:lnTo>
                  <a:pt x="453" y="221"/>
                </a:lnTo>
                <a:lnTo>
                  <a:pt x="457" y="219"/>
                </a:lnTo>
                <a:lnTo>
                  <a:pt x="459" y="217"/>
                </a:lnTo>
                <a:cubicBezTo>
                  <a:pt x="459" y="217"/>
                  <a:pt x="459" y="217"/>
                  <a:pt x="459" y="217"/>
                </a:cubicBezTo>
                <a:cubicBezTo>
                  <a:pt x="459" y="217"/>
                  <a:pt x="459" y="217"/>
                  <a:pt x="459" y="216"/>
                </a:cubicBezTo>
                <a:cubicBezTo>
                  <a:pt x="459" y="216"/>
                  <a:pt x="459" y="216"/>
                  <a:pt x="459" y="216"/>
                </a:cubicBezTo>
                <a:cubicBezTo>
                  <a:pt x="459" y="216"/>
                  <a:pt x="459" y="215"/>
                  <a:pt x="459" y="215"/>
                </a:cubicBezTo>
                <a:cubicBezTo>
                  <a:pt x="457" y="211"/>
                  <a:pt x="456" y="206"/>
                  <a:pt x="454" y="200"/>
                </a:cubicBezTo>
                <a:cubicBezTo>
                  <a:pt x="452" y="193"/>
                  <a:pt x="451" y="186"/>
                  <a:pt x="451" y="178"/>
                </a:cubicBezTo>
                <a:cubicBezTo>
                  <a:pt x="450" y="170"/>
                  <a:pt x="451" y="162"/>
                  <a:pt x="452" y="156"/>
                </a:cubicBezTo>
                <a:cubicBezTo>
                  <a:pt x="453" y="150"/>
                  <a:pt x="454" y="145"/>
                  <a:pt x="456" y="141"/>
                </a:cubicBezTo>
                <a:cubicBezTo>
                  <a:pt x="457" y="139"/>
                  <a:pt x="458" y="136"/>
                  <a:pt x="459" y="132"/>
                </a:cubicBezTo>
                <a:cubicBezTo>
                  <a:pt x="460" y="128"/>
                  <a:pt x="459" y="124"/>
                  <a:pt x="456" y="120"/>
                </a:cubicBezTo>
                <a:cubicBezTo>
                  <a:pt x="454" y="115"/>
                  <a:pt x="451" y="112"/>
                  <a:pt x="448" y="110"/>
                </a:cubicBezTo>
                <a:cubicBezTo>
                  <a:pt x="444" y="109"/>
                  <a:pt x="441" y="108"/>
                  <a:pt x="438" y="108"/>
                </a:cubicBezTo>
                <a:lnTo>
                  <a:pt x="394" y="108"/>
                </a:lnTo>
                <a:cubicBezTo>
                  <a:pt x="394" y="108"/>
                  <a:pt x="393" y="108"/>
                  <a:pt x="393" y="108"/>
                </a:cubicBezTo>
                <a:cubicBezTo>
                  <a:pt x="392" y="108"/>
                  <a:pt x="391" y="108"/>
                  <a:pt x="391" y="108"/>
                </a:cubicBezTo>
                <a:cubicBezTo>
                  <a:pt x="390" y="108"/>
                  <a:pt x="389" y="108"/>
                  <a:pt x="389" y="108"/>
                </a:cubicBezTo>
                <a:cubicBezTo>
                  <a:pt x="388" y="108"/>
                  <a:pt x="388" y="108"/>
                  <a:pt x="387" y="108"/>
                </a:cubicBezTo>
                <a:lnTo>
                  <a:pt x="334" y="108"/>
                </a:lnTo>
                <a:cubicBezTo>
                  <a:pt x="334" y="108"/>
                  <a:pt x="334" y="108"/>
                  <a:pt x="333" y="108"/>
                </a:cubicBezTo>
                <a:cubicBezTo>
                  <a:pt x="333" y="107"/>
                  <a:pt x="333" y="107"/>
                  <a:pt x="332" y="107"/>
                </a:cubicBezTo>
                <a:cubicBezTo>
                  <a:pt x="332" y="107"/>
                  <a:pt x="332" y="106"/>
                  <a:pt x="332" y="106"/>
                </a:cubicBezTo>
                <a:cubicBezTo>
                  <a:pt x="332" y="106"/>
                  <a:pt x="332" y="106"/>
                  <a:pt x="332" y="105"/>
                </a:cubicBezTo>
                <a:cubicBezTo>
                  <a:pt x="332" y="105"/>
                  <a:pt x="332" y="104"/>
                  <a:pt x="332" y="104"/>
                </a:cubicBezTo>
                <a:cubicBezTo>
                  <a:pt x="332" y="103"/>
                  <a:pt x="332" y="103"/>
                  <a:pt x="332" y="102"/>
                </a:cubicBezTo>
                <a:cubicBezTo>
                  <a:pt x="332" y="101"/>
                  <a:pt x="332" y="101"/>
                  <a:pt x="333" y="100"/>
                </a:cubicBezTo>
                <a:cubicBezTo>
                  <a:pt x="333" y="100"/>
                  <a:pt x="334" y="100"/>
                  <a:pt x="334" y="100"/>
                </a:cubicBezTo>
                <a:cubicBezTo>
                  <a:pt x="335" y="100"/>
                  <a:pt x="336" y="100"/>
                  <a:pt x="336" y="100"/>
                </a:cubicBezTo>
                <a:cubicBezTo>
                  <a:pt x="337" y="100"/>
                  <a:pt x="338" y="100"/>
                  <a:pt x="339" y="100"/>
                </a:cubicBezTo>
                <a:cubicBezTo>
                  <a:pt x="340" y="100"/>
                  <a:pt x="341" y="100"/>
                  <a:pt x="342" y="100"/>
                </a:cubicBezTo>
                <a:cubicBezTo>
                  <a:pt x="343" y="100"/>
                  <a:pt x="344" y="100"/>
                  <a:pt x="345" y="100"/>
                </a:cubicBezTo>
                <a:lnTo>
                  <a:pt x="362" y="100"/>
                </a:lnTo>
                <a:cubicBezTo>
                  <a:pt x="362" y="100"/>
                  <a:pt x="363" y="100"/>
                  <a:pt x="363" y="100"/>
                </a:cubicBezTo>
                <a:cubicBezTo>
                  <a:pt x="364" y="100"/>
                  <a:pt x="364" y="100"/>
                  <a:pt x="365" y="100"/>
                </a:cubicBezTo>
                <a:cubicBezTo>
                  <a:pt x="366" y="100"/>
                  <a:pt x="367" y="100"/>
                  <a:pt x="368" y="100"/>
                </a:cubicBezTo>
                <a:cubicBezTo>
                  <a:pt x="368" y="100"/>
                  <a:pt x="369" y="100"/>
                  <a:pt x="370" y="100"/>
                </a:cubicBezTo>
                <a:lnTo>
                  <a:pt x="428" y="100"/>
                </a:lnTo>
                <a:cubicBezTo>
                  <a:pt x="429" y="100"/>
                  <a:pt x="430" y="100"/>
                  <a:pt x="431" y="99"/>
                </a:cubicBezTo>
                <a:cubicBezTo>
                  <a:pt x="432" y="99"/>
                  <a:pt x="433" y="99"/>
                  <a:pt x="434" y="99"/>
                </a:cubicBezTo>
                <a:cubicBezTo>
                  <a:pt x="435" y="99"/>
                  <a:pt x="436" y="98"/>
                  <a:pt x="437" y="98"/>
                </a:cubicBezTo>
                <a:cubicBezTo>
                  <a:pt x="438" y="98"/>
                  <a:pt x="439" y="98"/>
                  <a:pt x="440" y="98"/>
                </a:cubicBezTo>
                <a:cubicBezTo>
                  <a:pt x="444" y="97"/>
                  <a:pt x="448" y="95"/>
                  <a:pt x="452" y="92"/>
                </a:cubicBezTo>
                <a:cubicBezTo>
                  <a:pt x="456" y="88"/>
                  <a:pt x="458" y="83"/>
                  <a:pt x="459" y="76"/>
                </a:cubicBezTo>
                <a:cubicBezTo>
                  <a:pt x="459" y="69"/>
                  <a:pt x="457" y="64"/>
                  <a:pt x="453" y="59"/>
                </a:cubicBezTo>
                <a:cubicBezTo>
                  <a:pt x="449" y="55"/>
                  <a:pt x="445" y="53"/>
                  <a:pt x="441" y="51"/>
                </a:cubicBezTo>
                <a:cubicBezTo>
                  <a:pt x="434" y="51"/>
                  <a:pt x="425" y="51"/>
                  <a:pt x="415" y="51"/>
                </a:cubicBezTo>
                <a:cubicBezTo>
                  <a:pt x="404" y="51"/>
                  <a:pt x="392" y="51"/>
                  <a:pt x="378" y="51"/>
                </a:cubicBezTo>
                <a:cubicBezTo>
                  <a:pt x="364" y="51"/>
                  <a:pt x="352" y="51"/>
                  <a:pt x="342" y="51"/>
                </a:cubicBezTo>
                <a:cubicBezTo>
                  <a:pt x="331" y="51"/>
                  <a:pt x="322" y="51"/>
                  <a:pt x="315" y="51"/>
                </a:cubicBezTo>
                <a:cubicBezTo>
                  <a:pt x="313" y="51"/>
                  <a:pt x="311" y="50"/>
                  <a:pt x="308" y="51"/>
                </a:cubicBezTo>
                <a:cubicBezTo>
                  <a:pt x="304" y="51"/>
                  <a:pt x="301" y="53"/>
                  <a:pt x="297" y="56"/>
                </a:cubicBezTo>
                <a:cubicBezTo>
                  <a:pt x="294" y="60"/>
                  <a:pt x="292" y="63"/>
                  <a:pt x="291" y="66"/>
                </a:cubicBezTo>
                <a:cubicBezTo>
                  <a:pt x="290" y="70"/>
                  <a:pt x="290" y="73"/>
                  <a:pt x="291" y="75"/>
                </a:cubicBezTo>
                <a:cubicBezTo>
                  <a:pt x="291" y="78"/>
                  <a:pt x="292" y="82"/>
                  <a:pt x="293" y="88"/>
                </a:cubicBezTo>
                <a:cubicBezTo>
                  <a:pt x="293" y="93"/>
                  <a:pt x="294" y="99"/>
                  <a:pt x="295" y="105"/>
                </a:cubicBezTo>
                <a:cubicBezTo>
                  <a:pt x="295" y="112"/>
                  <a:pt x="296" y="118"/>
                  <a:pt x="296" y="123"/>
                </a:cubicBezTo>
                <a:cubicBezTo>
                  <a:pt x="297" y="128"/>
                  <a:pt x="297" y="133"/>
                  <a:pt x="298" y="136"/>
                </a:cubicBezTo>
                <a:lnTo>
                  <a:pt x="298" y="158"/>
                </a:lnTo>
                <a:close/>
                <a:moveTo>
                  <a:pt x="221" y="121"/>
                </a:moveTo>
                <a:cubicBezTo>
                  <a:pt x="221" y="121"/>
                  <a:pt x="222" y="120"/>
                  <a:pt x="222" y="120"/>
                </a:cubicBezTo>
                <a:cubicBezTo>
                  <a:pt x="223" y="120"/>
                  <a:pt x="223" y="119"/>
                  <a:pt x="224" y="118"/>
                </a:cubicBezTo>
                <a:cubicBezTo>
                  <a:pt x="225" y="118"/>
                  <a:pt x="225" y="117"/>
                  <a:pt x="226" y="117"/>
                </a:cubicBezTo>
                <a:cubicBezTo>
                  <a:pt x="226" y="116"/>
                  <a:pt x="227" y="116"/>
                  <a:pt x="227" y="116"/>
                </a:cubicBezTo>
                <a:cubicBezTo>
                  <a:pt x="227" y="113"/>
                  <a:pt x="227" y="110"/>
                  <a:pt x="227" y="105"/>
                </a:cubicBezTo>
                <a:cubicBezTo>
                  <a:pt x="228" y="100"/>
                  <a:pt x="228" y="95"/>
                  <a:pt x="227" y="89"/>
                </a:cubicBezTo>
                <a:cubicBezTo>
                  <a:pt x="226" y="83"/>
                  <a:pt x="224" y="78"/>
                  <a:pt x="221" y="74"/>
                </a:cubicBezTo>
                <a:cubicBezTo>
                  <a:pt x="218" y="71"/>
                  <a:pt x="215" y="68"/>
                  <a:pt x="212" y="67"/>
                </a:cubicBezTo>
                <a:cubicBezTo>
                  <a:pt x="205" y="66"/>
                  <a:pt x="195" y="65"/>
                  <a:pt x="184" y="65"/>
                </a:cubicBezTo>
                <a:cubicBezTo>
                  <a:pt x="173" y="64"/>
                  <a:pt x="160" y="64"/>
                  <a:pt x="145" y="64"/>
                </a:cubicBezTo>
                <a:cubicBezTo>
                  <a:pt x="130" y="64"/>
                  <a:pt x="117" y="64"/>
                  <a:pt x="106" y="64"/>
                </a:cubicBezTo>
                <a:cubicBezTo>
                  <a:pt x="95" y="64"/>
                  <a:pt x="85" y="64"/>
                  <a:pt x="78" y="63"/>
                </a:cubicBezTo>
                <a:cubicBezTo>
                  <a:pt x="76" y="63"/>
                  <a:pt x="73" y="63"/>
                  <a:pt x="70" y="64"/>
                </a:cubicBezTo>
                <a:cubicBezTo>
                  <a:pt x="67" y="65"/>
                  <a:pt x="63" y="67"/>
                  <a:pt x="60" y="71"/>
                </a:cubicBezTo>
                <a:cubicBezTo>
                  <a:pt x="56" y="75"/>
                  <a:pt x="53" y="79"/>
                  <a:pt x="52" y="83"/>
                </a:cubicBezTo>
                <a:cubicBezTo>
                  <a:pt x="51" y="87"/>
                  <a:pt x="51" y="90"/>
                  <a:pt x="51" y="93"/>
                </a:cubicBezTo>
                <a:lnTo>
                  <a:pt x="51" y="114"/>
                </a:lnTo>
                <a:lnTo>
                  <a:pt x="54" y="119"/>
                </a:lnTo>
                <a:cubicBezTo>
                  <a:pt x="55" y="119"/>
                  <a:pt x="55" y="119"/>
                  <a:pt x="56" y="119"/>
                </a:cubicBezTo>
                <a:cubicBezTo>
                  <a:pt x="57" y="119"/>
                  <a:pt x="57" y="119"/>
                  <a:pt x="58" y="118"/>
                </a:cubicBezTo>
                <a:cubicBezTo>
                  <a:pt x="59" y="118"/>
                  <a:pt x="59" y="118"/>
                  <a:pt x="60" y="118"/>
                </a:cubicBezTo>
                <a:cubicBezTo>
                  <a:pt x="61" y="118"/>
                  <a:pt x="61" y="118"/>
                  <a:pt x="62" y="118"/>
                </a:cubicBezTo>
                <a:lnTo>
                  <a:pt x="63" y="114"/>
                </a:lnTo>
                <a:cubicBezTo>
                  <a:pt x="63" y="114"/>
                  <a:pt x="63" y="113"/>
                  <a:pt x="63" y="113"/>
                </a:cubicBezTo>
                <a:cubicBezTo>
                  <a:pt x="63" y="112"/>
                  <a:pt x="63" y="111"/>
                  <a:pt x="63" y="111"/>
                </a:cubicBezTo>
                <a:cubicBezTo>
                  <a:pt x="63" y="110"/>
                  <a:pt x="63" y="109"/>
                  <a:pt x="63" y="108"/>
                </a:cubicBezTo>
                <a:cubicBezTo>
                  <a:pt x="63" y="108"/>
                  <a:pt x="63" y="107"/>
                  <a:pt x="63" y="107"/>
                </a:cubicBezTo>
                <a:lnTo>
                  <a:pt x="63" y="86"/>
                </a:lnTo>
                <a:lnTo>
                  <a:pt x="67" y="79"/>
                </a:lnTo>
                <a:cubicBezTo>
                  <a:pt x="68" y="79"/>
                  <a:pt x="70" y="79"/>
                  <a:pt x="71" y="78"/>
                </a:cubicBezTo>
                <a:cubicBezTo>
                  <a:pt x="73" y="78"/>
                  <a:pt x="74" y="78"/>
                  <a:pt x="76" y="78"/>
                </a:cubicBezTo>
                <a:cubicBezTo>
                  <a:pt x="79" y="79"/>
                  <a:pt x="80" y="79"/>
                  <a:pt x="82" y="79"/>
                </a:cubicBezTo>
                <a:cubicBezTo>
                  <a:pt x="84" y="79"/>
                  <a:pt x="85" y="79"/>
                  <a:pt x="86" y="79"/>
                </a:cubicBezTo>
                <a:lnTo>
                  <a:pt x="85" y="126"/>
                </a:lnTo>
                <a:cubicBezTo>
                  <a:pt x="85" y="126"/>
                  <a:pt x="84" y="126"/>
                  <a:pt x="83" y="126"/>
                </a:cubicBezTo>
                <a:cubicBezTo>
                  <a:pt x="82" y="126"/>
                  <a:pt x="82" y="126"/>
                  <a:pt x="81" y="126"/>
                </a:cubicBezTo>
                <a:cubicBezTo>
                  <a:pt x="80" y="126"/>
                  <a:pt x="79" y="126"/>
                  <a:pt x="78" y="126"/>
                </a:cubicBezTo>
                <a:cubicBezTo>
                  <a:pt x="77" y="126"/>
                  <a:pt x="77" y="126"/>
                  <a:pt x="76" y="126"/>
                </a:cubicBezTo>
                <a:cubicBezTo>
                  <a:pt x="74" y="126"/>
                  <a:pt x="71" y="126"/>
                  <a:pt x="68" y="127"/>
                </a:cubicBezTo>
                <a:cubicBezTo>
                  <a:pt x="64" y="128"/>
                  <a:pt x="61" y="131"/>
                  <a:pt x="58" y="135"/>
                </a:cubicBezTo>
                <a:cubicBezTo>
                  <a:pt x="54" y="138"/>
                  <a:pt x="52" y="142"/>
                  <a:pt x="52" y="146"/>
                </a:cubicBezTo>
                <a:cubicBezTo>
                  <a:pt x="51" y="150"/>
                  <a:pt x="51" y="153"/>
                  <a:pt x="51" y="156"/>
                </a:cubicBezTo>
                <a:cubicBezTo>
                  <a:pt x="52" y="158"/>
                  <a:pt x="53" y="159"/>
                  <a:pt x="53" y="162"/>
                </a:cubicBezTo>
                <a:cubicBezTo>
                  <a:pt x="54" y="164"/>
                  <a:pt x="55" y="167"/>
                  <a:pt x="56" y="170"/>
                </a:cubicBezTo>
                <a:cubicBezTo>
                  <a:pt x="57" y="174"/>
                  <a:pt x="58" y="177"/>
                  <a:pt x="58" y="179"/>
                </a:cubicBezTo>
                <a:cubicBezTo>
                  <a:pt x="59" y="182"/>
                  <a:pt x="59" y="184"/>
                  <a:pt x="59" y="186"/>
                </a:cubicBezTo>
                <a:cubicBezTo>
                  <a:pt x="59" y="188"/>
                  <a:pt x="58" y="190"/>
                  <a:pt x="58" y="192"/>
                </a:cubicBezTo>
                <a:cubicBezTo>
                  <a:pt x="57" y="195"/>
                  <a:pt x="57" y="198"/>
                  <a:pt x="56" y="202"/>
                </a:cubicBezTo>
                <a:cubicBezTo>
                  <a:pt x="54" y="205"/>
                  <a:pt x="54" y="208"/>
                  <a:pt x="53" y="211"/>
                </a:cubicBezTo>
                <a:cubicBezTo>
                  <a:pt x="52" y="213"/>
                  <a:pt x="52" y="216"/>
                  <a:pt x="51" y="217"/>
                </a:cubicBezTo>
                <a:lnTo>
                  <a:pt x="53" y="223"/>
                </a:lnTo>
                <a:lnTo>
                  <a:pt x="56" y="224"/>
                </a:lnTo>
                <a:lnTo>
                  <a:pt x="60" y="224"/>
                </a:lnTo>
                <a:cubicBezTo>
                  <a:pt x="60" y="224"/>
                  <a:pt x="60" y="224"/>
                  <a:pt x="60" y="223"/>
                </a:cubicBezTo>
                <a:cubicBezTo>
                  <a:pt x="60" y="223"/>
                  <a:pt x="61" y="223"/>
                  <a:pt x="61" y="223"/>
                </a:cubicBezTo>
                <a:cubicBezTo>
                  <a:pt x="61" y="222"/>
                  <a:pt x="62" y="222"/>
                  <a:pt x="62" y="222"/>
                </a:cubicBezTo>
                <a:cubicBezTo>
                  <a:pt x="63" y="221"/>
                  <a:pt x="63" y="221"/>
                  <a:pt x="63" y="221"/>
                </a:cubicBezTo>
                <a:cubicBezTo>
                  <a:pt x="64" y="219"/>
                  <a:pt x="65" y="216"/>
                  <a:pt x="66" y="213"/>
                </a:cubicBezTo>
                <a:cubicBezTo>
                  <a:pt x="67" y="210"/>
                  <a:pt x="68" y="207"/>
                  <a:pt x="69" y="203"/>
                </a:cubicBezTo>
                <a:cubicBezTo>
                  <a:pt x="70" y="200"/>
                  <a:pt x="70" y="197"/>
                  <a:pt x="70" y="194"/>
                </a:cubicBezTo>
                <a:cubicBezTo>
                  <a:pt x="70" y="191"/>
                  <a:pt x="70" y="189"/>
                  <a:pt x="70" y="188"/>
                </a:cubicBezTo>
                <a:cubicBezTo>
                  <a:pt x="71" y="185"/>
                  <a:pt x="71" y="182"/>
                  <a:pt x="70" y="178"/>
                </a:cubicBezTo>
                <a:cubicBezTo>
                  <a:pt x="69" y="174"/>
                  <a:pt x="68" y="169"/>
                  <a:pt x="66" y="164"/>
                </a:cubicBezTo>
                <a:cubicBezTo>
                  <a:pt x="64" y="159"/>
                  <a:pt x="64" y="155"/>
                  <a:pt x="64" y="151"/>
                </a:cubicBezTo>
                <a:cubicBezTo>
                  <a:pt x="64" y="147"/>
                  <a:pt x="66" y="144"/>
                  <a:pt x="67" y="142"/>
                </a:cubicBezTo>
                <a:cubicBezTo>
                  <a:pt x="74" y="141"/>
                  <a:pt x="83" y="141"/>
                  <a:pt x="93" y="141"/>
                </a:cubicBezTo>
                <a:cubicBezTo>
                  <a:pt x="103" y="140"/>
                  <a:pt x="115" y="140"/>
                  <a:pt x="128" y="141"/>
                </a:cubicBezTo>
                <a:cubicBezTo>
                  <a:pt x="142" y="141"/>
                  <a:pt x="153" y="141"/>
                  <a:pt x="163" y="142"/>
                </a:cubicBezTo>
                <a:cubicBezTo>
                  <a:pt x="174" y="142"/>
                  <a:pt x="182" y="142"/>
                  <a:pt x="189" y="142"/>
                </a:cubicBezTo>
                <a:lnTo>
                  <a:pt x="203" y="142"/>
                </a:lnTo>
                <a:cubicBezTo>
                  <a:pt x="204" y="142"/>
                  <a:pt x="206" y="142"/>
                  <a:pt x="207" y="142"/>
                </a:cubicBezTo>
                <a:cubicBezTo>
                  <a:pt x="209" y="143"/>
                  <a:pt x="210" y="144"/>
                  <a:pt x="211" y="146"/>
                </a:cubicBezTo>
                <a:cubicBezTo>
                  <a:pt x="213" y="148"/>
                  <a:pt x="214" y="150"/>
                  <a:pt x="214" y="151"/>
                </a:cubicBezTo>
                <a:cubicBezTo>
                  <a:pt x="215" y="153"/>
                  <a:pt x="215" y="155"/>
                  <a:pt x="215" y="156"/>
                </a:cubicBezTo>
                <a:cubicBezTo>
                  <a:pt x="214" y="158"/>
                  <a:pt x="213" y="159"/>
                  <a:pt x="211" y="162"/>
                </a:cubicBezTo>
                <a:cubicBezTo>
                  <a:pt x="210" y="164"/>
                  <a:pt x="209" y="167"/>
                  <a:pt x="208" y="170"/>
                </a:cubicBezTo>
                <a:cubicBezTo>
                  <a:pt x="207" y="173"/>
                  <a:pt x="207" y="176"/>
                  <a:pt x="207" y="178"/>
                </a:cubicBezTo>
                <a:cubicBezTo>
                  <a:pt x="206" y="181"/>
                  <a:pt x="206" y="183"/>
                  <a:pt x="206" y="184"/>
                </a:cubicBezTo>
                <a:cubicBezTo>
                  <a:pt x="206" y="186"/>
                  <a:pt x="206" y="189"/>
                  <a:pt x="206" y="192"/>
                </a:cubicBezTo>
                <a:cubicBezTo>
                  <a:pt x="206" y="195"/>
                  <a:pt x="207" y="199"/>
                  <a:pt x="208" y="203"/>
                </a:cubicBezTo>
                <a:cubicBezTo>
                  <a:pt x="209" y="208"/>
                  <a:pt x="211" y="211"/>
                  <a:pt x="212" y="215"/>
                </a:cubicBezTo>
                <a:cubicBezTo>
                  <a:pt x="214" y="218"/>
                  <a:pt x="215" y="220"/>
                  <a:pt x="217" y="223"/>
                </a:cubicBezTo>
                <a:lnTo>
                  <a:pt x="220" y="224"/>
                </a:lnTo>
                <a:lnTo>
                  <a:pt x="224" y="223"/>
                </a:lnTo>
                <a:lnTo>
                  <a:pt x="225" y="221"/>
                </a:lnTo>
                <a:lnTo>
                  <a:pt x="225" y="216"/>
                </a:lnTo>
                <a:cubicBezTo>
                  <a:pt x="225" y="215"/>
                  <a:pt x="225" y="215"/>
                  <a:pt x="225" y="214"/>
                </a:cubicBezTo>
                <a:cubicBezTo>
                  <a:pt x="224" y="214"/>
                  <a:pt x="224" y="213"/>
                  <a:pt x="224" y="213"/>
                </a:cubicBezTo>
                <a:cubicBezTo>
                  <a:pt x="224" y="212"/>
                  <a:pt x="224" y="212"/>
                  <a:pt x="224" y="211"/>
                </a:cubicBezTo>
                <a:cubicBezTo>
                  <a:pt x="224" y="211"/>
                  <a:pt x="224" y="211"/>
                  <a:pt x="224" y="210"/>
                </a:cubicBezTo>
                <a:cubicBezTo>
                  <a:pt x="222" y="207"/>
                  <a:pt x="221" y="203"/>
                  <a:pt x="220" y="198"/>
                </a:cubicBezTo>
                <a:cubicBezTo>
                  <a:pt x="219" y="193"/>
                  <a:pt x="219" y="188"/>
                  <a:pt x="220" y="181"/>
                </a:cubicBezTo>
                <a:cubicBezTo>
                  <a:pt x="222" y="175"/>
                  <a:pt x="223" y="169"/>
                  <a:pt x="224" y="164"/>
                </a:cubicBezTo>
                <a:cubicBezTo>
                  <a:pt x="225" y="159"/>
                  <a:pt x="226" y="154"/>
                  <a:pt x="227" y="151"/>
                </a:cubicBezTo>
                <a:cubicBezTo>
                  <a:pt x="227" y="147"/>
                  <a:pt x="226" y="144"/>
                  <a:pt x="224" y="140"/>
                </a:cubicBezTo>
                <a:cubicBezTo>
                  <a:pt x="222" y="136"/>
                  <a:pt x="218" y="133"/>
                  <a:pt x="214" y="130"/>
                </a:cubicBezTo>
                <a:cubicBezTo>
                  <a:pt x="209" y="128"/>
                  <a:pt x="205" y="127"/>
                  <a:pt x="201" y="127"/>
                </a:cubicBezTo>
                <a:cubicBezTo>
                  <a:pt x="197" y="127"/>
                  <a:pt x="194" y="127"/>
                  <a:pt x="192" y="128"/>
                </a:cubicBezTo>
                <a:lnTo>
                  <a:pt x="192" y="93"/>
                </a:lnTo>
                <a:cubicBezTo>
                  <a:pt x="192" y="92"/>
                  <a:pt x="192" y="91"/>
                  <a:pt x="192" y="90"/>
                </a:cubicBezTo>
                <a:cubicBezTo>
                  <a:pt x="192" y="88"/>
                  <a:pt x="192" y="87"/>
                  <a:pt x="192" y="85"/>
                </a:cubicBezTo>
                <a:cubicBezTo>
                  <a:pt x="192" y="84"/>
                  <a:pt x="192" y="82"/>
                  <a:pt x="192" y="81"/>
                </a:cubicBezTo>
                <a:cubicBezTo>
                  <a:pt x="192" y="80"/>
                  <a:pt x="192" y="80"/>
                  <a:pt x="192" y="79"/>
                </a:cubicBezTo>
                <a:lnTo>
                  <a:pt x="208" y="79"/>
                </a:lnTo>
                <a:lnTo>
                  <a:pt x="215" y="88"/>
                </a:lnTo>
                <a:cubicBezTo>
                  <a:pt x="215" y="89"/>
                  <a:pt x="215" y="91"/>
                  <a:pt x="215" y="93"/>
                </a:cubicBezTo>
                <a:cubicBezTo>
                  <a:pt x="215" y="96"/>
                  <a:pt x="215" y="99"/>
                  <a:pt x="215" y="102"/>
                </a:cubicBezTo>
                <a:cubicBezTo>
                  <a:pt x="215" y="105"/>
                  <a:pt x="215" y="108"/>
                  <a:pt x="215" y="110"/>
                </a:cubicBezTo>
                <a:cubicBezTo>
                  <a:pt x="215" y="112"/>
                  <a:pt x="215" y="114"/>
                  <a:pt x="215" y="116"/>
                </a:cubicBezTo>
                <a:cubicBezTo>
                  <a:pt x="215" y="116"/>
                  <a:pt x="215" y="116"/>
                  <a:pt x="215" y="117"/>
                </a:cubicBezTo>
                <a:cubicBezTo>
                  <a:pt x="215" y="117"/>
                  <a:pt x="216" y="118"/>
                  <a:pt x="216" y="118"/>
                </a:cubicBezTo>
                <a:cubicBezTo>
                  <a:pt x="216" y="119"/>
                  <a:pt x="217" y="120"/>
                  <a:pt x="217" y="120"/>
                </a:cubicBezTo>
                <a:cubicBezTo>
                  <a:pt x="218" y="120"/>
                  <a:pt x="218" y="121"/>
                  <a:pt x="218" y="121"/>
                </a:cubicBezTo>
                <a:lnTo>
                  <a:pt x="221" y="121"/>
                </a:lnTo>
                <a:close/>
                <a:moveTo>
                  <a:pt x="98" y="119"/>
                </a:moveTo>
                <a:lnTo>
                  <a:pt x="117" y="119"/>
                </a:lnTo>
                <a:cubicBezTo>
                  <a:pt x="121" y="119"/>
                  <a:pt x="125" y="119"/>
                  <a:pt x="130" y="120"/>
                </a:cubicBezTo>
                <a:cubicBezTo>
                  <a:pt x="135" y="120"/>
                  <a:pt x="141" y="120"/>
                  <a:pt x="148" y="120"/>
                </a:cubicBezTo>
                <a:cubicBezTo>
                  <a:pt x="155" y="120"/>
                  <a:pt x="161" y="121"/>
                  <a:pt x="167" y="121"/>
                </a:cubicBezTo>
                <a:cubicBezTo>
                  <a:pt x="172" y="121"/>
                  <a:pt x="176" y="121"/>
                  <a:pt x="180" y="121"/>
                </a:cubicBezTo>
                <a:lnTo>
                  <a:pt x="180" y="128"/>
                </a:lnTo>
                <a:cubicBezTo>
                  <a:pt x="175" y="128"/>
                  <a:pt x="170" y="128"/>
                  <a:pt x="163" y="127"/>
                </a:cubicBezTo>
                <a:cubicBezTo>
                  <a:pt x="156" y="127"/>
                  <a:pt x="148" y="127"/>
                  <a:pt x="139" y="127"/>
                </a:cubicBezTo>
                <a:cubicBezTo>
                  <a:pt x="129" y="127"/>
                  <a:pt x="122" y="127"/>
                  <a:pt x="115" y="127"/>
                </a:cubicBezTo>
                <a:cubicBezTo>
                  <a:pt x="108" y="127"/>
                  <a:pt x="103" y="127"/>
                  <a:pt x="98" y="126"/>
                </a:cubicBezTo>
                <a:lnTo>
                  <a:pt x="98" y="119"/>
                </a:lnTo>
                <a:close/>
                <a:moveTo>
                  <a:pt x="180" y="79"/>
                </a:moveTo>
                <a:lnTo>
                  <a:pt x="180" y="86"/>
                </a:lnTo>
                <a:cubicBezTo>
                  <a:pt x="175" y="86"/>
                  <a:pt x="170" y="86"/>
                  <a:pt x="163" y="85"/>
                </a:cubicBezTo>
                <a:cubicBezTo>
                  <a:pt x="156" y="85"/>
                  <a:pt x="148" y="85"/>
                  <a:pt x="139" y="85"/>
                </a:cubicBezTo>
                <a:cubicBezTo>
                  <a:pt x="129" y="85"/>
                  <a:pt x="122" y="85"/>
                  <a:pt x="115" y="85"/>
                </a:cubicBezTo>
                <a:cubicBezTo>
                  <a:pt x="108" y="85"/>
                  <a:pt x="103" y="85"/>
                  <a:pt x="98" y="84"/>
                </a:cubicBezTo>
                <a:lnTo>
                  <a:pt x="98" y="79"/>
                </a:lnTo>
                <a:lnTo>
                  <a:pt x="129" y="79"/>
                </a:lnTo>
                <a:cubicBezTo>
                  <a:pt x="130" y="79"/>
                  <a:pt x="132" y="79"/>
                  <a:pt x="133" y="79"/>
                </a:cubicBezTo>
                <a:cubicBezTo>
                  <a:pt x="135" y="79"/>
                  <a:pt x="137" y="79"/>
                  <a:pt x="140" y="79"/>
                </a:cubicBezTo>
                <a:cubicBezTo>
                  <a:pt x="142" y="79"/>
                  <a:pt x="144" y="79"/>
                  <a:pt x="146" y="79"/>
                </a:cubicBezTo>
                <a:cubicBezTo>
                  <a:pt x="148" y="79"/>
                  <a:pt x="150" y="79"/>
                  <a:pt x="151" y="79"/>
                </a:cubicBezTo>
                <a:lnTo>
                  <a:pt x="180" y="79"/>
                </a:lnTo>
                <a:close/>
                <a:moveTo>
                  <a:pt x="180" y="100"/>
                </a:moveTo>
                <a:lnTo>
                  <a:pt x="180" y="107"/>
                </a:lnTo>
                <a:cubicBezTo>
                  <a:pt x="175" y="107"/>
                  <a:pt x="170" y="106"/>
                  <a:pt x="163" y="106"/>
                </a:cubicBezTo>
                <a:cubicBezTo>
                  <a:pt x="156" y="106"/>
                  <a:pt x="148" y="106"/>
                  <a:pt x="139" y="106"/>
                </a:cubicBezTo>
                <a:cubicBezTo>
                  <a:pt x="129" y="105"/>
                  <a:pt x="122" y="105"/>
                  <a:pt x="115" y="105"/>
                </a:cubicBezTo>
                <a:cubicBezTo>
                  <a:pt x="108" y="105"/>
                  <a:pt x="103" y="105"/>
                  <a:pt x="98" y="105"/>
                </a:cubicBezTo>
                <a:lnTo>
                  <a:pt x="100" y="98"/>
                </a:lnTo>
                <a:cubicBezTo>
                  <a:pt x="104" y="99"/>
                  <a:pt x="110" y="99"/>
                  <a:pt x="116" y="99"/>
                </a:cubicBezTo>
                <a:cubicBezTo>
                  <a:pt x="123" y="99"/>
                  <a:pt x="130" y="99"/>
                  <a:pt x="139" y="99"/>
                </a:cubicBezTo>
                <a:cubicBezTo>
                  <a:pt x="148" y="99"/>
                  <a:pt x="156" y="99"/>
                  <a:pt x="163" y="99"/>
                </a:cubicBezTo>
                <a:cubicBezTo>
                  <a:pt x="170" y="100"/>
                  <a:pt x="175" y="100"/>
                  <a:pt x="180" y="100"/>
                </a:cubicBezTo>
                <a:close/>
                <a:moveTo>
                  <a:pt x="180" y="179"/>
                </a:moveTo>
                <a:lnTo>
                  <a:pt x="180" y="205"/>
                </a:lnTo>
                <a:cubicBezTo>
                  <a:pt x="180" y="205"/>
                  <a:pt x="180" y="205"/>
                  <a:pt x="179" y="205"/>
                </a:cubicBezTo>
                <a:cubicBezTo>
                  <a:pt x="179" y="205"/>
                  <a:pt x="179" y="206"/>
                  <a:pt x="179" y="206"/>
                </a:cubicBezTo>
                <a:cubicBezTo>
                  <a:pt x="178" y="207"/>
                  <a:pt x="178" y="207"/>
                  <a:pt x="178" y="207"/>
                </a:cubicBezTo>
                <a:cubicBezTo>
                  <a:pt x="178" y="208"/>
                  <a:pt x="177" y="208"/>
                  <a:pt x="177" y="209"/>
                </a:cubicBezTo>
                <a:cubicBezTo>
                  <a:pt x="175" y="209"/>
                  <a:pt x="173" y="210"/>
                  <a:pt x="171" y="211"/>
                </a:cubicBezTo>
                <a:cubicBezTo>
                  <a:pt x="168" y="211"/>
                  <a:pt x="165" y="212"/>
                  <a:pt x="162" y="211"/>
                </a:cubicBezTo>
                <a:cubicBezTo>
                  <a:pt x="158" y="211"/>
                  <a:pt x="155" y="211"/>
                  <a:pt x="152" y="211"/>
                </a:cubicBezTo>
                <a:cubicBezTo>
                  <a:pt x="149" y="210"/>
                  <a:pt x="147" y="210"/>
                  <a:pt x="145" y="210"/>
                </a:cubicBezTo>
                <a:cubicBezTo>
                  <a:pt x="143" y="210"/>
                  <a:pt x="139" y="210"/>
                  <a:pt x="136" y="210"/>
                </a:cubicBezTo>
                <a:cubicBezTo>
                  <a:pt x="132" y="210"/>
                  <a:pt x="127" y="210"/>
                  <a:pt x="122" y="211"/>
                </a:cubicBezTo>
                <a:cubicBezTo>
                  <a:pt x="117" y="211"/>
                  <a:pt x="113" y="210"/>
                  <a:pt x="109" y="210"/>
                </a:cubicBezTo>
                <a:cubicBezTo>
                  <a:pt x="105" y="209"/>
                  <a:pt x="102" y="208"/>
                  <a:pt x="100" y="207"/>
                </a:cubicBezTo>
                <a:cubicBezTo>
                  <a:pt x="99" y="206"/>
                  <a:pt x="99" y="205"/>
                  <a:pt x="99" y="205"/>
                </a:cubicBezTo>
                <a:cubicBezTo>
                  <a:pt x="98" y="204"/>
                  <a:pt x="98" y="203"/>
                  <a:pt x="98" y="202"/>
                </a:cubicBezTo>
                <a:cubicBezTo>
                  <a:pt x="98" y="201"/>
                  <a:pt x="98" y="200"/>
                  <a:pt x="98" y="199"/>
                </a:cubicBezTo>
                <a:cubicBezTo>
                  <a:pt x="98" y="199"/>
                  <a:pt x="98" y="198"/>
                  <a:pt x="98" y="198"/>
                </a:cubicBezTo>
                <a:lnTo>
                  <a:pt x="98" y="179"/>
                </a:lnTo>
                <a:cubicBezTo>
                  <a:pt x="103" y="179"/>
                  <a:pt x="108" y="179"/>
                  <a:pt x="115" y="179"/>
                </a:cubicBezTo>
                <a:cubicBezTo>
                  <a:pt x="122" y="178"/>
                  <a:pt x="129" y="178"/>
                  <a:pt x="139" y="178"/>
                </a:cubicBezTo>
                <a:cubicBezTo>
                  <a:pt x="148" y="178"/>
                  <a:pt x="156" y="178"/>
                  <a:pt x="163" y="178"/>
                </a:cubicBezTo>
                <a:cubicBezTo>
                  <a:pt x="170" y="178"/>
                  <a:pt x="175" y="178"/>
                  <a:pt x="180" y="179"/>
                </a:cubicBezTo>
                <a:close/>
                <a:moveTo>
                  <a:pt x="88" y="153"/>
                </a:moveTo>
                <a:cubicBezTo>
                  <a:pt x="87" y="155"/>
                  <a:pt x="87" y="158"/>
                  <a:pt x="86" y="162"/>
                </a:cubicBezTo>
                <a:cubicBezTo>
                  <a:pt x="86" y="166"/>
                  <a:pt x="85" y="171"/>
                  <a:pt x="85" y="176"/>
                </a:cubicBezTo>
                <a:cubicBezTo>
                  <a:pt x="85" y="181"/>
                  <a:pt x="85" y="186"/>
                  <a:pt x="85" y="190"/>
                </a:cubicBezTo>
                <a:cubicBezTo>
                  <a:pt x="85" y="194"/>
                  <a:pt x="85" y="197"/>
                  <a:pt x="85" y="200"/>
                </a:cubicBezTo>
                <a:cubicBezTo>
                  <a:pt x="85" y="201"/>
                  <a:pt x="86" y="203"/>
                  <a:pt x="86" y="205"/>
                </a:cubicBezTo>
                <a:cubicBezTo>
                  <a:pt x="87" y="207"/>
                  <a:pt x="88" y="209"/>
                  <a:pt x="89" y="212"/>
                </a:cubicBezTo>
                <a:cubicBezTo>
                  <a:pt x="91" y="215"/>
                  <a:pt x="92" y="217"/>
                  <a:pt x="94" y="218"/>
                </a:cubicBezTo>
                <a:cubicBezTo>
                  <a:pt x="96" y="220"/>
                  <a:pt x="97" y="220"/>
                  <a:pt x="98" y="221"/>
                </a:cubicBezTo>
                <a:cubicBezTo>
                  <a:pt x="101" y="222"/>
                  <a:pt x="105" y="223"/>
                  <a:pt x="109" y="224"/>
                </a:cubicBezTo>
                <a:cubicBezTo>
                  <a:pt x="113" y="225"/>
                  <a:pt x="118" y="225"/>
                  <a:pt x="124" y="225"/>
                </a:cubicBezTo>
                <a:cubicBezTo>
                  <a:pt x="129" y="225"/>
                  <a:pt x="134" y="225"/>
                  <a:pt x="139" y="225"/>
                </a:cubicBezTo>
                <a:cubicBezTo>
                  <a:pt x="143" y="224"/>
                  <a:pt x="146" y="224"/>
                  <a:pt x="149" y="224"/>
                </a:cubicBezTo>
                <a:cubicBezTo>
                  <a:pt x="151" y="224"/>
                  <a:pt x="153" y="224"/>
                  <a:pt x="156" y="225"/>
                </a:cubicBezTo>
                <a:cubicBezTo>
                  <a:pt x="158" y="225"/>
                  <a:pt x="161" y="225"/>
                  <a:pt x="165" y="225"/>
                </a:cubicBezTo>
                <a:cubicBezTo>
                  <a:pt x="168" y="225"/>
                  <a:pt x="172" y="225"/>
                  <a:pt x="174" y="224"/>
                </a:cubicBezTo>
                <a:cubicBezTo>
                  <a:pt x="177" y="223"/>
                  <a:pt x="180" y="222"/>
                  <a:pt x="182" y="221"/>
                </a:cubicBezTo>
                <a:cubicBezTo>
                  <a:pt x="183" y="220"/>
                  <a:pt x="185" y="218"/>
                  <a:pt x="187" y="216"/>
                </a:cubicBezTo>
                <a:cubicBezTo>
                  <a:pt x="188" y="214"/>
                  <a:pt x="190" y="211"/>
                  <a:pt x="190" y="207"/>
                </a:cubicBezTo>
                <a:cubicBezTo>
                  <a:pt x="191" y="204"/>
                  <a:pt x="192" y="201"/>
                  <a:pt x="192" y="199"/>
                </a:cubicBezTo>
                <a:cubicBezTo>
                  <a:pt x="192" y="196"/>
                  <a:pt x="192" y="194"/>
                  <a:pt x="192" y="193"/>
                </a:cubicBezTo>
                <a:lnTo>
                  <a:pt x="192" y="170"/>
                </a:lnTo>
                <a:cubicBezTo>
                  <a:pt x="192" y="169"/>
                  <a:pt x="192" y="168"/>
                  <a:pt x="192" y="167"/>
                </a:cubicBezTo>
                <a:cubicBezTo>
                  <a:pt x="192" y="165"/>
                  <a:pt x="192" y="164"/>
                  <a:pt x="192" y="162"/>
                </a:cubicBezTo>
                <a:cubicBezTo>
                  <a:pt x="191" y="160"/>
                  <a:pt x="191" y="159"/>
                  <a:pt x="191" y="158"/>
                </a:cubicBezTo>
                <a:cubicBezTo>
                  <a:pt x="191" y="156"/>
                  <a:pt x="191" y="155"/>
                  <a:pt x="190" y="154"/>
                </a:cubicBezTo>
                <a:lnTo>
                  <a:pt x="189" y="153"/>
                </a:lnTo>
                <a:lnTo>
                  <a:pt x="183" y="153"/>
                </a:lnTo>
                <a:cubicBezTo>
                  <a:pt x="183" y="153"/>
                  <a:pt x="182" y="154"/>
                  <a:pt x="181" y="155"/>
                </a:cubicBezTo>
                <a:cubicBezTo>
                  <a:pt x="181" y="156"/>
                  <a:pt x="180" y="157"/>
                  <a:pt x="180" y="158"/>
                </a:cubicBezTo>
                <a:cubicBezTo>
                  <a:pt x="180" y="159"/>
                  <a:pt x="179" y="161"/>
                  <a:pt x="180" y="162"/>
                </a:cubicBezTo>
                <a:cubicBezTo>
                  <a:pt x="180" y="163"/>
                  <a:pt x="180" y="164"/>
                  <a:pt x="180" y="165"/>
                </a:cubicBezTo>
                <a:cubicBezTo>
                  <a:pt x="175" y="165"/>
                  <a:pt x="170" y="165"/>
                  <a:pt x="163" y="165"/>
                </a:cubicBezTo>
                <a:cubicBezTo>
                  <a:pt x="156" y="165"/>
                  <a:pt x="148" y="165"/>
                  <a:pt x="139" y="165"/>
                </a:cubicBezTo>
                <a:cubicBezTo>
                  <a:pt x="129" y="164"/>
                  <a:pt x="122" y="164"/>
                  <a:pt x="115" y="164"/>
                </a:cubicBezTo>
                <a:cubicBezTo>
                  <a:pt x="108" y="164"/>
                  <a:pt x="103" y="164"/>
                  <a:pt x="98" y="165"/>
                </a:cubicBezTo>
                <a:lnTo>
                  <a:pt x="98" y="158"/>
                </a:lnTo>
                <a:lnTo>
                  <a:pt x="95" y="153"/>
                </a:lnTo>
                <a:cubicBezTo>
                  <a:pt x="95" y="152"/>
                  <a:pt x="94" y="152"/>
                  <a:pt x="94" y="152"/>
                </a:cubicBezTo>
                <a:cubicBezTo>
                  <a:pt x="93" y="152"/>
                  <a:pt x="92" y="152"/>
                  <a:pt x="92" y="152"/>
                </a:cubicBezTo>
                <a:cubicBezTo>
                  <a:pt x="91" y="152"/>
                  <a:pt x="90" y="152"/>
                  <a:pt x="90" y="152"/>
                </a:cubicBezTo>
                <a:cubicBezTo>
                  <a:pt x="89" y="152"/>
                  <a:pt x="88" y="153"/>
                  <a:pt x="88" y="153"/>
                </a:cubicBezTo>
                <a:cubicBezTo>
                  <a:pt x="88" y="153"/>
                  <a:pt x="88" y="153"/>
                  <a:pt x="88" y="153"/>
                </a:cubicBezTo>
                <a:cubicBezTo>
                  <a:pt x="88" y="153"/>
                  <a:pt x="88" y="153"/>
                  <a:pt x="88" y="153"/>
                </a:cubicBezTo>
                <a:cubicBezTo>
                  <a:pt x="88" y="153"/>
                  <a:pt x="88" y="153"/>
                  <a:pt x="88" y="153"/>
                </a:cubicBezTo>
                <a:cubicBezTo>
                  <a:pt x="88" y="153"/>
                  <a:pt x="88" y="153"/>
                  <a:pt x="88" y="153"/>
                </a:cubicBezTo>
                <a:close/>
                <a:moveTo>
                  <a:pt x="421" y="352"/>
                </a:moveTo>
                <a:lnTo>
                  <a:pt x="422" y="327"/>
                </a:lnTo>
                <a:cubicBezTo>
                  <a:pt x="424" y="327"/>
                  <a:pt x="426" y="327"/>
                  <a:pt x="428" y="326"/>
                </a:cubicBezTo>
                <a:cubicBezTo>
                  <a:pt x="431" y="326"/>
                  <a:pt x="434" y="326"/>
                  <a:pt x="437" y="327"/>
                </a:cubicBezTo>
                <a:cubicBezTo>
                  <a:pt x="440" y="328"/>
                  <a:pt x="442" y="329"/>
                  <a:pt x="444" y="331"/>
                </a:cubicBezTo>
                <a:cubicBezTo>
                  <a:pt x="445" y="333"/>
                  <a:pt x="447" y="335"/>
                  <a:pt x="447" y="338"/>
                </a:cubicBezTo>
                <a:cubicBezTo>
                  <a:pt x="447" y="338"/>
                  <a:pt x="447" y="339"/>
                  <a:pt x="447" y="341"/>
                </a:cubicBezTo>
                <a:cubicBezTo>
                  <a:pt x="447" y="342"/>
                  <a:pt x="446" y="344"/>
                  <a:pt x="445" y="345"/>
                </a:cubicBezTo>
                <a:cubicBezTo>
                  <a:pt x="444" y="347"/>
                  <a:pt x="443" y="349"/>
                  <a:pt x="442" y="350"/>
                </a:cubicBezTo>
                <a:cubicBezTo>
                  <a:pt x="440" y="351"/>
                  <a:pt x="439" y="352"/>
                  <a:pt x="438" y="352"/>
                </a:cubicBezTo>
                <a:lnTo>
                  <a:pt x="421" y="352"/>
                </a:lnTo>
                <a:close/>
                <a:moveTo>
                  <a:pt x="383" y="377"/>
                </a:moveTo>
                <a:lnTo>
                  <a:pt x="383" y="402"/>
                </a:lnTo>
                <a:cubicBezTo>
                  <a:pt x="383" y="402"/>
                  <a:pt x="383" y="402"/>
                  <a:pt x="383" y="403"/>
                </a:cubicBezTo>
                <a:cubicBezTo>
                  <a:pt x="383" y="403"/>
                  <a:pt x="383" y="403"/>
                  <a:pt x="383" y="403"/>
                </a:cubicBezTo>
                <a:cubicBezTo>
                  <a:pt x="383" y="404"/>
                  <a:pt x="383" y="404"/>
                  <a:pt x="383" y="404"/>
                </a:cubicBezTo>
                <a:cubicBezTo>
                  <a:pt x="384" y="404"/>
                  <a:pt x="384" y="405"/>
                  <a:pt x="384" y="405"/>
                </a:cubicBezTo>
                <a:cubicBezTo>
                  <a:pt x="385" y="408"/>
                  <a:pt x="386" y="411"/>
                  <a:pt x="389" y="413"/>
                </a:cubicBezTo>
                <a:cubicBezTo>
                  <a:pt x="391" y="416"/>
                  <a:pt x="394" y="418"/>
                  <a:pt x="398" y="420"/>
                </a:cubicBezTo>
                <a:cubicBezTo>
                  <a:pt x="402" y="421"/>
                  <a:pt x="406" y="422"/>
                  <a:pt x="409" y="422"/>
                </a:cubicBezTo>
                <a:cubicBezTo>
                  <a:pt x="412" y="422"/>
                  <a:pt x="415" y="422"/>
                  <a:pt x="416" y="422"/>
                </a:cubicBezTo>
                <a:cubicBezTo>
                  <a:pt x="418" y="423"/>
                  <a:pt x="420" y="424"/>
                  <a:pt x="423" y="425"/>
                </a:cubicBezTo>
                <a:cubicBezTo>
                  <a:pt x="426" y="426"/>
                  <a:pt x="430" y="428"/>
                  <a:pt x="433" y="430"/>
                </a:cubicBezTo>
                <a:cubicBezTo>
                  <a:pt x="437" y="432"/>
                  <a:pt x="441" y="435"/>
                  <a:pt x="443" y="437"/>
                </a:cubicBezTo>
                <a:cubicBezTo>
                  <a:pt x="445" y="439"/>
                  <a:pt x="447" y="441"/>
                  <a:pt x="449" y="443"/>
                </a:cubicBezTo>
                <a:lnTo>
                  <a:pt x="454" y="444"/>
                </a:lnTo>
                <a:cubicBezTo>
                  <a:pt x="455" y="444"/>
                  <a:pt x="455" y="444"/>
                  <a:pt x="455" y="443"/>
                </a:cubicBezTo>
                <a:cubicBezTo>
                  <a:pt x="456" y="443"/>
                  <a:pt x="456" y="443"/>
                  <a:pt x="457" y="442"/>
                </a:cubicBezTo>
                <a:cubicBezTo>
                  <a:pt x="457" y="442"/>
                  <a:pt x="457" y="441"/>
                  <a:pt x="458" y="441"/>
                </a:cubicBezTo>
                <a:cubicBezTo>
                  <a:pt x="458" y="440"/>
                  <a:pt x="458" y="440"/>
                  <a:pt x="459" y="440"/>
                </a:cubicBezTo>
                <a:cubicBezTo>
                  <a:pt x="458" y="438"/>
                  <a:pt x="458" y="436"/>
                  <a:pt x="456" y="434"/>
                </a:cubicBezTo>
                <a:cubicBezTo>
                  <a:pt x="455" y="431"/>
                  <a:pt x="452" y="428"/>
                  <a:pt x="449" y="426"/>
                </a:cubicBezTo>
                <a:cubicBezTo>
                  <a:pt x="446" y="423"/>
                  <a:pt x="443" y="421"/>
                  <a:pt x="440" y="419"/>
                </a:cubicBezTo>
                <a:cubicBezTo>
                  <a:pt x="437" y="418"/>
                  <a:pt x="435" y="417"/>
                  <a:pt x="434" y="417"/>
                </a:cubicBezTo>
                <a:cubicBezTo>
                  <a:pt x="432" y="415"/>
                  <a:pt x="429" y="414"/>
                  <a:pt x="426" y="413"/>
                </a:cubicBezTo>
                <a:cubicBezTo>
                  <a:pt x="423" y="412"/>
                  <a:pt x="420" y="411"/>
                  <a:pt x="416" y="411"/>
                </a:cubicBezTo>
                <a:cubicBezTo>
                  <a:pt x="411" y="410"/>
                  <a:pt x="408" y="410"/>
                  <a:pt x="405" y="409"/>
                </a:cubicBezTo>
                <a:cubicBezTo>
                  <a:pt x="402" y="409"/>
                  <a:pt x="399" y="409"/>
                  <a:pt x="397" y="408"/>
                </a:cubicBezTo>
                <a:lnTo>
                  <a:pt x="394" y="403"/>
                </a:lnTo>
                <a:cubicBezTo>
                  <a:pt x="395" y="401"/>
                  <a:pt x="395" y="399"/>
                  <a:pt x="395" y="396"/>
                </a:cubicBezTo>
                <a:cubicBezTo>
                  <a:pt x="395" y="393"/>
                  <a:pt x="395" y="389"/>
                  <a:pt x="395" y="385"/>
                </a:cubicBezTo>
                <a:cubicBezTo>
                  <a:pt x="395" y="381"/>
                  <a:pt x="395" y="377"/>
                  <a:pt x="395" y="374"/>
                </a:cubicBezTo>
                <a:cubicBezTo>
                  <a:pt x="396" y="371"/>
                  <a:pt x="397" y="369"/>
                  <a:pt x="397" y="367"/>
                </a:cubicBezTo>
                <a:cubicBezTo>
                  <a:pt x="398" y="367"/>
                  <a:pt x="398" y="366"/>
                  <a:pt x="399" y="366"/>
                </a:cubicBezTo>
                <a:cubicBezTo>
                  <a:pt x="400" y="366"/>
                  <a:pt x="401" y="365"/>
                  <a:pt x="402" y="365"/>
                </a:cubicBezTo>
                <a:cubicBezTo>
                  <a:pt x="403" y="364"/>
                  <a:pt x="404" y="364"/>
                  <a:pt x="404" y="364"/>
                </a:cubicBezTo>
                <a:cubicBezTo>
                  <a:pt x="405" y="364"/>
                  <a:pt x="406" y="364"/>
                  <a:pt x="406" y="364"/>
                </a:cubicBezTo>
                <a:lnTo>
                  <a:pt x="432" y="364"/>
                </a:lnTo>
                <a:cubicBezTo>
                  <a:pt x="433" y="364"/>
                  <a:pt x="434" y="364"/>
                  <a:pt x="435" y="364"/>
                </a:cubicBezTo>
                <a:cubicBezTo>
                  <a:pt x="437" y="364"/>
                  <a:pt x="438" y="364"/>
                  <a:pt x="440" y="363"/>
                </a:cubicBezTo>
                <a:cubicBezTo>
                  <a:pt x="442" y="363"/>
                  <a:pt x="443" y="362"/>
                  <a:pt x="445" y="362"/>
                </a:cubicBezTo>
                <a:cubicBezTo>
                  <a:pt x="446" y="361"/>
                  <a:pt x="448" y="360"/>
                  <a:pt x="449" y="360"/>
                </a:cubicBezTo>
                <a:cubicBezTo>
                  <a:pt x="451" y="358"/>
                  <a:pt x="453" y="355"/>
                  <a:pt x="455" y="351"/>
                </a:cubicBezTo>
                <a:cubicBezTo>
                  <a:pt x="458" y="348"/>
                  <a:pt x="459" y="344"/>
                  <a:pt x="459" y="339"/>
                </a:cubicBezTo>
                <a:cubicBezTo>
                  <a:pt x="459" y="334"/>
                  <a:pt x="457" y="330"/>
                  <a:pt x="455" y="327"/>
                </a:cubicBezTo>
                <a:cubicBezTo>
                  <a:pt x="452" y="323"/>
                  <a:pt x="450" y="321"/>
                  <a:pt x="447" y="319"/>
                </a:cubicBezTo>
                <a:cubicBezTo>
                  <a:pt x="444" y="317"/>
                  <a:pt x="440" y="316"/>
                  <a:pt x="435" y="315"/>
                </a:cubicBezTo>
                <a:cubicBezTo>
                  <a:pt x="430" y="314"/>
                  <a:pt x="424" y="314"/>
                  <a:pt x="418" y="314"/>
                </a:cubicBezTo>
                <a:cubicBezTo>
                  <a:pt x="411" y="315"/>
                  <a:pt x="405" y="315"/>
                  <a:pt x="401" y="315"/>
                </a:cubicBezTo>
                <a:cubicBezTo>
                  <a:pt x="396" y="316"/>
                  <a:pt x="392" y="316"/>
                  <a:pt x="389" y="316"/>
                </a:cubicBezTo>
                <a:cubicBezTo>
                  <a:pt x="388" y="316"/>
                  <a:pt x="388" y="316"/>
                  <a:pt x="387" y="317"/>
                </a:cubicBezTo>
                <a:cubicBezTo>
                  <a:pt x="386" y="317"/>
                  <a:pt x="386" y="317"/>
                  <a:pt x="385" y="318"/>
                </a:cubicBezTo>
                <a:cubicBezTo>
                  <a:pt x="385" y="318"/>
                  <a:pt x="384" y="319"/>
                  <a:pt x="384" y="319"/>
                </a:cubicBezTo>
                <a:cubicBezTo>
                  <a:pt x="384" y="319"/>
                  <a:pt x="384" y="320"/>
                  <a:pt x="384" y="320"/>
                </a:cubicBezTo>
                <a:lnTo>
                  <a:pt x="384" y="323"/>
                </a:lnTo>
                <a:cubicBezTo>
                  <a:pt x="384" y="323"/>
                  <a:pt x="384" y="324"/>
                  <a:pt x="384" y="324"/>
                </a:cubicBezTo>
                <a:cubicBezTo>
                  <a:pt x="384" y="324"/>
                  <a:pt x="385" y="325"/>
                  <a:pt x="385" y="325"/>
                </a:cubicBezTo>
                <a:cubicBezTo>
                  <a:pt x="385" y="326"/>
                  <a:pt x="386" y="326"/>
                  <a:pt x="386" y="326"/>
                </a:cubicBezTo>
                <a:cubicBezTo>
                  <a:pt x="387" y="327"/>
                  <a:pt x="387" y="327"/>
                  <a:pt x="387" y="327"/>
                </a:cubicBezTo>
                <a:cubicBezTo>
                  <a:pt x="387" y="327"/>
                  <a:pt x="388" y="327"/>
                  <a:pt x="388" y="327"/>
                </a:cubicBezTo>
                <a:cubicBezTo>
                  <a:pt x="388" y="327"/>
                  <a:pt x="389" y="327"/>
                  <a:pt x="389" y="327"/>
                </a:cubicBezTo>
                <a:cubicBezTo>
                  <a:pt x="390" y="327"/>
                  <a:pt x="391" y="327"/>
                  <a:pt x="391" y="327"/>
                </a:cubicBezTo>
                <a:cubicBezTo>
                  <a:pt x="392" y="327"/>
                  <a:pt x="392" y="327"/>
                  <a:pt x="393" y="327"/>
                </a:cubicBezTo>
                <a:lnTo>
                  <a:pt x="410" y="327"/>
                </a:lnTo>
                <a:lnTo>
                  <a:pt x="410" y="354"/>
                </a:lnTo>
                <a:lnTo>
                  <a:pt x="399" y="354"/>
                </a:lnTo>
                <a:cubicBezTo>
                  <a:pt x="397" y="354"/>
                  <a:pt x="395" y="355"/>
                  <a:pt x="393" y="357"/>
                </a:cubicBezTo>
                <a:cubicBezTo>
                  <a:pt x="390" y="358"/>
                  <a:pt x="388" y="360"/>
                  <a:pt x="386" y="363"/>
                </a:cubicBezTo>
                <a:cubicBezTo>
                  <a:pt x="384" y="366"/>
                  <a:pt x="383" y="369"/>
                  <a:pt x="383" y="371"/>
                </a:cubicBezTo>
                <a:cubicBezTo>
                  <a:pt x="383" y="374"/>
                  <a:pt x="382" y="376"/>
                  <a:pt x="383" y="377"/>
                </a:cubicBezTo>
                <a:close/>
                <a:moveTo>
                  <a:pt x="406" y="282"/>
                </a:moveTo>
                <a:cubicBezTo>
                  <a:pt x="404" y="282"/>
                  <a:pt x="402" y="282"/>
                  <a:pt x="399" y="282"/>
                </a:cubicBezTo>
                <a:cubicBezTo>
                  <a:pt x="396" y="283"/>
                  <a:pt x="392" y="284"/>
                  <a:pt x="389" y="287"/>
                </a:cubicBezTo>
                <a:cubicBezTo>
                  <a:pt x="385" y="290"/>
                  <a:pt x="382" y="293"/>
                  <a:pt x="381" y="296"/>
                </a:cubicBezTo>
                <a:cubicBezTo>
                  <a:pt x="380" y="299"/>
                  <a:pt x="380" y="302"/>
                  <a:pt x="380" y="304"/>
                </a:cubicBezTo>
                <a:lnTo>
                  <a:pt x="381" y="308"/>
                </a:lnTo>
                <a:lnTo>
                  <a:pt x="384" y="310"/>
                </a:lnTo>
                <a:lnTo>
                  <a:pt x="389" y="310"/>
                </a:lnTo>
                <a:lnTo>
                  <a:pt x="391" y="308"/>
                </a:lnTo>
                <a:cubicBezTo>
                  <a:pt x="391" y="308"/>
                  <a:pt x="391" y="307"/>
                  <a:pt x="391" y="307"/>
                </a:cubicBezTo>
                <a:cubicBezTo>
                  <a:pt x="391" y="306"/>
                  <a:pt x="391" y="305"/>
                  <a:pt x="391" y="304"/>
                </a:cubicBezTo>
                <a:cubicBezTo>
                  <a:pt x="391" y="303"/>
                  <a:pt x="391" y="303"/>
                  <a:pt x="391" y="302"/>
                </a:cubicBezTo>
                <a:cubicBezTo>
                  <a:pt x="391" y="302"/>
                  <a:pt x="391" y="301"/>
                  <a:pt x="391" y="301"/>
                </a:cubicBezTo>
                <a:cubicBezTo>
                  <a:pt x="392" y="301"/>
                  <a:pt x="392" y="300"/>
                  <a:pt x="392" y="299"/>
                </a:cubicBezTo>
                <a:cubicBezTo>
                  <a:pt x="393" y="298"/>
                  <a:pt x="393" y="298"/>
                  <a:pt x="394" y="297"/>
                </a:cubicBezTo>
                <a:cubicBezTo>
                  <a:pt x="394" y="296"/>
                  <a:pt x="395" y="295"/>
                  <a:pt x="396" y="295"/>
                </a:cubicBezTo>
                <a:cubicBezTo>
                  <a:pt x="396" y="294"/>
                  <a:pt x="397" y="294"/>
                  <a:pt x="397" y="294"/>
                </a:cubicBezTo>
                <a:lnTo>
                  <a:pt x="413" y="294"/>
                </a:lnTo>
                <a:cubicBezTo>
                  <a:pt x="413" y="295"/>
                  <a:pt x="413" y="296"/>
                  <a:pt x="413" y="297"/>
                </a:cubicBezTo>
                <a:cubicBezTo>
                  <a:pt x="413" y="299"/>
                  <a:pt x="413" y="300"/>
                  <a:pt x="413" y="302"/>
                </a:cubicBezTo>
                <a:cubicBezTo>
                  <a:pt x="413" y="303"/>
                  <a:pt x="414" y="305"/>
                  <a:pt x="414" y="306"/>
                </a:cubicBezTo>
                <a:cubicBezTo>
                  <a:pt x="415" y="308"/>
                  <a:pt x="416" y="309"/>
                  <a:pt x="416" y="310"/>
                </a:cubicBezTo>
                <a:cubicBezTo>
                  <a:pt x="417" y="310"/>
                  <a:pt x="417" y="310"/>
                  <a:pt x="418" y="310"/>
                </a:cubicBezTo>
                <a:cubicBezTo>
                  <a:pt x="419" y="310"/>
                  <a:pt x="420" y="310"/>
                  <a:pt x="421" y="309"/>
                </a:cubicBezTo>
                <a:cubicBezTo>
                  <a:pt x="422" y="309"/>
                  <a:pt x="423" y="309"/>
                  <a:pt x="423" y="308"/>
                </a:cubicBezTo>
                <a:cubicBezTo>
                  <a:pt x="424" y="308"/>
                  <a:pt x="425" y="307"/>
                  <a:pt x="425" y="307"/>
                </a:cubicBezTo>
                <a:lnTo>
                  <a:pt x="425" y="294"/>
                </a:lnTo>
                <a:lnTo>
                  <a:pt x="441" y="294"/>
                </a:lnTo>
                <a:cubicBezTo>
                  <a:pt x="442" y="294"/>
                  <a:pt x="443" y="295"/>
                  <a:pt x="444" y="297"/>
                </a:cubicBezTo>
                <a:cubicBezTo>
                  <a:pt x="445" y="298"/>
                  <a:pt x="446" y="299"/>
                  <a:pt x="446" y="301"/>
                </a:cubicBezTo>
                <a:cubicBezTo>
                  <a:pt x="447" y="303"/>
                  <a:pt x="448" y="304"/>
                  <a:pt x="448" y="305"/>
                </a:cubicBezTo>
                <a:cubicBezTo>
                  <a:pt x="448" y="307"/>
                  <a:pt x="448" y="308"/>
                  <a:pt x="449" y="308"/>
                </a:cubicBezTo>
                <a:lnTo>
                  <a:pt x="450" y="310"/>
                </a:lnTo>
                <a:cubicBezTo>
                  <a:pt x="450" y="310"/>
                  <a:pt x="451" y="310"/>
                  <a:pt x="452" y="310"/>
                </a:cubicBezTo>
                <a:cubicBezTo>
                  <a:pt x="453" y="310"/>
                  <a:pt x="453" y="310"/>
                  <a:pt x="454" y="309"/>
                </a:cubicBezTo>
                <a:cubicBezTo>
                  <a:pt x="455" y="309"/>
                  <a:pt x="456" y="308"/>
                  <a:pt x="457" y="308"/>
                </a:cubicBezTo>
                <a:cubicBezTo>
                  <a:pt x="458" y="307"/>
                  <a:pt x="458" y="306"/>
                  <a:pt x="459" y="305"/>
                </a:cubicBezTo>
                <a:cubicBezTo>
                  <a:pt x="459" y="305"/>
                  <a:pt x="459" y="305"/>
                  <a:pt x="459" y="305"/>
                </a:cubicBezTo>
                <a:cubicBezTo>
                  <a:pt x="459" y="304"/>
                  <a:pt x="459" y="304"/>
                  <a:pt x="459" y="303"/>
                </a:cubicBezTo>
                <a:cubicBezTo>
                  <a:pt x="459" y="303"/>
                  <a:pt x="459" y="302"/>
                  <a:pt x="459" y="302"/>
                </a:cubicBezTo>
                <a:cubicBezTo>
                  <a:pt x="459" y="302"/>
                  <a:pt x="459" y="301"/>
                  <a:pt x="459" y="301"/>
                </a:cubicBezTo>
                <a:cubicBezTo>
                  <a:pt x="458" y="298"/>
                  <a:pt x="457" y="295"/>
                  <a:pt x="455" y="292"/>
                </a:cubicBezTo>
                <a:cubicBezTo>
                  <a:pt x="453" y="289"/>
                  <a:pt x="450" y="286"/>
                  <a:pt x="445" y="284"/>
                </a:cubicBezTo>
                <a:cubicBezTo>
                  <a:pt x="441" y="282"/>
                  <a:pt x="437" y="281"/>
                  <a:pt x="433" y="281"/>
                </a:cubicBezTo>
                <a:cubicBezTo>
                  <a:pt x="430" y="281"/>
                  <a:pt x="427" y="282"/>
                  <a:pt x="425" y="282"/>
                </a:cubicBezTo>
                <a:lnTo>
                  <a:pt x="425" y="281"/>
                </a:lnTo>
                <a:cubicBezTo>
                  <a:pt x="425" y="280"/>
                  <a:pt x="424" y="279"/>
                  <a:pt x="423" y="278"/>
                </a:cubicBezTo>
                <a:cubicBezTo>
                  <a:pt x="423" y="277"/>
                  <a:pt x="422" y="277"/>
                  <a:pt x="421" y="276"/>
                </a:cubicBezTo>
                <a:cubicBezTo>
                  <a:pt x="420" y="276"/>
                  <a:pt x="419" y="275"/>
                  <a:pt x="419" y="276"/>
                </a:cubicBezTo>
                <a:cubicBezTo>
                  <a:pt x="418" y="276"/>
                  <a:pt x="418" y="276"/>
                  <a:pt x="418" y="276"/>
                </a:cubicBezTo>
                <a:cubicBezTo>
                  <a:pt x="417" y="276"/>
                  <a:pt x="417" y="276"/>
                  <a:pt x="416" y="276"/>
                </a:cubicBezTo>
                <a:cubicBezTo>
                  <a:pt x="416" y="276"/>
                  <a:pt x="415" y="277"/>
                  <a:pt x="414" y="277"/>
                </a:cubicBezTo>
                <a:cubicBezTo>
                  <a:pt x="414" y="278"/>
                  <a:pt x="414" y="278"/>
                  <a:pt x="414" y="279"/>
                </a:cubicBezTo>
                <a:cubicBezTo>
                  <a:pt x="413" y="280"/>
                  <a:pt x="413" y="280"/>
                  <a:pt x="413" y="281"/>
                </a:cubicBezTo>
                <a:lnTo>
                  <a:pt x="413" y="282"/>
                </a:lnTo>
                <a:cubicBezTo>
                  <a:pt x="413" y="282"/>
                  <a:pt x="412" y="282"/>
                  <a:pt x="412" y="282"/>
                </a:cubicBezTo>
                <a:cubicBezTo>
                  <a:pt x="411" y="282"/>
                  <a:pt x="410" y="282"/>
                  <a:pt x="410" y="282"/>
                </a:cubicBezTo>
                <a:cubicBezTo>
                  <a:pt x="409" y="282"/>
                  <a:pt x="408" y="282"/>
                  <a:pt x="408" y="282"/>
                </a:cubicBezTo>
                <a:cubicBezTo>
                  <a:pt x="407" y="282"/>
                  <a:pt x="407" y="282"/>
                  <a:pt x="406" y="282"/>
                </a:cubicBezTo>
                <a:close/>
                <a:moveTo>
                  <a:pt x="355" y="360"/>
                </a:moveTo>
                <a:lnTo>
                  <a:pt x="310" y="360"/>
                </a:lnTo>
                <a:cubicBezTo>
                  <a:pt x="309" y="359"/>
                  <a:pt x="308" y="359"/>
                  <a:pt x="307" y="358"/>
                </a:cubicBezTo>
                <a:cubicBezTo>
                  <a:pt x="306" y="358"/>
                  <a:pt x="305" y="357"/>
                  <a:pt x="304" y="356"/>
                </a:cubicBezTo>
                <a:cubicBezTo>
                  <a:pt x="303" y="355"/>
                  <a:pt x="302" y="354"/>
                  <a:pt x="302" y="353"/>
                </a:cubicBezTo>
                <a:cubicBezTo>
                  <a:pt x="301" y="352"/>
                  <a:pt x="301" y="351"/>
                  <a:pt x="301" y="351"/>
                </a:cubicBezTo>
                <a:lnTo>
                  <a:pt x="362" y="354"/>
                </a:lnTo>
                <a:cubicBezTo>
                  <a:pt x="362" y="354"/>
                  <a:pt x="362" y="355"/>
                  <a:pt x="361" y="355"/>
                </a:cubicBezTo>
                <a:cubicBezTo>
                  <a:pt x="361" y="356"/>
                  <a:pt x="360" y="357"/>
                  <a:pt x="359" y="357"/>
                </a:cubicBezTo>
                <a:cubicBezTo>
                  <a:pt x="358" y="358"/>
                  <a:pt x="357" y="358"/>
                  <a:pt x="357" y="359"/>
                </a:cubicBezTo>
                <a:cubicBezTo>
                  <a:pt x="356" y="359"/>
                  <a:pt x="355" y="359"/>
                  <a:pt x="355" y="360"/>
                </a:cubicBezTo>
                <a:close/>
                <a:moveTo>
                  <a:pt x="329" y="333"/>
                </a:moveTo>
                <a:cubicBezTo>
                  <a:pt x="331" y="333"/>
                  <a:pt x="333" y="333"/>
                  <a:pt x="336" y="333"/>
                </a:cubicBezTo>
                <a:cubicBezTo>
                  <a:pt x="339" y="333"/>
                  <a:pt x="343" y="332"/>
                  <a:pt x="347" y="332"/>
                </a:cubicBezTo>
                <a:cubicBezTo>
                  <a:pt x="351" y="332"/>
                  <a:pt x="354" y="333"/>
                  <a:pt x="357" y="335"/>
                </a:cubicBezTo>
                <a:cubicBezTo>
                  <a:pt x="360" y="336"/>
                  <a:pt x="362" y="338"/>
                  <a:pt x="364" y="341"/>
                </a:cubicBezTo>
                <a:lnTo>
                  <a:pt x="301" y="341"/>
                </a:lnTo>
                <a:cubicBezTo>
                  <a:pt x="301" y="340"/>
                  <a:pt x="301" y="339"/>
                  <a:pt x="302" y="339"/>
                </a:cubicBezTo>
                <a:cubicBezTo>
                  <a:pt x="302" y="338"/>
                  <a:pt x="303" y="337"/>
                  <a:pt x="304" y="336"/>
                </a:cubicBezTo>
                <a:cubicBezTo>
                  <a:pt x="305" y="335"/>
                  <a:pt x="306" y="335"/>
                  <a:pt x="307" y="334"/>
                </a:cubicBezTo>
                <a:cubicBezTo>
                  <a:pt x="308" y="334"/>
                  <a:pt x="309" y="333"/>
                  <a:pt x="310" y="333"/>
                </a:cubicBezTo>
                <a:cubicBezTo>
                  <a:pt x="311" y="333"/>
                  <a:pt x="312" y="333"/>
                  <a:pt x="313" y="333"/>
                </a:cubicBezTo>
                <a:cubicBezTo>
                  <a:pt x="315" y="333"/>
                  <a:pt x="317" y="333"/>
                  <a:pt x="319" y="333"/>
                </a:cubicBezTo>
                <a:cubicBezTo>
                  <a:pt x="321" y="333"/>
                  <a:pt x="323" y="333"/>
                  <a:pt x="325" y="333"/>
                </a:cubicBezTo>
                <a:cubicBezTo>
                  <a:pt x="326" y="333"/>
                  <a:pt x="328" y="333"/>
                  <a:pt x="329" y="333"/>
                </a:cubicBezTo>
                <a:close/>
                <a:moveTo>
                  <a:pt x="317" y="282"/>
                </a:moveTo>
                <a:cubicBezTo>
                  <a:pt x="315" y="282"/>
                  <a:pt x="312" y="282"/>
                  <a:pt x="309" y="282"/>
                </a:cubicBezTo>
                <a:cubicBezTo>
                  <a:pt x="305" y="283"/>
                  <a:pt x="301" y="285"/>
                  <a:pt x="298" y="288"/>
                </a:cubicBezTo>
                <a:cubicBezTo>
                  <a:pt x="294" y="291"/>
                  <a:pt x="292" y="294"/>
                  <a:pt x="291" y="297"/>
                </a:cubicBezTo>
                <a:cubicBezTo>
                  <a:pt x="290" y="300"/>
                  <a:pt x="290" y="303"/>
                  <a:pt x="291" y="305"/>
                </a:cubicBezTo>
                <a:lnTo>
                  <a:pt x="292" y="310"/>
                </a:lnTo>
                <a:lnTo>
                  <a:pt x="296" y="310"/>
                </a:lnTo>
                <a:cubicBezTo>
                  <a:pt x="297" y="310"/>
                  <a:pt x="297" y="309"/>
                  <a:pt x="297" y="309"/>
                </a:cubicBezTo>
                <a:cubicBezTo>
                  <a:pt x="298" y="309"/>
                  <a:pt x="298" y="308"/>
                  <a:pt x="299" y="308"/>
                </a:cubicBezTo>
                <a:cubicBezTo>
                  <a:pt x="299" y="307"/>
                  <a:pt x="299" y="307"/>
                  <a:pt x="300" y="306"/>
                </a:cubicBezTo>
                <a:cubicBezTo>
                  <a:pt x="300" y="306"/>
                  <a:pt x="301" y="306"/>
                  <a:pt x="301" y="305"/>
                </a:cubicBezTo>
                <a:cubicBezTo>
                  <a:pt x="301" y="305"/>
                  <a:pt x="301" y="304"/>
                  <a:pt x="301" y="304"/>
                </a:cubicBezTo>
                <a:cubicBezTo>
                  <a:pt x="301" y="303"/>
                  <a:pt x="301" y="302"/>
                  <a:pt x="302" y="301"/>
                </a:cubicBezTo>
                <a:cubicBezTo>
                  <a:pt x="302" y="300"/>
                  <a:pt x="302" y="299"/>
                  <a:pt x="303" y="298"/>
                </a:cubicBezTo>
                <a:cubicBezTo>
                  <a:pt x="303" y="298"/>
                  <a:pt x="303" y="297"/>
                  <a:pt x="304" y="297"/>
                </a:cubicBezTo>
                <a:cubicBezTo>
                  <a:pt x="305" y="296"/>
                  <a:pt x="306" y="295"/>
                  <a:pt x="308" y="295"/>
                </a:cubicBezTo>
                <a:cubicBezTo>
                  <a:pt x="309" y="294"/>
                  <a:pt x="311" y="294"/>
                  <a:pt x="313" y="294"/>
                </a:cubicBezTo>
                <a:cubicBezTo>
                  <a:pt x="315" y="294"/>
                  <a:pt x="317" y="294"/>
                  <a:pt x="319" y="294"/>
                </a:cubicBezTo>
                <a:cubicBezTo>
                  <a:pt x="320" y="294"/>
                  <a:pt x="322" y="294"/>
                  <a:pt x="323" y="294"/>
                </a:cubicBezTo>
                <a:cubicBezTo>
                  <a:pt x="323" y="295"/>
                  <a:pt x="323" y="296"/>
                  <a:pt x="323" y="297"/>
                </a:cubicBezTo>
                <a:cubicBezTo>
                  <a:pt x="323" y="299"/>
                  <a:pt x="324" y="300"/>
                  <a:pt x="324" y="302"/>
                </a:cubicBezTo>
                <a:cubicBezTo>
                  <a:pt x="324" y="303"/>
                  <a:pt x="324" y="305"/>
                  <a:pt x="324" y="306"/>
                </a:cubicBezTo>
                <a:cubicBezTo>
                  <a:pt x="325" y="308"/>
                  <a:pt x="325" y="309"/>
                  <a:pt x="326" y="310"/>
                </a:cubicBezTo>
                <a:lnTo>
                  <a:pt x="330" y="310"/>
                </a:lnTo>
                <a:cubicBezTo>
                  <a:pt x="330" y="310"/>
                  <a:pt x="331" y="310"/>
                  <a:pt x="331" y="310"/>
                </a:cubicBezTo>
                <a:cubicBezTo>
                  <a:pt x="331" y="310"/>
                  <a:pt x="332" y="309"/>
                  <a:pt x="332" y="309"/>
                </a:cubicBezTo>
                <a:cubicBezTo>
                  <a:pt x="333" y="309"/>
                  <a:pt x="333" y="308"/>
                  <a:pt x="333" y="308"/>
                </a:cubicBezTo>
                <a:cubicBezTo>
                  <a:pt x="334" y="307"/>
                  <a:pt x="334" y="307"/>
                  <a:pt x="334" y="307"/>
                </a:cubicBezTo>
                <a:lnTo>
                  <a:pt x="334" y="294"/>
                </a:lnTo>
                <a:lnTo>
                  <a:pt x="351" y="294"/>
                </a:lnTo>
                <a:cubicBezTo>
                  <a:pt x="352" y="294"/>
                  <a:pt x="353" y="295"/>
                  <a:pt x="354" y="296"/>
                </a:cubicBezTo>
                <a:cubicBezTo>
                  <a:pt x="355" y="297"/>
                  <a:pt x="356" y="298"/>
                  <a:pt x="356" y="300"/>
                </a:cubicBezTo>
                <a:cubicBezTo>
                  <a:pt x="357" y="302"/>
                  <a:pt x="358" y="303"/>
                  <a:pt x="358" y="305"/>
                </a:cubicBezTo>
                <a:cubicBezTo>
                  <a:pt x="358" y="306"/>
                  <a:pt x="358" y="307"/>
                  <a:pt x="358" y="308"/>
                </a:cubicBezTo>
                <a:lnTo>
                  <a:pt x="361" y="310"/>
                </a:lnTo>
                <a:lnTo>
                  <a:pt x="367" y="308"/>
                </a:lnTo>
                <a:lnTo>
                  <a:pt x="368" y="305"/>
                </a:lnTo>
                <a:cubicBezTo>
                  <a:pt x="368" y="305"/>
                  <a:pt x="368" y="305"/>
                  <a:pt x="368" y="305"/>
                </a:cubicBezTo>
                <a:cubicBezTo>
                  <a:pt x="368" y="304"/>
                  <a:pt x="368" y="304"/>
                  <a:pt x="368" y="303"/>
                </a:cubicBezTo>
                <a:cubicBezTo>
                  <a:pt x="368" y="303"/>
                  <a:pt x="368" y="303"/>
                  <a:pt x="368" y="303"/>
                </a:cubicBezTo>
                <a:cubicBezTo>
                  <a:pt x="368" y="303"/>
                  <a:pt x="368" y="302"/>
                  <a:pt x="368" y="302"/>
                </a:cubicBezTo>
                <a:cubicBezTo>
                  <a:pt x="368" y="299"/>
                  <a:pt x="367" y="296"/>
                  <a:pt x="365" y="293"/>
                </a:cubicBezTo>
                <a:cubicBezTo>
                  <a:pt x="363" y="289"/>
                  <a:pt x="360" y="287"/>
                  <a:pt x="356" y="285"/>
                </a:cubicBezTo>
                <a:cubicBezTo>
                  <a:pt x="351" y="283"/>
                  <a:pt x="347" y="282"/>
                  <a:pt x="343" y="282"/>
                </a:cubicBezTo>
                <a:cubicBezTo>
                  <a:pt x="339" y="282"/>
                  <a:pt x="336" y="282"/>
                  <a:pt x="334" y="282"/>
                </a:cubicBezTo>
                <a:lnTo>
                  <a:pt x="334" y="278"/>
                </a:lnTo>
                <a:cubicBezTo>
                  <a:pt x="334" y="277"/>
                  <a:pt x="334" y="277"/>
                  <a:pt x="333" y="277"/>
                </a:cubicBezTo>
                <a:cubicBezTo>
                  <a:pt x="333" y="276"/>
                  <a:pt x="333" y="276"/>
                  <a:pt x="332" y="276"/>
                </a:cubicBezTo>
                <a:cubicBezTo>
                  <a:pt x="332" y="275"/>
                  <a:pt x="331" y="275"/>
                  <a:pt x="331" y="275"/>
                </a:cubicBezTo>
                <a:cubicBezTo>
                  <a:pt x="331" y="275"/>
                  <a:pt x="330" y="275"/>
                  <a:pt x="330" y="275"/>
                </a:cubicBezTo>
                <a:cubicBezTo>
                  <a:pt x="330" y="275"/>
                  <a:pt x="329" y="275"/>
                  <a:pt x="328" y="275"/>
                </a:cubicBezTo>
                <a:cubicBezTo>
                  <a:pt x="328" y="276"/>
                  <a:pt x="327" y="276"/>
                  <a:pt x="327" y="276"/>
                </a:cubicBezTo>
                <a:cubicBezTo>
                  <a:pt x="326" y="276"/>
                  <a:pt x="325" y="277"/>
                  <a:pt x="325" y="277"/>
                </a:cubicBezTo>
                <a:cubicBezTo>
                  <a:pt x="325" y="277"/>
                  <a:pt x="324" y="277"/>
                  <a:pt x="324" y="278"/>
                </a:cubicBezTo>
                <a:lnTo>
                  <a:pt x="323" y="283"/>
                </a:lnTo>
                <a:cubicBezTo>
                  <a:pt x="322" y="283"/>
                  <a:pt x="322" y="283"/>
                  <a:pt x="322" y="283"/>
                </a:cubicBezTo>
                <a:cubicBezTo>
                  <a:pt x="321" y="283"/>
                  <a:pt x="321" y="283"/>
                  <a:pt x="320" y="283"/>
                </a:cubicBezTo>
                <a:cubicBezTo>
                  <a:pt x="319" y="283"/>
                  <a:pt x="318" y="282"/>
                  <a:pt x="318" y="282"/>
                </a:cubicBezTo>
                <a:cubicBezTo>
                  <a:pt x="317" y="282"/>
                  <a:pt x="317" y="282"/>
                  <a:pt x="317" y="282"/>
                </a:cubicBezTo>
                <a:close/>
                <a:moveTo>
                  <a:pt x="311" y="323"/>
                </a:moveTo>
                <a:cubicBezTo>
                  <a:pt x="309" y="323"/>
                  <a:pt x="306" y="323"/>
                  <a:pt x="303" y="324"/>
                </a:cubicBezTo>
                <a:cubicBezTo>
                  <a:pt x="300" y="326"/>
                  <a:pt x="297" y="328"/>
                  <a:pt x="295" y="332"/>
                </a:cubicBezTo>
                <a:cubicBezTo>
                  <a:pt x="292" y="335"/>
                  <a:pt x="291" y="339"/>
                  <a:pt x="290" y="342"/>
                </a:cubicBezTo>
                <a:cubicBezTo>
                  <a:pt x="290" y="345"/>
                  <a:pt x="290" y="348"/>
                  <a:pt x="291" y="349"/>
                </a:cubicBezTo>
                <a:lnTo>
                  <a:pt x="291" y="351"/>
                </a:lnTo>
                <a:cubicBezTo>
                  <a:pt x="291" y="353"/>
                  <a:pt x="292" y="356"/>
                  <a:pt x="294" y="359"/>
                </a:cubicBezTo>
                <a:cubicBezTo>
                  <a:pt x="296" y="362"/>
                  <a:pt x="299" y="365"/>
                  <a:pt x="303" y="367"/>
                </a:cubicBezTo>
                <a:cubicBezTo>
                  <a:pt x="307" y="369"/>
                  <a:pt x="311" y="370"/>
                  <a:pt x="315" y="370"/>
                </a:cubicBezTo>
                <a:cubicBezTo>
                  <a:pt x="318" y="370"/>
                  <a:pt x="321" y="370"/>
                  <a:pt x="323" y="370"/>
                </a:cubicBezTo>
                <a:cubicBezTo>
                  <a:pt x="323" y="370"/>
                  <a:pt x="323" y="370"/>
                  <a:pt x="323" y="371"/>
                </a:cubicBezTo>
                <a:cubicBezTo>
                  <a:pt x="322" y="371"/>
                  <a:pt x="322" y="371"/>
                  <a:pt x="322" y="372"/>
                </a:cubicBezTo>
                <a:cubicBezTo>
                  <a:pt x="321" y="372"/>
                  <a:pt x="321" y="373"/>
                  <a:pt x="321" y="373"/>
                </a:cubicBezTo>
                <a:cubicBezTo>
                  <a:pt x="320" y="374"/>
                  <a:pt x="320" y="374"/>
                  <a:pt x="320" y="374"/>
                </a:cubicBezTo>
                <a:cubicBezTo>
                  <a:pt x="318" y="374"/>
                  <a:pt x="315" y="374"/>
                  <a:pt x="311" y="375"/>
                </a:cubicBezTo>
                <a:cubicBezTo>
                  <a:pt x="308" y="376"/>
                  <a:pt x="304" y="378"/>
                  <a:pt x="300" y="382"/>
                </a:cubicBezTo>
                <a:cubicBezTo>
                  <a:pt x="296" y="386"/>
                  <a:pt x="294" y="389"/>
                  <a:pt x="293" y="393"/>
                </a:cubicBezTo>
                <a:cubicBezTo>
                  <a:pt x="291" y="396"/>
                  <a:pt x="291" y="400"/>
                  <a:pt x="291" y="402"/>
                </a:cubicBezTo>
                <a:cubicBezTo>
                  <a:pt x="290" y="404"/>
                  <a:pt x="291" y="407"/>
                  <a:pt x="291" y="410"/>
                </a:cubicBezTo>
                <a:cubicBezTo>
                  <a:pt x="292" y="413"/>
                  <a:pt x="293" y="417"/>
                  <a:pt x="296" y="422"/>
                </a:cubicBezTo>
                <a:cubicBezTo>
                  <a:pt x="298" y="426"/>
                  <a:pt x="300" y="430"/>
                  <a:pt x="302" y="434"/>
                </a:cubicBezTo>
                <a:cubicBezTo>
                  <a:pt x="303" y="437"/>
                  <a:pt x="304" y="440"/>
                  <a:pt x="305" y="443"/>
                </a:cubicBezTo>
                <a:lnTo>
                  <a:pt x="308" y="444"/>
                </a:lnTo>
                <a:cubicBezTo>
                  <a:pt x="308" y="444"/>
                  <a:pt x="309" y="444"/>
                  <a:pt x="309" y="444"/>
                </a:cubicBezTo>
                <a:cubicBezTo>
                  <a:pt x="310" y="444"/>
                  <a:pt x="311" y="444"/>
                  <a:pt x="312" y="444"/>
                </a:cubicBezTo>
                <a:cubicBezTo>
                  <a:pt x="313" y="443"/>
                  <a:pt x="314" y="443"/>
                  <a:pt x="314" y="442"/>
                </a:cubicBezTo>
                <a:cubicBezTo>
                  <a:pt x="315" y="441"/>
                  <a:pt x="315" y="441"/>
                  <a:pt x="315" y="440"/>
                </a:cubicBezTo>
                <a:lnTo>
                  <a:pt x="315" y="437"/>
                </a:lnTo>
                <a:cubicBezTo>
                  <a:pt x="315" y="436"/>
                  <a:pt x="314" y="435"/>
                  <a:pt x="314" y="434"/>
                </a:cubicBezTo>
                <a:cubicBezTo>
                  <a:pt x="313" y="433"/>
                  <a:pt x="312" y="432"/>
                  <a:pt x="311" y="430"/>
                </a:cubicBezTo>
                <a:cubicBezTo>
                  <a:pt x="310" y="429"/>
                  <a:pt x="310" y="427"/>
                  <a:pt x="309" y="426"/>
                </a:cubicBezTo>
                <a:cubicBezTo>
                  <a:pt x="309" y="425"/>
                  <a:pt x="308" y="423"/>
                  <a:pt x="308" y="422"/>
                </a:cubicBezTo>
                <a:cubicBezTo>
                  <a:pt x="307" y="420"/>
                  <a:pt x="305" y="418"/>
                  <a:pt x="304" y="414"/>
                </a:cubicBezTo>
                <a:cubicBezTo>
                  <a:pt x="302" y="411"/>
                  <a:pt x="302" y="407"/>
                  <a:pt x="302" y="402"/>
                </a:cubicBezTo>
                <a:cubicBezTo>
                  <a:pt x="302" y="397"/>
                  <a:pt x="303" y="394"/>
                  <a:pt x="306" y="391"/>
                </a:cubicBezTo>
                <a:cubicBezTo>
                  <a:pt x="308" y="389"/>
                  <a:pt x="311" y="387"/>
                  <a:pt x="314" y="386"/>
                </a:cubicBezTo>
                <a:cubicBezTo>
                  <a:pt x="314" y="386"/>
                  <a:pt x="315" y="387"/>
                  <a:pt x="316" y="388"/>
                </a:cubicBezTo>
                <a:cubicBezTo>
                  <a:pt x="316" y="388"/>
                  <a:pt x="317" y="389"/>
                  <a:pt x="318" y="390"/>
                </a:cubicBezTo>
                <a:cubicBezTo>
                  <a:pt x="318" y="391"/>
                  <a:pt x="319" y="392"/>
                  <a:pt x="320" y="393"/>
                </a:cubicBezTo>
                <a:cubicBezTo>
                  <a:pt x="320" y="394"/>
                  <a:pt x="321" y="394"/>
                  <a:pt x="321" y="395"/>
                </a:cubicBezTo>
                <a:cubicBezTo>
                  <a:pt x="323" y="398"/>
                  <a:pt x="325" y="402"/>
                  <a:pt x="329" y="406"/>
                </a:cubicBezTo>
                <a:cubicBezTo>
                  <a:pt x="332" y="411"/>
                  <a:pt x="336" y="416"/>
                  <a:pt x="342" y="421"/>
                </a:cubicBezTo>
                <a:cubicBezTo>
                  <a:pt x="347" y="427"/>
                  <a:pt x="352" y="431"/>
                  <a:pt x="357" y="435"/>
                </a:cubicBezTo>
                <a:cubicBezTo>
                  <a:pt x="361" y="439"/>
                  <a:pt x="365" y="442"/>
                  <a:pt x="368" y="444"/>
                </a:cubicBezTo>
                <a:lnTo>
                  <a:pt x="372" y="443"/>
                </a:lnTo>
                <a:lnTo>
                  <a:pt x="375" y="438"/>
                </a:lnTo>
                <a:cubicBezTo>
                  <a:pt x="375" y="438"/>
                  <a:pt x="375" y="438"/>
                  <a:pt x="374" y="438"/>
                </a:cubicBezTo>
                <a:cubicBezTo>
                  <a:pt x="374" y="437"/>
                  <a:pt x="374" y="437"/>
                  <a:pt x="373" y="436"/>
                </a:cubicBezTo>
                <a:cubicBezTo>
                  <a:pt x="373" y="436"/>
                  <a:pt x="372" y="435"/>
                  <a:pt x="372" y="435"/>
                </a:cubicBezTo>
                <a:cubicBezTo>
                  <a:pt x="372" y="435"/>
                  <a:pt x="371" y="434"/>
                  <a:pt x="371" y="434"/>
                </a:cubicBezTo>
                <a:cubicBezTo>
                  <a:pt x="368" y="431"/>
                  <a:pt x="364" y="428"/>
                  <a:pt x="360" y="424"/>
                </a:cubicBezTo>
                <a:cubicBezTo>
                  <a:pt x="356" y="420"/>
                  <a:pt x="351" y="415"/>
                  <a:pt x="346" y="409"/>
                </a:cubicBezTo>
                <a:cubicBezTo>
                  <a:pt x="342" y="403"/>
                  <a:pt x="338" y="398"/>
                  <a:pt x="335" y="394"/>
                </a:cubicBezTo>
                <a:cubicBezTo>
                  <a:pt x="332" y="389"/>
                  <a:pt x="329" y="386"/>
                  <a:pt x="327" y="383"/>
                </a:cubicBezTo>
                <a:cubicBezTo>
                  <a:pt x="328" y="382"/>
                  <a:pt x="329" y="382"/>
                  <a:pt x="330" y="381"/>
                </a:cubicBezTo>
                <a:cubicBezTo>
                  <a:pt x="331" y="380"/>
                  <a:pt x="332" y="378"/>
                  <a:pt x="333" y="377"/>
                </a:cubicBezTo>
                <a:cubicBezTo>
                  <a:pt x="335" y="375"/>
                  <a:pt x="335" y="374"/>
                  <a:pt x="336" y="373"/>
                </a:cubicBezTo>
                <a:cubicBezTo>
                  <a:pt x="337" y="371"/>
                  <a:pt x="337" y="370"/>
                  <a:pt x="337" y="370"/>
                </a:cubicBezTo>
                <a:cubicBezTo>
                  <a:pt x="338" y="370"/>
                  <a:pt x="339" y="370"/>
                  <a:pt x="340" y="370"/>
                </a:cubicBezTo>
                <a:cubicBezTo>
                  <a:pt x="341" y="370"/>
                  <a:pt x="342" y="370"/>
                  <a:pt x="344" y="370"/>
                </a:cubicBezTo>
                <a:cubicBezTo>
                  <a:pt x="345" y="370"/>
                  <a:pt x="347" y="370"/>
                  <a:pt x="348" y="370"/>
                </a:cubicBezTo>
                <a:cubicBezTo>
                  <a:pt x="349" y="370"/>
                  <a:pt x="350" y="370"/>
                  <a:pt x="351" y="370"/>
                </a:cubicBezTo>
                <a:cubicBezTo>
                  <a:pt x="353" y="370"/>
                  <a:pt x="356" y="369"/>
                  <a:pt x="360" y="368"/>
                </a:cubicBezTo>
                <a:cubicBezTo>
                  <a:pt x="363" y="367"/>
                  <a:pt x="367" y="364"/>
                  <a:pt x="370" y="360"/>
                </a:cubicBezTo>
                <a:cubicBezTo>
                  <a:pt x="373" y="356"/>
                  <a:pt x="375" y="352"/>
                  <a:pt x="375" y="348"/>
                </a:cubicBezTo>
                <a:cubicBezTo>
                  <a:pt x="375" y="344"/>
                  <a:pt x="375" y="341"/>
                  <a:pt x="374" y="339"/>
                </a:cubicBezTo>
                <a:cubicBezTo>
                  <a:pt x="373" y="336"/>
                  <a:pt x="371" y="333"/>
                  <a:pt x="369" y="330"/>
                </a:cubicBezTo>
                <a:cubicBezTo>
                  <a:pt x="366" y="328"/>
                  <a:pt x="363" y="326"/>
                  <a:pt x="358" y="324"/>
                </a:cubicBezTo>
                <a:cubicBezTo>
                  <a:pt x="354" y="323"/>
                  <a:pt x="350" y="323"/>
                  <a:pt x="346" y="323"/>
                </a:cubicBezTo>
                <a:cubicBezTo>
                  <a:pt x="342" y="323"/>
                  <a:pt x="340" y="323"/>
                  <a:pt x="337" y="323"/>
                </a:cubicBezTo>
                <a:cubicBezTo>
                  <a:pt x="337" y="322"/>
                  <a:pt x="337" y="322"/>
                  <a:pt x="338" y="321"/>
                </a:cubicBezTo>
                <a:cubicBezTo>
                  <a:pt x="338" y="320"/>
                  <a:pt x="338" y="320"/>
                  <a:pt x="338" y="319"/>
                </a:cubicBezTo>
                <a:cubicBezTo>
                  <a:pt x="338" y="318"/>
                  <a:pt x="338" y="317"/>
                  <a:pt x="337" y="316"/>
                </a:cubicBezTo>
                <a:cubicBezTo>
                  <a:pt x="337" y="315"/>
                  <a:pt x="336" y="315"/>
                  <a:pt x="336" y="314"/>
                </a:cubicBezTo>
                <a:cubicBezTo>
                  <a:pt x="335" y="314"/>
                  <a:pt x="335" y="314"/>
                  <a:pt x="334" y="313"/>
                </a:cubicBezTo>
                <a:cubicBezTo>
                  <a:pt x="334" y="313"/>
                  <a:pt x="333" y="313"/>
                  <a:pt x="332" y="313"/>
                </a:cubicBezTo>
                <a:cubicBezTo>
                  <a:pt x="332" y="313"/>
                  <a:pt x="331" y="313"/>
                  <a:pt x="330" y="313"/>
                </a:cubicBezTo>
                <a:cubicBezTo>
                  <a:pt x="330" y="314"/>
                  <a:pt x="329" y="314"/>
                  <a:pt x="329" y="314"/>
                </a:cubicBezTo>
                <a:lnTo>
                  <a:pt x="327" y="316"/>
                </a:lnTo>
                <a:lnTo>
                  <a:pt x="327" y="323"/>
                </a:lnTo>
                <a:cubicBezTo>
                  <a:pt x="326" y="323"/>
                  <a:pt x="325" y="323"/>
                  <a:pt x="324" y="323"/>
                </a:cubicBezTo>
                <a:cubicBezTo>
                  <a:pt x="322" y="323"/>
                  <a:pt x="321" y="323"/>
                  <a:pt x="319" y="323"/>
                </a:cubicBezTo>
                <a:cubicBezTo>
                  <a:pt x="317" y="323"/>
                  <a:pt x="316" y="323"/>
                  <a:pt x="315" y="323"/>
                </a:cubicBezTo>
                <a:cubicBezTo>
                  <a:pt x="313" y="323"/>
                  <a:pt x="312" y="323"/>
                  <a:pt x="311" y="323"/>
                </a:cubicBezTo>
                <a:close/>
                <a:moveTo>
                  <a:pt x="186" y="327"/>
                </a:moveTo>
                <a:lnTo>
                  <a:pt x="184" y="330"/>
                </a:lnTo>
                <a:cubicBezTo>
                  <a:pt x="179" y="331"/>
                  <a:pt x="172" y="331"/>
                  <a:pt x="164" y="332"/>
                </a:cubicBezTo>
                <a:cubicBezTo>
                  <a:pt x="156" y="332"/>
                  <a:pt x="147" y="333"/>
                  <a:pt x="136" y="333"/>
                </a:cubicBezTo>
                <a:cubicBezTo>
                  <a:pt x="125" y="333"/>
                  <a:pt x="116" y="333"/>
                  <a:pt x="108" y="332"/>
                </a:cubicBezTo>
                <a:cubicBezTo>
                  <a:pt x="100" y="332"/>
                  <a:pt x="93" y="332"/>
                  <a:pt x="88" y="332"/>
                </a:cubicBezTo>
                <a:cubicBezTo>
                  <a:pt x="88" y="331"/>
                  <a:pt x="87" y="331"/>
                  <a:pt x="87" y="330"/>
                </a:cubicBezTo>
                <a:cubicBezTo>
                  <a:pt x="87" y="329"/>
                  <a:pt x="87" y="328"/>
                  <a:pt x="87" y="327"/>
                </a:cubicBezTo>
                <a:cubicBezTo>
                  <a:pt x="87" y="325"/>
                  <a:pt x="87" y="324"/>
                  <a:pt x="87" y="324"/>
                </a:cubicBezTo>
                <a:cubicBezTo>
                  <a:pt x="87" y="323"/>
                  <a:pt x="88" y="322"/>
                  <a:pt x="88" y="322"/>
                </a:cubicBezTo>
                <a:lnTo>
                  <a:pt x="91" y="320"/>
                </a:lnTo>
                <a:cubicBezTo>
                  <a:pt x="96" y="320"/>
                  <a:pt x="102" y="320"/>
                  <a:pt x="110" y="320"/>
                </a:cubicBezTo>
                <a:cubicBezTo>
                  <a:pt x="118" y="320"/>
                  <a:pt x="127" y="320"/>
                  <a:pt x="137" y="320"/>
                </a:cubicBezTo>
                <a:cubicBezTo>
                  <a:pt x="147" y="320"/>
                  <a:pt x="156" y="320"/>
                  <a:pt x="164" y="319"/>
                </a:cubicBezTo>
                <a:cubicBezTo>
                  <a:pt x="171" y="319"/>
                  <a:pt x="178" y="319"/>
                  <a:pt x="183" y="319"/>
                </a:cubicBezTo>
                <a:lnTo>
                  <a:pt x="186" y="324"/>
                </a:lnTo>
                <a:lnTo>
                  <a:pt x="186" y="327"/>
                </a:lnTo>
                <a:close/>
                <a:moveTo>
                  <a:pt x="183" y="308"/>
                </a:moveTo>
                <a:cubicBezTo>
                  <a:pt x="178" y="308"/>
                  <a:pt x="171" y="308"/>
                  <a:pt x="163" y="308"/>
                </a:cubicBezTo>
                <a:cubicBezTo>
                  <a:pt x="155" y="308"/>
                  <a:pt x="146" y="308"/>
                  <a:pt x="135" y="309"/>
                </a:cubicBezTo>
                <a:cubicBezTo>
                  <a:pt x="125" y="309"/>
                  <a:pt x="116" y="309"/>
                  <a:pt x="108" y="309"/>
                </a:cubicBezTo>
                <a:cubicBezTo>
                  <a:pt x="100" y="310"/>
                  <a:pt x="93" y="310"/>
                  <a:pt x="88" y="310"/>
                </a:cubicBezTo>
                <a:cubicBezTo>
                  <a:pt x="86" y="311"/>
                  <a:pt x="85" y="312"/>
                  <a:pt x="83" y="313"/>
                </a:cubicBezTo>
                <a:cubicBezTo>
                  <a:pt x="81" y="315"/>
                  <a:pt x="79" y="317"/>
                  <a:pt x="78" y="319"/>
                </a:cubicBezTo>
                <a:cubicBezTo>
                  <a:pt x="76" y="321"/>
                  <a:pt x="76" y="324"/>
                  <a:pt x="76" y="326"/>
                </a:cubicBezTo>
                <a:cubicBezTo>
                  <a:pt x="76" y="327"/>
                  <a:pt x="76" y="329"/>
                  <a:pt x="76" y="330"/>
                </a:cubicBezTo>
                <a:cubicBezTo>
                  <a:pt x="77" y="331"/>
                  <a:pt x="77" y="332"/>
                  <a:pt x="78" y="334"/>
                </a:cubicBezTo>
                <a:cubicBezTo>
                  <a:pt x="79" y="335"/>
                  <a:pt x="80" y="337"/>
                  <a:pt x="81" y="339"/>
                </a:cubicBezTo>
                <a:cubicBezTo>
                  <a:pt x="82" y="340"/>
                  <a:pt x="83" y="341"/>
                  <a:pt x="85" y="342"/>
                </a:cubicBezTo>
                <a:cubicBezTo>
                  <a:pt x="86" y="343"/>
                  <a:pt x="87" y="343"/>
                  <a:pt x="88" y="343"/>
                </a:cubicBezTo>
                <a:cubicBezTo>
                  <a:pt x="93" y="343"/>
                  <a:pt x="100" y="343"/>
                  <a:pt x="108" y="343"/>
                </a:cubicBezTo>
                <a:cubicBezTo>
                  <a:pt x="116" y="343"/>
                  <a:pt x="125" y="343"/>
                  <a:pt x="135" y="343"/>
                </a:cubicBezTo>
                <a:cubicBezTo>
                  <a:pt x="146" y="343"/>
                  <a:pt x="155" y="343"/>
                  <a:pt x="163" y="343"/>
                </a:cubicBezTo>
                <a:cubicBezTo>
                  <a:pt x="171" y="342"/>
                  <a:pt x="178" y="342"/>
                  <a:pt x="183" y="342"/>
                </a:cubicBezTo>
                <a:cubicBezTo>
                  <a:pt x="186" y="341"/>
                  <a:pt x="189" y="340"/>
                  <a:pt x="192" y="337"/>
                </a:cubicBezTo>
                <a:cubicBezTo>
                  <a:pt x="195" y="334"/>
                  <a:pt x="196" y="330"/>
                  <a:pt x="196" y="325"/>
                </a:cubicBezTo>
                <a:cubicBezTo>
                  <a:pt x="196" y="320"/>
                  <a:pt x="195" y="316"/>
                  <a:pt x="192" y="313"/>
                </a:cubicBezTo>
                <a:cubicBezTo>
                  <a:pt x="189" y="310"/>
                  <a:pt x="186" y="309"/>
                  <a:pt x="183" y="308"/>
                </a:cubicBezTo>
                <a:close/>
                <a:moveTo>
                  <a:pt x="63" y="373"/>
                </a:moveTo>
                <a:cubicBezTo>
                  <a:pt x="63" y="376"/>
                  <a:pt x="63" y="381"/>
                  <a:pt x="63" y="386"/>
                </a:cubicBezTo>
                <a:cubicBezTo>
                  <a:pt x="63" y="392"/>
                  <a:pt x="62" y="398"/>
                  <a:pt x="61" y="406"/>
                </a:cubicBezTo>
                <a:cubicBezTo>
                  <a:pt x="60" y="413"/>
                  <a:pt x="59" y="419"/>
                  <a:pt x="57" y="425"/>
                </a:cubicBezTo>
                <a:cubicBezTo>
                  <a:pt x="56" y="430"/>
                  <a:pt x="54" y="435"/>
                  <a:pt x="53" y="438"/>
                </a:cubicBezTo>
                <a:cubicBezTo>
                  <a:pt x="53" y="439"/>
                  <a:pt x="53" y="439"/>
                  <a:pt x="54" y="439"/>
                </a:cubicBezTo>
                <a:cubicBezTo>
                  <a:pt x="54" y="440"/>
                  <a:pt x="54" y="440"/>
                  <a:pt x="54" y="441"/>
                </a:cubicBezTo>
                <a:cubicBezTo>
                  <a:pt x="55" y="441"/>
                  <a:pt x="55" y="442"/>
                  <a:pt x="56" y="442"/>
                </a:cubicBezTo>
                <a:cubicBezTo>
                  <a:pt x="56" y="442"/>
                  <a:pt x="57" y="443"/>
                  <a:pt x="57" y="443"/>
                </a:cubicBezTo>
                <a:lnTo>
                  <a:pt x="62" y="443"/>
                </a:lnTo>
                <a:lnTo>
                  <a:pt x="65" y="440"/>
                </a:lnTo>
                <a:cubicBezTo>
                  <a:pt x="66" y="436"/>
                  <a:pt x="68" y="431"/>
                  <a:pt x="69" y="424"/>
                </a:cubicBezTo>
                <a:cubicBezTo>
                  <a:pt x="71" y="418"/>
                  <a:pt x="72" y="411"/>
                  <a:pt x="73" y="403"/>
                </a:cubicBezTo>
                <a:cubicBezTo>
                  <a:pt x="74" y="394"/>
                  <a:pt x="74" y="387"/>
                  <a:pt x="74" y="381"/>
                </a:cubicBezTo>
                <a:cubicBezTo>
                  <a:pt x="74" y="375"/>
                  <a:pt x="74" y="370"/>
                  <a:pt x="73" y="365"/>
                </a:cubicBezTo>
                <a:lnTo>
                  <a:pt x="76" y="361"/>
                </a:lnTo>
                <a:cubicBezTo>
                  <a:pt x="79" y="361"/>
                  <a:pt x="83" y="360"/>
                  <a:pt x="87" y="360"/>
                </a:cubicBezTo>
                <a:cubicBezTo>
                  <a:pt x="92" y="360"/>
                  <a:pt x="97" y="359"/>
                  <a:pt x="103" y="359"/>
                </a:cubicBezTo>
                <a:cubicBezTo>
                  <a:pt x="109" y="359"/>
                  <a:pt x="115" y="359"/>
                  <a:pt x="119" y="359"/>
                </a:cubicBezTo>
                <a:cubicBezTo>
                  <a:pt x="124" y="359"/>
                  <a:pt x="127" y="359"/>
                  <a:pt x="130" y="360"/>
                </a:cubicBezTo>
                <a:lnTo>
                  <a:pt x="130" y="365"/>
                </a:lnTo>
                <a:cubicBezTo>
                  <a:pt x="128" y="365"/>
                  <a:pt x="125" y="365"/>
                  <a:pt x="121" y="365"/>
                </a:cubicBezTo>
                <a:cubicBezTo>
                  <a:pt x="116" y="364"/>
                  <a:pt x="112" y="364"/>
                  <a:pt x="106" y="365"/>
                </a:cubicBezTo>
                <a:cubicBezTo>
                  <a:pt x="101" y="366"/>
                  <a:pt x="97" y="369"/>
                  <a:pt x="94" y="372"/>
                </a:cubicBezTo>
                <a:cubicBezTo>
                  <a:pt x="91" y="375"/>
                  <a:pt x="90" y="379"/>
                  <a:pt x="89" y="383"/>
                </a:cubicBezTo>
                <a:lnTo>
                  <a:pt x="89" y="387"/>
                </a:lnTo>
                <a:cubicBezTo>
                  <a:pt x="89" y="390"/>
                  <a:pt x="89" y="393"/>
                  <a:pt x="89" y="397"/>
                </a:cubicBezTo>
                <a:cubicBezTo>
                  <a:pt x="89" y="401"/>
                  <a:pt x="89" y="406"/>
                  <a:pt x="88" y="411"/>
                </a:cubicBezTo>
                <a:cubicBezTo>
                  <a:pt x="87" y="417"/>
                  <a:pt x="85" y="422"/>
                  <a:pt x="84" y="426"/>
                </a:cubicBezTo>
                <a:cubicBezTo>
                  <a:pt x="82" y="430"/>
                  <a:pt x="81" y="433"/>
                  <a:pt x="79" y="436"/>
                </a:cubicBezTo>
                <a:lnTo>
                  <a:pt x="82" y="441"/>
                </a:lnTo>
                <a:lnTo>
                  <a:pt x="85" y="443"/>
                </a:lnTo>
                <a:cubicBezTo>
                  <a:pt x="85" y="443"/>
                  <a:pt x="86" y="442"/>
                  <a:pt x="86" y="442"/>
                </a:cubicBezTo>
                <a:cubicBezTo>
                  <a:pt x="86" y="442"/>
                  <a:pt x="87" y="442"/>
                  <a:pt x="87" y="441"/>
                </a:cubicBezTo>
                <a:cubicBezTo>
                  <a:pt x="88" y="441"/>
                  <a:pt x="89" y="441"/>
                  <a:pt x="89" y="441"/>
                </a:cubicBezTo>
                <a:cubicBezTo>
                  <a:pt x="90" y="440"/>
                  <a:pt x="90" y="440"/>
                  <a:pt x="91" y="440"/>
                </a:cubicBezTo>
                <a:cubicBezTo>
                  <a:pt x="92" y="437"/>
                  <a:pt x="94" y="432"/>
                  <a:pt x="96" y="427"/>
                </a:cubicBezTo>
                <a:cubicBezTo>
                  <a:pt x="97" y="422"/>
                  <a:pt x="99" y="417"/>
                  <a:pt x="100" y="410"/>
                </a:cubicBezTo>
                <a:cubicBezTo>
                  <a:pt x="101" y="403"/>
                  <a:pt x="101" y="398"/>
                  <a:pt x="101" y="393"/>
                </a:cubicBezTo>
                <a:cubicBezTo>
                  <a:pt x="101" y="388"/>
                  <a:pt x="100" y="383"/>
                  <a:pt x="100" y="380"/>
                </a:cubicBezTo>
                <a:cubicBezTo>
                  <a:pt x="100" y="380"/>
                  <a:pt x="100" y="380"/>
                  <a:pt x="100" y="379"/>
                </a:cubicBezTo>
                <a:cubicBezTo>
                  <a:pt x="100" y="379"/>
                  <a:pt x="100" y="379"/>
                  <a:pt x="100" y="379"/>
                </a:cubicBezTo>
                <a:cubicBezTo>
                  <a:pt x="101" y="378"/>
                  <a:pt x="101" y="378"/>
                  <a:pt x="101" y="378"/>
                </a:cubicBezTo>
                <a:cubicBezTo>
                  <a:pt x="101" y="378"/>
                  <a:pt x="101" y="377"/>
                  <a:pt x="101" y="377"/>
                </a:cubicBezTo>
                <a:cubicBezTo>
                  <a:pt x="104" y="377"/>
                  <a:pt x="107" y="376"/>
                  <a:pt x="110" y="376"/>
                </a:cubicBezTo>
                <a:cubicBezTo>
                  <a:pt x="114" y="375"/>
                  <a:pt x="118" y="375"/>
                  <a:pt x="123" y="375"/>
                </a:cubicBezTo>
                <a:cubicBezTo>
                  <a:pt x="128" y="375"/>
                  <a:pt x="132" y="375"/>
                  <a:pt x="136" y="375"/>
                </a:cubicBezTo>
                <a:cubicBezTo>
                  <a:pt x="139" y="375"/>
                  <a:pt x="143" y="374"/>
                  <a:pt x="145" y="374"/>
                </a:cubicBezTo>
                <a:cubicBezTo>
                  <a:pt x="146" y="374"/>
                  <a:pt x="148" y="374"/>
                  <a:pt x="151" y="374"/>
                </a:cubicBezTo>
                <a:cubicBezTo>
                  <a:pt x="153" y="374"/>
                  <a:pt x="156" y="374"/>
                  <a:pt x="159" y="374"/>
                </a:cubicBezTo>
                <a:cubicBezTo>
                  <a:pt x="163" y="373"/>
                  <a:pt x="165" y="374"/>
                  <a:pt x="168" y="375"/>
                </a:cubicBezTo>
                <a:cubicBezTo>
                  <a:pt x="170" y="376"/>
                  <a:pt x="172" y="377"/>
                  <a:pt x="173" y="379"/>
                </a:cubicBezTo>
                <a:cubicBezTo>
                  <a:pt x="173" y="379"/>
                  <a:pt x="173" y="380"/>
                  <a:pt x="173" y="380"/>
                </a:cubicBezTo>
                <a:cubicBezTo>
                  <a:pt x="173" y="381"/>
                  <a:pt x="173" y="382"/>
                  <a:pt x="173" y="383"/>
                </a:cubicBezTo>
                <a:cubicBezTo>
                  <a:pt x="172" y="384"/>
                  <a:pt x="172" y="385"/>
                  <a:pt x="172" y="385"/>
                </a:cubicBezTo>
                <a:cubicBezTo>
                  <a:pt x="172" y="386"/>
                  <a:pt x="172" y="387"/>
                  <a:pt x="171" y="387"/>
                </a:cubicBezTo>
                <a:cubicBezTo>
                  <a:pt x="171" y="387"/>
                  <a:pt x="171" y="387"/>
                  <a:pt x="171" y="387"/>
                </a:cubicBezTo>
                <a:cubicBezTo>
                  <a:pt x="170" y="387"/>
                  <a:pt x="170" y="387"/>
                  <a:pt x="170" y="387"/>
                </a:cubicBezTo>
                <a:cubicBezTo>
                  <a:pt x="170" y="387"/>
                  <a:pt x="169" y="387"/>
                  <a:pt x="169" y="387"/>
                </a:cubicBezTo>
                <a:cubicBezTo>
                  <a:pt x="169" y="387"/>
                  <a:pt x="169" y="387"/>
                  <a:pt x="168" y="387"/>
                </a:cubicBezTo>
                <a:cubicBezTo>
                  <a:pt x="166" y="388"/>
                  <a:pt x="162" y="388"/>
                  <a:pt x="158" y="388"/>
                </a:cubicBezTo>
                <a:cubicBezTo>
                  <a:pt x="154" y="388"/>
                  <a:pt x="149" y="388"/>
                  <a:pt x="143" y="388"/>
                </a:cubicBezTo>
                <a:cubicBezTo>
                  <a:pt x="138" y="388"/>
                  <a:pt x="133" y="389"/>
                  <a:pt x="129" y="392"/>
                </a:cubicBezTo>
                <a:cubicBezTo>
                  <a:pt x="125" y="394"/>
                  <a:pt x="122" y="397"/>
                  <a:pt x="120" y="400"/>
                </a:cubicBezTo>
                <a:cubicBezTo>
                  <a:pt x="120" y="401"/>
                  <a:pt x="120" y="402"/>
                  <a:pt x="120" y="403"/>
                </a:cubicBezTo>
                <a:cubicBezTo>
                  <a:pt x="120" y="404"/>
                  <a:pt x="120" y="406"/>
                  <a:pt x="120" y="407"/>
                </a:cubicBezTo>
                <a:cubicBezTo>
                  <a:pt x="120" y="409"/>
                  <a:pt x="120" y="410"/>
                  <a:pt x="120" y="412"/>
                </a:cubicBezTo>
                <a:cubicBezTo>
                  <a:pt x="120" y="413"/>
                  <a:pt x="120" y="414"/>
                  <a:pt x="120" y="415"/>
                </a:cubicBezTo>
                <a:cubicBezTo>
                  <a:pt x="120" y="417"/>
                  <a:pt x="119" y="419"/>
                  <a:pt x="120" y="423"/>
                </a:cubicBezTo>
                <a:cubicBezTo>
                  <a:pt x="120" y="426"/>
                  <a:pt x="121" y="429"/>
                  <a:pt x="123" y="433"/>
                </a:cubicBezTo>
                <a:cubicBezTo>
                  <a:pt x="125" y="437"/>
                  <a:pt x="128" y="440"/>
                  <a:pt x="131" y="441"/>
                </a:cubicBezTo>
                <a:cubicBezTo>
                  <a:pt x="134" y="443"/>
                  <a:pt x="137" y="443"/>
                  <a:pt x="139" y="443"/>
                </a:cubicBezTo>
                <a:cubicBezTo>
                  <a:pt x="141" y="442"/>
                  <a:pt x="144" y="441"/>
                  <a:pt x="147" y="440"/>
                </a:cubicBezTo>
                <a:cubicBezTo>
                  <a:pt x="150" y="439"/>
                  <a:pt x="154" y="438"/>
                  <a:pt x="158" y="438"/>
                </a:cubicBezTo>
                <a:cubicBezTo>
                  <a:pt x="162" y="438"/>
                  <a:pt x="166" y="438"/>
                  <a:pt x="169" y="439"/>
                </a:cubicBezTo>
                <a:cubicBezTo>
                  <a:pt x="172" y="440"/>
                  <a:pt x="175" y="440"/>
                  <a:pt x="177" y="441"/>
                </a:cubicBezTo>
                <a:cubicBezTo>
                  <a:pt x="177" y="441"/>
                  <a:pt x="178" y="441"/>
                  <a:pt x="178" y="441"/>
                </a:cubicBezTo>
                <a:cubicBezTo>
                  <a:pt x="179" y="441"/>
                  <a:pt x="179" y="441"/>
                  <a:pt x="180" y="441"/>
                </a:cubicBezTo>
                <a:cubicBezTo>
                  <a:pt x="181" y="440"/>
                  <a:pt x="181" y="440"/>
                  <a:pt x="182" y="440"/>
                </a:cubicBezTo>
                <a:cubicBezTo>
                  <a:pt x="182" y="440"/>
                  <a:pt x="183" y="440"/>
                  <a:pt x="183" y="440"/>
                </a:cubicBezTo>
                <a:lnTo>
                  <a:pt x="184" y="437"/>
                </a:lnTo>
                <a:lnTo>
                  <a:pt x="184" y="433"/>
                </a:lnTo>
                <a:cubicBezTo>
                  <a:pt x="184" y="432"/>
                  <a:pt x="183" y="432"/>
                  <a:pt x="182" y="431"/>
                </a:cubicBezTo>
                <a:cubicBezTo>
                  <a:pt x="181" y="430"/>
                  <a:pt x="179" y="430"/>
                  <a:pt x="178" y="429"/>
                </a:cubicBezTo>
                <a:cubicBezTo>
                  <a:pt x="177" y="429"/>
                  <a:pt x="176" y="429"/>
                  <a:pt x="175" y="428"/>
                </a:cubicBezTo>
                <a:cubicBezTo>
                  <a:pt x="174" y="428"/>
                  <a:pt x="173" y="428"/>
                  <a:pt x="173" y="428"/>
                </a:cubicBezTo>
                <a:cubicBezTo>
                  <a:pt x="171" y="428"/>
                  <a:pt x="168" y="427"/>
                  <a:pt x="165" y="427"/>
                </a:cubicBezTo>
                <a:cubicBezTo>
                  <a:pt x="162" y="427"/>
                  <a:pt x="158" y="427"/>
                  <a:pt x="154" y="428"/>
                </a:cubicBezTo>
                <a:cubicBezTo>
                  <a:pt x="150" y="429"/>
                  <a:pt x="146" y="429"/>
                  <a:pt x="144" y="430"/>
                </a:cubicBezTo>
                <a:cubicBezTo>
                  <a:pt x="141" y="431"/>
                  <a:pt x="138" y="432"/>
                  <a:pt x="136" y="433"/>
                </a:cubicBezTo>
                <a:lnTo>
                  <a:pt x="132" y="430"/>
                </a:lnTo>
                <a:cubicBezTo>
                  <a:pt x="132" y="429"/>
                  <a:pt x="131" y="429"/>
                  <a:pt x="131" y="428"/>
                </a:cubicBezTo>
                <a:cubicBezTo>
                  <a:pt x="131" y="427"/>
                  <a:pt x="131" y="427"/>
                  <a:pt x="131" y="426"/>
                </a:cubicBezTo>
                <a:cubicBezTo>
                  <a:pt x="130" y="425"/>
                  <a:pt x="130" y="425"/>
                  <a:pt x="130" y="424"/>
                </a:cubicBezTo>
                <a:cubicBezTo>
                  <a:pt x="130" y="423"/>
                  <a:pt x="130" y="423"/>
                  <a:pt x="130" y="422"/>
                </a:cubicBezTo>
                <a:lnTo>
                  <a:pt x="130" y="408"/>
                </a:lnTo>
                <a:cubicBezTo>
                  <a:pt x="130" y="407"/>
                  <a:pt x="130" y="407"/>
                  <a:pt x="130" y="406"/>
                </a:cubicBezTo>
                <a:cubicBezTo>
                  <a:pt x="130" y="405"/>
                  <a:pt x="130" y="404"/>
                  <a:pt x="131" y="403"/>
                </a:cubicBezTo>
                <a:cubicBezTo>
                  <a:pt x="131" y="402"/>
                  <a:pt x="131" y="402"/>
                  <a:pt x="132" y="401"/>
                </a:cubicBezTo>
                <a:cubicBezTo>
                  <a:pt x="132" y="400"/>
                  <a:pt x="133" y="400"/>
                  <a:pt x="133" y="399"/>
                </a:cubicBezTo>
                <a:cubicBezTo>
                  <a:pt x="133" y="399"/>
                  <a:pt x="134" y="399"/>
                  <a:pt x="134" y="398"/>
                </a:cubicBezTo>
                <a:cubicBezTo>
                  <a:pt x="135" y="398"/>
                  <a:pt x="135" y="398"/>
                  <a:pt x="136" y="398"/>
                </a:cubicBezTo>
                <a:cubicBezTo>
                  <a:pt x="136" y="399"/>
                  <a:pt x="137" y="399"/>
                  <a:pt x="137" y="399"/>
                </a:cubicBezTo>
                <a:cubicBezTo>
                  <a:pt x="138" y="399"/>
                  <a:pt x="139" y="399"/>
                  <a:pt x="139" y="399"/>
                </a:cubicBezTo>
                <a:lnTo>
                  <a:pt x="167" y="399"/>
                </a:lnTo>
                <a:cubicBezTo>
                  <a:pt x="168" y="399"/>
                  <a:pt x="169" y="399"/>
                  <a:pt x="171" y="398"/>
                </a:cubicBezTo>
                <a:cubicBezTo>
                  <a:pt x="173" y="397"/>
                  <a:pt x="175" y="396"/>
                  <a:pt x="177" y="394"/>
                </a:cubicBezTo>
                <a:cubicBezTo>
                  <a:pt x="180" y="393"/>
                  <a:pt x="181" y="391"/>
                  <a:pt x="182" y="389"/>
                </a:cubicBezTo>
                <a:cubicBezTo>
                  <a:pt x="184" y="387"/>
                  <a:pt x="184" y="386"/>
                  <a:pt x="184" y="384"/>
                </a:cubicBezTo>
                <a:cubicBezTo>
                  <a:pt x="184" y="383"/>
                  <a:pt x="184" y="382"/>
                  <a:pt x="184" y="381"/>
                </a:cubicBezTo>
                <a:cubicBezTo>
                  <a:pt x="183" y="380"/>
                  <a:pt x="183" y="378"/>
                  <a:pt x="182" y="376"/>
                </a:cubicBezTo>
                <a:cubicBezTo>
                  <a:pt x="182" y="375"/>
                  <a:pt x="181" y="373"/>
                  <a:pt x="180" y="372"/>
                </a:cubicBezTo>
                <a:cubicBezTo>
                  <a:pt x="179" y="370"/>
                  <a:pt x="178" y="369"/>
                  <a:pt x="177" y="368"/>
                </a:cubicBezTo>
                <a:cubicBezTo>
                  <a:pt x="175" y="367"/>
                  <a:pt x="173" y="366"/>
                  <a:pt x="170" y="365"/>
                </a:cubicBezTo>
                <a:cubicBezTo>
                  <a:pt x="167" y="364"/>
                  <a:pt x="163" y="364"/>
                  <a:pt x="160" y="364"/>
                </a:cubicBezTo>
                <a:cubicBezTo>
                  <a:pt x="156" y="364"/>
                  <a:pt x="152" y="364"/>
                  <a:pt x="149" y="365"/>
                </a:cubicBezTo>
                <a:cubicBezTo>
                  <a:pt x="146" y="365"/>
                  <a:pt x="144" y="365"/>
                  <a:pt x="142" y="365"/>
                </a:cubicBezTo>
                <a:lnTo>
                  <a:pt x="142" y="361"/>
                </a:lnTo>
                <a:lnTo>
                  <a:pt x="144" y="360"/>
                </a:lnTo>
                <a:lnTo>
                  <a:pt x="198" y="360"/>
                </a:lnTo>
                <a:lnTo>
                  <a:pt x="199" y="361"/>
                </a:lnTo>
                <a:lnTo>
                  <a:pt x="199" y="380"/>
                </a:lnTo>
                <a:cubicBezTo>
                  <a:pt x="199" y="383"/>
                  <a:pt x="200" y="387"/>
                  <a:pt x="200" y="392"/>
                </a:cubicBezTo>
                <a:cubicBezTo>
                  <a:pt x="200" y="397"/>
                  <a:pt x="201" y="403"/>
                  <a:pt x="202" y="409"/>
                </a:cubicBezTo>
                <a:cubicBezTo>
                  <a:pt x="204" y="416"/>
                  <a:pt x="205" y="422"/>
                  <a:pt x="207" y="427"/>
                </a:cubicBezTo>
                <a:cubicBezTo>
                  <a:pt x="209" y="432"/>
                  <a:pt x="211" y="437"/>
                  <a:pt x="212" y="440"/>
                </a:cubicBezTo>
                <a:cubicBezTo>
                  <a:pt x="213" y="440"/>
                  <a:pt x="213" y="440"/>
                  <a:pt x="213" y="441"/>
                </a:cubicBezTo>
                <a:cubicBezTo>
                  <a:pt x="214" y="441"/>
                  <a:pt x="214" y="441"/>
                  <a:pt x="215" y="441"/>
                </a:cubicBezTo>
                <a:cubicBezTo>
                  <a:pt x="215" y="441"/>
                  <a:pt x="216" y="441"/>
                  <a:pt x="216" y="441"/>
                </a:cubicBezTo>
                <a:cubicBezTo>
                  <a:pt x="217" y="441"/>
                  <a:pt x="218" y="441"/>
                  <a:pt x="218" y="441"/>
                </a:cubicBezTo>
                <a:cubicBezTo>
                  <a:pt x="218" y="441"/>
                  <a:pt x="219" y="441"/>
                  <a:pt x="219" y="440"/>
                </a:cubicBezTo>
                <a:cubicBezTo>
                  <a:pt x="219" y="440"/>
                  <a:pt x="220" y="440"/>
                  <a:pt x="220" y="439"/>
                </a:cubicBezTo>
                <a:cubicBezTo>
                  <a:pt x="220" y="438"/>
                  <a:pt x="221" y="438"/>
                  <a:pt x="221" y="437"/>
                </a:cubicBezTo>
                <a:cubicBezTo>
                  <a:pt x="221" y="437"/>
                  <a:pt x="221" y="436"/>
                  <a:pt x="221" y="436"/>
                </a:cubicBezTo>
                <a:cubicBezTo>
                  <a:pt x="220" y="433"/>
                  <a:pt x="219" y="430"/>
                  <a:pt x="218" y="426"/>
                </a:cubicBezTo>
                <a:cubicBezTo>
                  <a:pt x="217" y="423"/>
                  <a:pt x="216" y="419"/>
                  <a:pt x="214" y="414"/>
                </a:cubicBezTo>
                <a:cubicBezTo>
                  <a:pt x="213" y="409"/>
                  <a:pt x="212" y="404"/>
                  <a:pt x="211" y="401"/>
                </a:cubicBezTo>
                <a:cubicBezTo>
                  <a:pt x="211" y="397"/>
                  <a:pt x="211" y="394"/>
                  <a:pt x="211" y="392"/>
                </a:cubicBezTo>
                <a:cubicBezTo>
                  <a:pt x="210" y="389"/>
                  <a:pt x="210" y="386"/>
                  <a:pt x="210" y="382"/>
                </a:cubicBezTo>
                <a:cubicBezTo>
                  <a:pt x="210" y="378"/>
                  <a:pt x="210" y="373"/>
                  <a:pt x="210" y="368"/>
                </a:cubicBezTo>
                <a:cubicBezTo>
                  <a:pt x="210" y="363"/>
                  <a:pt x="209" y="359"/>
                  <a:pt x="207" y="355"/>
                </a:cubicBezTo>
                <a:cubicBezTo>
                  <a:pt x="205" y="352"/>
                  <a:pt x="202" y="350"/>
                  <a:pt x="199" y="348"/>
                </a:cubicBezTo>
                <a:cubicBezTo>
                  <a:pt x="194" y="348"/>
                  <a:pt x="188" y="347"/>
                  <a:pt x="180" y="347"/>
                </a:cubicBezTo>
                <a:cubicBezTo>
                  <a:pt x="172" y="347"/>
                  <a:pt x="163" y="348"/>
                  <a:pt x="153" y="348"/>
                </a:cubicBezTo>
                <a:cubicBezTo>
                  <a:pt x="143" y="348"/>
                  <a:pt x="134" y="349"/>
                  <a:pt x="126" y="349"/>
                </a:cubicBezTo>
                <a:cubicBezTo>
                  <a:pt x="118" y="349"/>
                  <a:pt x="112" y="349"/>
                  <a:pt x="107" y="349"/>
                </a:cubicBezTo>
                <a:cubicBezTo>
                  <a:pt x="105" y="350"/>
                  <a:pt x="101" y="349"/>
                  <a:pt x="97" y="349"/>
                </a:cubicBezTo>
                <a:cubicBezTo>
                  <a:pt x="92" y="348"/>
                  <a:pt x="87" y="348"/>
                  <a:pt x="82" y="349"/>
                </a:cubicBezTo>
                <a:cubicBezTo>
                  <a:pt x="76" y="349"/>
                  <a:pt x="72" y="351"/>
                  <a:pt x="69" y="354"/>
                </a:cubicBezTo>
                <a:cubicBezTo>
                  <a:pt x="66" y="357"/>
                  <a:pt x="64" y="360"/>
                  <a:pt x="63" y="364"/>
                </a:cubicBezTo>
                <a:lnTo>
                  <a:pt x="63" y="373"/>
                </a:lnTo>
                <a:close/>
                <a:moveTo>
                  <a:pt x="53" y="297"/>
                </a:moveTo>
                <a:lnTo>
                  <a:pt x="53" y="300"/>
                </a:lnTo>
                <a:lnTo>
                  <a:pt x="54" y="302"/>
                </a:lnTo>
                <a:lnTo>
                  <a:pt x="57" y="304"/>
                </a:lnTo>
                <a:cubicBezTo>
                  <a:pt x="59" y="304"/>
                  <a:pt x="60" y="304"/>
                  <a:pt x="63" y="304"/>
                </a:cubicBezTo>
                <a:cubicBezTo>
                  <a:pt x="65" y="304"/>
                  <a:pt x="67" y="303"/>
                  <a:pt x="70" y="303"/>
                </a:cubicBezTo>
                <a:cubicBezTo>
                  <a:pt x="73" y="303"/>
                  <a:pt x="75" y="303"/>
                  <a:pt x="78" y="303"/>
                </a:cubicBezTo>
                <a:cubicBezTo>
                  <a:pt x="80" y="303"/>
                  <a:pt x="82" y="302"/>
                  <a:pt x="84" y="302"/>
                </a:cubicBezTo>
                <a:cubicBezTo>
                  <a:pt x="91" y="301"/>
                  <a:pt x="100" y="300"/>
                  <a:pt x="111" y="299"/>
                </a:cubicBezTo>
                <a:cubicBezTo>
                  <a:pt x="122" y="299"/>
                  <a:pt x="135" y="298"/>
                  <a:pt x="150" y="299"/>
                </a:cubicBezTo>
                <a:cubicBezTo>
                  <a:pt x="164" y="299"/>
                  <a:pt x="177" y="300"/>
                  <a:pt x="188" y="300"/>
                </a:cubicBezTo>
                <a:cubicBezTo>
                  <a:pt x="200" y="301"/>
                  <a:pt x="209" y="302"/>
                  <a:pt x="217" y="302"/>
                </a:cubicBezTo>
                <a:lnTo>
                  <a:pt x="220" y="300"/>
                </a:lnTo>
                <a:cubicBezTo>
                  <a:pt x="220" y="299"/>
                  <a:pt x="220" y="299"/>
                  <a:pt x="220" y="298"/>
                </a:cubicBezTo>
                <a:cubicBezTo>
                  <a:pt x="220" y="297"/>
                  <a:pt x="220" y="297"/>
                  <a:pt x="220" y="296"/>
                </a:cubicBezTo>
                <a:cubicBezTo>
                  <a:pt x="220" y="295"/>
                  <a:pt x="220" y="294"/>
                  <a:pt x="220" y="294"/>
                </a:cubicBezTo>
                <a:cubicBezTo>
                  <a:pt x="220" y="293"/>
                  <a:pt x="220" y="293"/>
                  <a:pt x="220" y="292"/>
                </a:cubicBezTo>
                <a:cubicBezTo>
                  <a:pt x="219" y="292"/>
                  <a:pt x="219" y="292"/>
                  <a:pt x="219" y="292"/>
                </a:cubicBezTo>
                <a:cubicBezTo>
                  <a:pt x="219" y="292"/>
                  <a:pt x="218" y="292"/>
                  <a:pt x="218" y="292"/>
                </a:cubicBezTo>
                <a:cubicBezTo>
                  <a:pt x="218" y="292"/>
                  <a:pt x="218" y="292"/>
                  <a:pt x="218" y="292"/>
                </a:cubicBezTo>
                <a:cubicBezTo>
                  <a:pt x="218" y="291"/>
                  <a:pt x="218" y="291"/>
                  <a:pt x="218" y="291"/>
                </a:cubicBezTo>
                <a:cubicBezTo>
                  <a:pt x="214" y="290"/>
                  <a:pt x="208" y="290"/>
                  <a:pt x="202" y="289"/>
                </a:cubicBezTo>
                <a:cubicBezTo>
                  <a:pt x="195" y="289"/>
                  <a:pt x="188" y="288"/>
                  <a:pt x="180" y="288"/>
                </a:cubicBezTo>
                <a:cubicBezTo>
                  <a:pt x="171" y="288"/>
                  <a:pt x="164" y="287"/>
                  <a:pt x="158" y="287"/>
                </a:cubicBezTo>
                <a:cubicBezTo>
                  <a:pt x="151" y="287"/>
                  <a:pt x="146" y="287"/>
                  <a:pt x="142" y="286"/>
                </a:cubicBezTo>
                <a:cubicBezTo>
                  <a:pt x="142" y="286"/>
                  <a:pt x="142" y="285"/>
                  <a:pt x="141" y="285"/>
                </a:cubicBezTo>
                <a:cubicBezTo>
                  <a:pt x="141" y="284"/>
                  <a:pt x="141" y="283"/>
                  <a:pt x="141" y="282"/>
                </a:cubicBezTo>
                <a:cubicBezTo>
                  <a:pt x="141" y="281"/>
                  <a:pt x="141" y="280"/>
                  <a:pt x="141" y="279"/>
                </a:cubicBezTo>
                <a:cubicBezTo>
                  <a:pt x="141" y="279"/>
                  <a:pt x="141" y="278"/>
                  <a:pt x="141" y="278"/>
                </a:cubicBezTo>
                <a:cubicBezTo>
                  <a:pt x="140" y="277"/>
                  <a:pt x="140" y="277"/>
                  <a:pt x="140" y="277"/>
                </a:cubicBezTo>
                <a:cubicBezTo>
                  <a:pt x="139" y="277"/>
                  <a:pt x="139" y="276"/>
                  <a:pt x="139" y="276"/>
                </a:cubicBezTo>
                <a:cubicBezTo>
                  <a:pt x="138" y="276"/>
                  <a:pt x="138" y="276"/>
                  <a:pt x="138" y="276"/>
                </a:cubicBezTo>
                <a:cubicBezTo>
                  <a:pt x="138" y="276"/>
                  <a:pt x="138" y="276"/>
                  <a:pt x="138" y="276"/>
                </a:cubicBezTo>
                <a:cubicBezTo>
                  <a:pt x="137" y="276"/>
                  <a:pt x="137" y="276"/>
                  <a:pt x="136" y="276"/>
                </a:cubicBezTo>
                <a:cubicBezTo>
                  <a:pt x="135" y="276"/>
                  <a:pt x="135" y="276"/>
                  <a:pt x="134" y="276"/>
                </a:cubicBezTo>
                <a:cubicBezTo>
                  <a:pt x="133" y="276"/>
                  <a:pt x="133" y="277"/>
                  <a:pt x="132" y="277"/>
                </a:cubicBezTo>
                <a:cubicBezTo>
                  <a:pt x="131" y="277"/>
                  <a:pt x="131" y="277"/>
                  <a:pt x="130" y="278"/>
                </a:cubicBezTo>
                <a:cubicBezTo>
                  <a:pt x="130" y="278"/>
                  <a:pt x="130" y="279"/>
                  <a:pt x="130" y="279"/>
                </a:cubicBezTo>
                <a:cubicBezTo>
                  <a:pt x="130" y="280"/>
                  <a:pt x="130" y="281"/>
                  <a:pt x="130" y="282"/>
                </a:cubicBezTo>
                <a:cubicBezTo>
                  <a:pt x="130" y="283"/>
                  <a:pt x="130" y="284"/>
                  <a:pt x="129" y="285"/>
                </a:cubicBezTo>
                <a:cubicBezTo>
                  <a:pt x="129" y="285"/>
                  <a:pt x="129" y="286"/>
                  <a:pt x="129" y="286"/>
                </a:cubicBezTo>
                <a:cubicBezTo>
                  <a:pt x="125" y="287"/>
                  <a:pt x="120" y="287"/>
                  <a:pt x="113" y="288"/>
                </a:cubicBezTo>
                <a:cubicBezTo>
                  <a:pt x="107" y="288"/>
                  <a:pt x="100" y="289"/>
                  <a:pt x="92" y="290"/>
                </a:cubicBezTo>
                <a:cubicBezTo>
                  <a:pt x="83" y="290"/>
                  <a:pt x="76" y="291"/>
                  <a:pt x="70" y="292"/>
                </a:cubicBezTo>
                <a:cubicBezTo>
                  <a:pt x="64" y="293"/>
                  <a:pt x="58" y="294"/>
                  <a:pt x="54" y="295"/>
                </a:cubicBezTo>
                <a:lnTo>
                  <a:pt x="53" y="297"/>
                </a:lnTo>
                <a:close/>
              </a:path>
            </a:pathLst>
          </a:custGeom>
          <a:solidFill>
            <a:srgbClr val="C73E1A">
              <a:alpha val="100000"/>
            </a:srgbClr>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sp>
        <p:nvSpPr>
          <p:cNvPr id="6172" name="TextBox 63"/>
          <p:cNvSpPr txBox="1"/>
          <p:nvPr/>
        </p:nvSpPr>
        <p:spPr>
          <a:xfrm>
            <a:off x="7399019" y="819785"/>
            <a:ext cx="1066800" cy="5097463"/>
          </a:xfrm>
          <a:prstGeom prst="rect">
            <a:avLst/>
          </a:prstGeom>
          <a:noFill/>
          <a:ln w="9525">
            <a:noFill/>
          </a:ln>
        </p:spPr>
        <p:txBody>
          <a:bodyPr vert="eaVert">
            <a:spAutoFit/>
          </a:bodyPr>
          <a:lstStyle/>
          <a:p>
            <a:r>
              <a:rPr altLang="en-US" lang="zh-CN" sz="5800">
                <a:solidFill>
                  <a:schemeClr val="tx1"/>
                </a:solidFill>
                <a:latin charset="-122" panose="02010609060101010101" typeface="楷体"/>
                <a:ea charset="-122" panose="02010609060101010101" typeface="楷体"/>
              </a:rPr>
              <a:t>谢谢您的聆听</a:t>
            </a:r>
          </a:p>
        </p:txBody>
      </p:sp>
      <p:sp>
        <p:nvSpPr>
          <p:cNvPr id="6173" name="TextBox 64"/>
          <p:cNvSpPr txBox="1"/>
          <p:nvPr/>
        </p:nvSpPr>
        <p:spPr>
          <a:xfrm>
            <a:off x="6867842" y="785495"/>
            <a:ext cx="487680" cy="3019425"/>
          </a:xfrm>
          <a:prstGeom prst="rect">
            <a:avLst/>
          </a:prstGeom>
          <a:noFill/>
          <a:ln w="9525">
            <a:noFill/>
          </a:ln>
        </p:spPr>
        <p:txBody>
          <a:bodyPr vert="eaVert">
            <a:spAutoFit/>
          </a:bodyPr>
          <a:lstStyle/>
          <a:p>
            <a:pPr algn="dist"/>
            <a:r>
              <a:rPr altLang="x-none" lang="en-US" sz="2000">
                <a:solidFill>
                  <a:schemeClr val="tx1"/>
                </a:solidFill>
                <a:latin charset="-122" panose="02010609060101010101" typeface="楷体"/>
                <a:ea charset="-122" panose="02010609060101010101" typeface="楷体"/>
              </a:rPr>
              <a:t> 这里可以输入副标题</a:t>
            </a:r>
          </a:p>
        </p:txBody>
      </p:sp>
      <p:sp>
        <p:nvSpPr>
          <p:cNvPr id="6174" name="TextBox 65"/>
          <p:cNvSpPr txBox="1"/>
          <p:nvPr/>
        </p:nvSpPr>
        <p:spPr>
          <a:xfrm>
            <a:off x="6898322" y="4435158"/>
            <a:ext cx="457200" cy="2106612"/>
          </a:xfrm>
          <a:prstGeom prst="rect">
            <a:avLst/>
          </a:prstGeom>
          <a:noFill/>
          <a:ln w="9525">
            <a:noFill/>
          </a:ln>
        </p:spPr>
        <p:txBody>
          <a:bodyPr vert="eaVert">
            <a:spAutoFit/>
          </a:bodyPr>
          <a:lstStyle/>
          <a:p>
            <a:r>
              <a:rPr altLang="x-none" lang="en-US">
                <a:solidFill>
                  <a:schemeClr val="tx1"/>
                </a:solidFill>
                <a:latin charset="-122" panose="02010609060101010101" typeface="楷体"/>
                <a:ea charset="-122" panose="02010609060101010101" typeface="楷体"/>
              </a:rPr>
              <a:t> 作者：代用名</a:t>
            </a:r>
          </a:p>
        </p:txBody>
      </p:sp>
      <p:pic>
        <p:nvPicPr>
          <p:cNvPr id="6175" name="图片 44"/>
          <p:cNvPicPr>
            <a:picLocks noChangeAspect="1"/>
          </p:cNvPicPr>
          <p:nvPr/>
        </p:nvPicPr>
        <p:blipFill>
          <a:blip r:embed="rId4"/>
          <a:stretch>
            <a:fillRect/>
          </a:stretch>
        </p:blipFill>
        <p:spPr>
          <a:xfrm>
            <a:off x="7709500" y="5496243"/>
            <a:ext cx="515938" cy="517525"/>
          </a:xfrm>
          <a:prstGeom prst="rect">
            <a:avLst/>
          </a:prstGeom>
          <a:noFill/>
          <a:ln w="9525">
            <a:noFill/>
          </a:ln>
        </p:spPr>
      </p:pic>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6162"/>
                                        </p:tgtEl>
                                        <p:attrNameLst>
                                          <p:attrName>style.visibility</p:attrName>
                                        </p:attrNameLst>
                                      </p:cBhvr>
                                      <p:to>
                                        <p:strVal val="visible"/>
                                      </p:to>
                                    </p:set>
                                    <p:anim calcmode="lin" valueType="num">
                                      <p:cBhvr>
                                        <p:cTn dur="1000" fill="hold" id="7"/>
                                        <p:tgtEl>
                                          <p:spTgt spid="6162"/>
                                        </p:tgtEl>
                                        <p:attrNameLst>
                                          <p:attrName>ppt_w</p:attrName>
                                        </p:attrNameLst>
                                      </p:cBhvr>
                                      <p:tavLst>
                                        <p:tav tm="0">
                                          <p:val>
                                            <p:fltVal val="0"/>
                                          </p:val>
                                        </p:tav>
                                        <p:tav tm="100000">
                                          <p:val>
                                            <p:strVal val="#ppt_w"/>
                                          </p:val>
                                        </p:tav>
                                      </p:tavLst>
                                    </p:anim>
                                    <p:anim calcmode="lin" valueType="num">
                                      <p:cBhvr>
                                        <p:cTn dur="1000" fill="hold" id="8"/>
                                        <p:tgtEl>
                                          <p:spTgt spid="6162"/>
                                        </p:tgtEl>
                                        <p:attrNameLst>
                                          <p:attrName>ppt_h</p:attrName>
                                        </p:attrNameLst>
                                      </p:cBhvr>
                                      <p:tavLst>
                                        <p:tav tm="0">
                                          <p:val>
                                            <p:fltVal val="0"/>
                                          </p:val>
                                        </p:tav>
                                        <p:tav tm="100000">
                                          <p:val>
                                            <p:strVal val="#ppt_h"/>
                                          </p:val>
                                        </p:tav>
                                      </p:tavLst>
                                    </p:anim>
                                    <p:anim calcmode="lin" valueType="num">
                                      <p:cBhvr>
                                        <p:cTn dur="1000" fill="hold" id="9"/>
                                        <p:tgtEl>
                                          <p:spTgt spid="6162"/>
                                        </p:tgtEl>
                                        <p:attrNameLst>
                                          <p:attrName>style.rotation</p:attrName>
                                        </p:attrNameLst>
                                      </p:cBhvr>
                                      <p:tavLst>
                                        <p:tav tm="0">
                                          <p:val>
                                            <p:fltVal val="90"/>
                                          </p:val>
                                        </p:tav>
                                        <p:tav tm="100000">
                                          <p:val>
                                            <p:fltVal val="0"/>
                                          </p:val>
                                        </p:tav>
                                      </p:tavLst>
                                    </p:anim>
                                    <p:animEffect filter="fade" transition="in">
                                      <p:cBhvr>
                                        <p:cTn dur="1000" id="10"/>
                                        <p:tgtEl>
                                          <p:spTgt spid="6162"/>
                                        </p:tgtEl>
                                      </p:cBhvr>
                                    </p:animEffect>
                                  </p:childTnLst>
                                </p:cTn>
                              </p:par>
                            </p:childTnLst>
                          </p:cTn>
                        </p:par>
                        <p:par>
                          <p:cTn fill="hold" id="11" nodeType="afterGroup">
                            <p:stCondLst>
                              <p:cond delay="1000"/>
                            </p:stCondLst>
                            <p:childTnLst>
                              <p:par>
                                <p:cTn fill="hold" id="12" nodeType="afterEffect" presetClass="entr" presetID="22" presetSubtype="1">
                                  <p:stCondLst>
                                    <p:cond delay="200"/>
                                  </p:stCondLst>
                                  <p:childTnLst>
                                    <p:set>
                                      <p:cBhvr>
                                        <p:cTn dur="1" fill="hold" id="13">
                                          <p:stCondLst>
                                            <p:cond delay="0"/>
                                          </p:stCondLst>
                                        </p:cTn>
                                        <p:tgtEl>
                                          <p:spTgt spid="6163"/>
                                        </p:tgtEl>
                                        <p:attrNameLst>
                                          <p:attrName>style.visibility</p:attrName>
                                        </p:attrNameLst>
                                      </p:cBhvr>
                                      <p:to>
                                        <p:strVal val="visible"/>
                                      </p:to>
                                    </p:set>
                                    <p:animEffect filter="wipe(up)" transition="in">
                                      <p:cBhvr>
                                        <p:cTn dur="1000" id="14"/>
                                        <p:tgtEl>
                                          <p:spTgt spid="6163"/>
                                        </p:tgtEl>
                                      </p:cBhvr>
                                    </p:animEffect>
                                  </p:childTnLst>
                                </p:cTn>
                              </p:par>
                            </p:childTnLst>
                          </p:cTn>
                        </p:par>
                        <p:par>
                          <p:cTn fill="hold" id="15" nodeType="afterGroup">
                            <p:stCondLst>
                              <p:cond delay="2200"/>
                            </p:stCondLst>
                            <p:childTnLst>
                              <p:par>
                                <p:cTn fill="hold" grpId="0" id="16" nodeType="afterEffect" presetClass="entr" presetID="56" presetSubtype="0">
                                  <p:stCondLst>
                                    <p:cond delay="0"/>
                                  </p:stCondLst>
                                  <p:iterate type="lt">
                                    <p:tmPct val="10000"/>
                                  </p:iterate>
                                  <p:childTnLst>
                                    <p:set>
                                      <p:cBhvr>
                                        <p:cTn dur="1" fill="hold" id="17">
                                          <p:stCondLst>
                                            <p:cond delay="0"/>
                                          </p:stCondLst>
                                        </p:cTn>
                                        <p:tgtEl>
                                          <p:spTgt spid="6172"/>
                                        </p:tgtEl>
                                        <p:attrNameLst>
                                          <p:attrName>style.visibility</p:attrName>
                                        </p:attrNameLst>
                                      </p:cBhvr>
                                      <p:to>
                                        <p:strVal val="visible"/>
                                      </p:to>
                                    </p:set>
                                    <p:anim by="(-#ppt_w*2)" calcmode="lin" valueType="num">
                                      <p:cBhvr rctx="PPT">
                                        <p:cTn autoRev="1" dur="500" fill="hold" id="18">
                                          <p:stCondLst>
                                            <p:cond delay="0"/>
                                          </p:stCondLst>
                                        </p:cTn>
                                        <p:tgtEl>
                                          <p:spTgt spid="6172"/>
                                        </p:tgtEl>
                                        <p:attrNameLst>
                                          <p:attrName>ppt_w</p:attrName>
                                        </p:attrNameLst>
                                      </p:cBhvr>
                                    </p:anim>
                                    <p:anim by="(#ppt_w*0.50)" calcmode="lin" valueType="num">
                                      <p:cBhvr>
                                        <p:cTn autoRev="1" decel="50000" dur="500" fill="hold" id="19">
                                          <p:stCondLst>
                                            <p:cond delay="0"/>
                                          </p:stCondLst>
                                        </p:cTn>
                                        <p:tgtEl>
                                          <p:spTgt spid="6172"/>
                                        </p:tgtEl>
                                        <p:attrNameLst>
                                          <p:attrName>ppt_x</p:attrName>
                                        </p:attrNameLst>
                                      </p:cBhvr>
                                    </p:anim>
                                    <p:anim calcmode="lin" from="(-#ppt_h/2)" to="(#ppt_y)" valueType="num">
                                      <p:cBhvr>
                                        <p:cTn dur="1000" fill="hold" id="20">
                                          <p:stCondLst>
                                            <p:cond delay="0"/>
                                          </p:stCondLst>
                                        </p:cTn>
                                        <p:tgtEl>
                                          <p:spTgt spid="6172"/>
                                        </p:tgtEl>
                                        <p:attrNameLst>
                                          <p:attrName>ppt_y</p:attrName>
                                        </p:attrNameLst>
                                      </p:cBhvr>
                                    </p:anim>
                                    <p:animRot by="21600000">
                                      <p:cBhvr>
                                        <p:cTn dur="1000" fill="hold" id="21">
                                          <p:stCondLst>
                                            <p:cond delay="0"/>
                                          </p:stCondLst>
                                        </p:cTn>
                                        <p:tgtEl>
                                          <p:spTgt spid="6172"/>
                                        </p:tgtEl>
                                        <p:attrNameLst>
                                          <p:attrName>r</p:attrName>
                                        </p:attrNameLst>
                                      </p:cBhvr>
                                    </p:animRot>
                                  </p:childTnLst>
                                </p:cTn>
                              </p:par>
                            </p:childTnLst>
                          </p:cTn>
                        </p:par>
                        <p:par>
                          <p:cTn fill="hold" id="22" nodeType="afterGroup">
                            <p:stCondLst>
                              <p:cond delay="3200"/>
                            </p:stCondLst>
                            <p:childTnLst>
                              <p:par>
                                <p:cTn fill="hold" grpId="0" id="23" nodeType="afterEffect" presetClass="entr" presetID="22" presetSubtype="1">
                                  <p:stCondLst>
                                    <p:cond delay="0"/>
                                  </p:stCondLst>
                                  <p:childTnLst>
                                    <p:set>
                                      <p:cBhvr>
                                        <p:cTn dur="1" fill="hold" id="24">
                                          <p:stCondLst>
                                            <p:cond delay="0"/>
                                          </p:stCondLst>
                                        </p:cTn>
                                        <p:tgtEl>
                                          <p:spTgt spid="6173"/>
                                        </p:tgtEl>
                                        <p:attrNameLst>
                                          <p:attrName>style.visibility</p:attrName>
                                        </p:attrNameLst>
                                      </p:cBhvr>
                                      <p:to>
                                        <p:strVal val="visible"/>
                                      </p:to>
                                    </p:set>
                                    <p:animEffect filter="wipe(up)" transition="in">
                                      <p:cBhvr>
                                        <p:cTn dur="500" id="25"/>
                                        <p:tgtEl>
                                          <p:spTgt spid="6173"/>
                                        </p:tgtEl>
                                      </p:cBhvr>
                                    </p:animEffect>
                                  </p:childTnLst>
                                </p:cTn>
                              </p:par>
                            </p:childTnLst>
                          </p:cTn>
                        </p:par>
                        <p:par>
                          <p:cTn fill="hold" id="26" nodeType="afterGroup">
                            <p:stCondLst>
                              <p:cond delay="3700"/>
                            </p:stCondLst>
                            <p:childTnLst>
                              <p:par>
                                <p:cTn fill="hold" grpId="0" id="27" nodeType="afterEffect" presetClass="entr" presetID="22" presetSubtype="1">
                                  <p:stCondLst>
                                    <p:cond delay="0"/>
                                  </p:stCondLst>
                                  <p:childTnLst>
                                    <p:set>
                                      <p:cBhvr>
                                        <p:cTn dur="1" fill="hold" id="28">
                                          <p:stCondLst>
                                            <p:cond delay="0"/>
                                          </p:stCondLst>
                                        </p:cTn>
                                        <p:tgtEl>
                                          <p:spTgt spid="6174"/>
                                        </p:tgtEl>
                                        <p:attrNameLst>
                                          <p:attrName>style.visibility</p:attrName>
                                        </p:attrNameLst>
                                      </p:cBhvr>
                                      <p:to>
                                        <p:strVal val="visible"/>
                                      </p:to>
                                    </p:set>
                                    <p:animEffect filter="wipe(up)" transition="in">
                                      <p:cBhvr>
                                        <p:cTn dur="500" id="29"/>
                                        <p:tgtEl>
                                          <p:spTgt spid="6174"/>
                                        </p:tgtEl>
                                      </p:cBhvr>
                                    </p:animEffect>
                                  </p:childTnLst>
                                </p:cTn>
                              </p:par>
                              <p:par>
                                <p:cTn fill="hold" id="30" nodeType="withEffect" presetClass="entr" presetID="2" presetSubtype="2">
                                  <p:stCondLst>
                                    <p:cond delay="0"/>
                                  </p:stCondLst>
                                  <p:childTnLst>
                                    <p:set>
                                      <p:cBhvr>
                                        <p:cTn dur="1" fill="hold" id="31">
                                          <p:stCondLst>
                                            <p:cond delay="0"/>
                                          </p:stCondLst>
                                        </p:cTn>
                                        <p:tgtEl>
                                          <p:spTgt spid="6147"/>
                                        </p:tgtEl>
                                        <p:attrNameLst>
                                          <p:attrName>style.visibility</p:attrName>
                                        </p:attrNameLst>
                                      </p:cBhvr>
                                      <p:to>
                                        <p:strVal val="visible"/>
                                      </p:to>
                                    </p:set>
                                    <p:anim calcmode="lin" valueType="num">
                                      <p:cBhvr additive="base">
                                        <p:cTn dur="300" fill="hold" id="32"/>
                                        <p:tgtEl>
                                          <p:spTgt spid="6147"/>
                                        </p:tgtEl>
                                        <p:attrNameLst>
                                          <p:attrName>ppt_x</p:attrName>
                                        </p:attrNameLst>
                                      </p:cBhvr>
                                      <p:tavLst>
                                        <p:tav tm="0">
                                          <p:val>
                                            <p:strVal val="1+#ppt_w/2"/>
                                          </p:val>
                                        </p:tav>
                                        <p:tav tm="100000">
                                          <p:val>
                                            <p:strVal val="#ppt_x"/>
                                          </p:val>
                                        </p:tav>
                                      </p:tavLst>
                                    </p:anim>
                                    <p:anim calcmode="lin" valueType="num">
                                      <p:cBhvr additive="base">
                                        <p:cTn dur="300" fill="hold" id="33"/>
                                        <p:tgtEl>
                                          <p:spTgt spid="6147"/>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4200"/>
                            </p:stCondLst>
                            <p:childTnLst>
                              <p:par>
                                <p:cTn fill="hold" id="35" nodeType="afterEffect" presetClass="entr" presetID="52" presetSubtype="0">
                                  <p:stCondLst>
                                    <p:cond delay="0"/>
                                  </p:stCondLst>
                                  <p:childTnLst>
                                    <p:set>
                                      <p:cBhvr>
                                        <p:cTn dur="1" fill="hold" id="36">
                                          <p:stCondLst>
                                            <p:cond delay="0"/>
                                          </p:stCondLst>
                                        </p:cTn>
                                        <p:tgtEl>
                                          <p:spTgt spid="6175"/>
                                        </p:tgtEl>
                                        <p:attrNameLst>
                                          <p:attrName>style.visibility</p:attrName>
                                        </p:attrNameLst>
                                      </p:cBhvr>
                                      <p:to>
                                        <p:strVal val="visible"/>
                                      </p:to>
                                    </p:set>
                                    <p:animScale>
                                      <p:cBhvr>
                                        <p:cTn decel="50000" dur="1000" fill="hold" id="37">
                                          <p:stCondLst>
                                            <p:cond delay="0"/>
                                          </p:stCondLst>
                                        </p:cTn>
                                        <p:tgtEl>
                                          <p:spTgt spid="617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8">
                                          <p:stCondLst>
                                            <p:cond delay="0"/>
                                          </p:stCondLst>
                                        </p:cTn>
                                        <p:tgtEl>
                                          <p:spTgt spid="6175"/>
                                        </p:tgtEl>
                                        <p:attrNameLst>
                                          <p:attrName>ppt_x</p:attrName>
                                          <p:attrName>ppt_y</p:attrName>
                                        </p:attrNameLst>
                                      </p:cBhvr>
                                    </p:animMotion>
                                    <p:animEffect filter="fade" transition="in">
                                      <p:cBhvr>
                                        <p:cTn dur="1000" id="39"/>
                                        <p:tgtEl>
                                          <p:spTgt spid="61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62"/>
      <p:bldP grpId="0" spid="6172"/>
      <p:bldP grpId="0" spid="6173"/>
      <p:bldP grpId="0" spid="617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3"/>
          <a:stretch>
            <a:fillRect/>
          </a:stretch>
        </a:blipFill>
        <a:effectLst/>
      </p:bgPr>
    </p:bg>
    <p:spTree>
      <p:nvGrpSpPr>
        <p:cNvPr id="1" name=""/>
        <p:cNvGrpSpPr/>
        <p:nvPr/>
      </p:nvGrpSpPr>
      <p:grpSpPr>
        <a:xfrm>
          <a:off x="0" y="0"/>
          <a:ext cx="0" cy="0"/>
        </a:xfrm>
      </p:grpSpPr>
      <p:sp>
        <p:nvSpPr>
          <p:cNvPr id="10242" name="Freeform 5"/>
          <p:cNvSpPr>
            <a:spLocks noEditPoints="1"/>
          </p:cNvSpPr>
          <p:nvPr/>
        </p:nvSpPr>
        <p:spPr>
          <a:xfrm>
            <a:off x="6214710" y="1700213"/>
            <a:ext cx="1617663" cy="1624012"/>
          </a:xfrm>
          <a:custGeom>
            <a:cxnLst>
              <a:cxn ang="0">
                <a:pos x="1617725" y="811398"/>
              </a:cxn>
              <a:cxn ang="0">
                <a:pos x="808863" y="1380183"/>
              </a:cxn>
              <a:cxn ang="0">
                <a:pos x="821284" y="199368"/>
              </a:cxn>
              <a:cxn ang="0">
                <a:pos x="808863" y="199368"/>
              </a:cxn>
              <a:cxn ang="0">
                <a:pos x="853434" y="164185"/>
              </a:cxn>
              <a:cxn ang="0">
                <a:pos x="1125247" y="130469"/>
              </a:cxn>
              <a:cxn ang="0">
                <a:pos x="1173472" y="320308"/>
              </a:cxn>
              <a:cxn ang="0">
                <a:pos x="1144245" y="139997"/>
              </a:cxn>
              <a:cxn ang="0">
                <a:pos x="1208544" y="343030"/>
              </a:cxn>
              <a:cxn ang="0">
                <a:pos x="1357603" y="300518"/>
              </a:cxn>
              <a:cxn ang="0">
                <a:pos x="1364910" y="558523"/>
              </a:cxn>
              <a:cxn ang="0">
                <a:pos x="1281612" y="423657"/>
              </a:cxn>
              <a:cxn ang="0">
                <a:pos x="1557809" y="825324"/>
              </a:cxn>
              <a:cxn ang="0">
                <a:pos x="1415327" y="740300"/>
              </a:cxn>
              <a:cxn ang="0">
                <a:pos x="1415327" y="740300"/>
              </a:cxn>
              <a:cxn ang="0">
                <a:pos x="1553425" y="894224"/>
              </a:cxn>
              <a:cxn ang="0">
                <a:pos x="1332029" y="1126575"/>
              </a:cxn>
              <a:cxn ang="0">
                <a:pos x="1224619" y="1259976"/>
              </a:cxn>
              <a:cxn ang="0">
                <a:pos x="1087982" y="1355995"/>
              </a:cxn>
              <a:cxn ang="0">
                <a:pos x="1207083" y="1276101"/>
              </a:cxn>
              <a:cxn ang="0">
                <a:pos x="1066792" y="1517248"/>
              </a:cxn>
              <a:cxn ang="0">
                <a:pos x="775251" y="1422695"/>
              </a:cxn>
              <a:cxn ang="0">
                <a:pos x="819823" y="1423428"/>
              </a:cxn>
              <a:cxn ang="0">
                <a:pos x="762830" y="1561227"/>
              </a:cxn>
              <a:cxn ang="0">
                <a:pos x="416487" y="1315681"/>
              </a:cxn>
              <a:cxn ang="0">
                <a:pos x="433293" y="1294425"/>
              </a:cxn>
              <a:cxn ang="0">
                <a:pos x="391644" y="1258510"/>
              </a:cxn>
              <a:cxn ang="0">
                <a:pos x="391644" y="1258510"/>
              </a:cxn>
              <a:cxn ang="0">
                <a:pos x="357302" y="1223327"/>
              </a:cxn>
              <a:cxn ang="0">
                <a:pos x="232356" y="1291493"/>
              </a:cxn>
              <a:cxn ang="0">
                <a:pos x="243316" y="1042284"/>
              </a:cxn>
              <a:cxn ang="0">
                <a:pos x="201668" y="876632"/>
              </a:cxn>
              <a:cxn ang="0">
                <a:pos x="222127" y="981447"/>
              </a:cxn>
              <a:cxn ang="0">
                <a:pos x="98642" y="747630"/>
              </a:cxn>
              <a:cxn ang="0">
                <a:pos x="200206" y="854643"/>
              </a:cxn>
              <a:cxn ang="0">
                <a:pos x="114717" y="731504"/>
              </a:cxn>
              <a:cxn ang="0">
                <a:pos x="230164" y="502818"/>
              </a:cxn>
              <a:cxn ang="0">
                <a:pos x="345612" y="221357"/>
              </a:cxn>
              <a:cxn ang="0">
                <a:pos x="360956" y="395804"/>
              </a:cxn>
              <a:cxn ang="0">
                <a:pos x="474942" y="299052"/>
              </a:cxn>
              <a:cxn ang="0">
                <a:pos x="377761" y="378213"/>
              </a:cxn>
              <a:cxn ang="0">
                <a:pos x="442792" y="156123"/>
              </a:cxn>
              <a:cxn ang="0">
                <a:pos x="708029" y="66700"/>
              </a:cxn>
              <a:cxn ang="0">
                <a:pos x="702914" y="139997"/>
              </a:cxn>
              <a:cxn ang="0">
                <a:pos x="732872" y="63768"/>
              </a:cxn>
              <a:cxn ang="0">
                <a:pos x="1405828" y="357689"/>
              </a:cxn>
              <a:cxn ang="0">
                <a:pos x="1446746" y="1205003"/>
              </a:cxn>
              <a:cxn ang="0">
                <a:pos x="1250924" y="1418297"/>
              </a:cxn>
              <a:cxn ang="0">
                <a:pos x="475673" y="1484265"/>
              </a:cxn>
              <a:cxn ang="0">
                <a:pos x="207513" y="490357"/>
              </a:cxn>
            </a:cxnLst>
            <a:rect b="0" l="0" r="0" t="0"/>
            <a:pathLst>
              <a:path h="2214" w="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alpha val="100000"/>
            </a:srgbClr>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cxnSp>
        <p:nvCxnSpPr>
          <p:cNvPr id="10243" name="直接连接符 19"/>
          <p:cNvCxnSpPr/>
          <p:nvPr/>
        </p:nvCxnSpPr>
        <p:spPr>
          <a:xfrm>
            <a:off x="4084285" y="4027488"/>
            <a:ext cx="5905500" cy="0"/>
          </a:xfrm>
          <a:prstGeom prst="line">
            <a:avLst/>
          </a:prstGeom>
          <a:ln cap="flat" cmpd="sng" w="9525">
            <a:solidFill>
              <a:srgbClr val="1E2122"/>
            </a:solidFill>
            <a:prstDash val="solid"/>
            <a:headEnd len="med" type="none" w="med"/>
            <a:tailEnd len="med" type="none" w="med"/>
          </a:ln>
        </p:spPr>
      </p:cxnSp>
      <p:sp>
        <p:nvSpPr>
          <p:cNvPr id="10244" name="TextBox 20"/>
          <p:cNvSpPr txBox="1"/>
          <p:nvPr/>
        </p:nvSpPr>
        <p:spPr>
          <a:xfrm>
            <a:off x="4852635" y="3381375"/>
            <a:ext cx="4297680" cy="640080"/>
          </a:xfrm>
          <a:prstGeom prst="rect">
            <a:avLst/>
          </a:prstGeom>
          <a:noFill/>
          <a:ln w="9525">
            <a:noFill/>
          </a:ln>
        </p:spPr>
        <p:txBody>
          <a:bodyPr wrap="none">
            <a:spAutoFit/>
          </a:bodyPr>
          <a:lstStyle/>
          <a:p>
            <a:r>
              <a:rPr altLang="en-US" lang="zh-CN" sz="3600">
                <a:solidFill>
                  <a:schemeClr val="tx1"/>
                </a:solidFill>
                <a:latin charset="-122" panose="02010609060101010101" typeface="楷体"/>
                <a:ea charset="-122" panose="02010609060101010101" typeface="楷体"/>
              </a:rPr>
              <a:t>请输入第一部分标题</a:t>
            </a:r>
          </a:p>
        </p:txBody>
      </p:sp>
      <p:sp>
        <p:nvSpPr>
          <p:cNvPr id="10245" name="TextBox 21"/>
          <p:cNvSpPr txBox="1"/>
          <p:nvPr/>
        </p:nvSpPr>
        <p:spPr>
          <a:xfrm>
            <a:off x="3901723" y="4044950"/>
            <a:ext cx="6199505" cy="1005840"/>
          </a:xfrm>
          <a:prstGeom prst="rect">
            <a:avLst/>
          </a:prstGeom>
          <a:noFill/>
          <a:ln w="9525">
            <a:noFill/>
          </a:ln>
        </p:spPr>
        <p:txBody>
          <a:bodyPr wrap="square">
            <a:spAutoFit/>
          </a:bodyPr>
          <a:lstStyle/>
          <a:p>
            <a:pPr algn="ctr">
              <a:lnSpc>
                <a:spcPct val="150000"/>
              </a:lnSpc>
            </a:pPr>
            <a:r>
              <a:rPr altLang="x-none" lang="en-US" sz="2000">
                <a:solidFill>
                  <a:schemeClr val="tx1"/>
                </a:solidFill>
                <a:latin charset="-122" panose="02010609060101010101" typeface="楷体"/>
                <a:ea charset="-122" panose="02010609060101010101" typeface="楷体"/>
              </a:rPr>
              <a:t>◎这里是小节标题一      ◎这里是小节标题二</a:t>
            </a:r>
          </a:p>
          <a:p>
            <a:pPr algn="ctr">
              <a:lnSpc>
                <a:spcPct val="150000"/>
              </a:lnSpc>
            </a:pPr>
            <a:r>
              <a:rPr altLang="x-none" lang="en-US" sz="2000">
                <a:solidFill>
                  <a:schemeClr val="tx1"/>
                </a:solidFill>
                <a:latin charset="-122" panose="02010609060101010101" typeface="楷体"/>
                <a:ea charset="-122" panose="02010609060101010101" typeface="楷体"/>
              </a:rPr>
              <a:t>◎这里是小节标题三      ◎这里是小节标题四</a:t>
            </a:r>
          </a:p>
        </p:txBody>
      </p:sp>
      <p:sp>
        <p:nvSpPr>
          <p:cNvPr id="10246" name="TextBox 17"/>
          <p:cNvSpPr txBox="1"/>
          <p:nvPr/>
        </p:nvSpPr>
        <p:spPr>
          <a:xfrm>
            <a:off x="6417910" y="1851025"/>
            <a:ext cx="1198880" cy="1310640"/>
          </a:xfrm>
          <a:prstGeom prst="rect">
            <a:avLst/>
          </a:prstGeom>
          <a:noFill/>
          <a:ln w="9525">
            <a:noFill/>
          </a:ln>
        </p:spPr>
        <p:txBody>
          <a:bodyPr wrap="none">
            <a:spAutoFit/>
          </a:bodyPr>
          <a:lstStyle/>
          <a:p>
            <a:r>
              <a:rPr altLang="en-US" lang="zh-CN" sz="8000">
                <a:solidFill>
                  <a:schemeClr val="tx1"/>
                </a:solidFill>
                <a:latin charset="-122" panose="02010609060101010101" typeface="楷体"/>
                <a:ea charset="-122" panose="02010609060101010101" typeface="楷体"/>
              </a:rPr>
              <a:t>壹</a:t>
            </a:r>
          </a:p>
        </p:txBody>
      </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0242"/>
                                        </p:tgtEl>
                                        <p:attrNameLst>
                                          <p:attrName>style.visibility</p:attrName>
                                        </p:attrNameLst>
                                      </p:cBhvr>
                                      <p:to>
                                        <p:strVal val="visible"/>
                                      </p:to>
                                    </p:set>
                                    <p:anim calcmode="lin" valueType="num">
                                      <p:cBhvr>
                                        <p:cTn dur="1000" fill="hold" id="7"/>
                                        <p:tgtEl>
                                          <p:spTgt spid="10242"/>
                                        </p:tgtEl>
                                        <p:attrNameLst>
                                          <p:attrName>ppt_w</p:attrName>
                                        </p:attrNameLst>
                                      </p:cBhvr>
                                      <p:tavLst>
                                        <p:tav tm="0">
                                          <p:val>
                                            <p:fltVal val="0"/>
                                          </p:val>
                                        </p:tav>
                                        <p:tav tm="100000">
                                          <p:val>
                                            <p:strVal val="#ppt_w"/>
                                          </p:val>
                                        </p:tav>
                                      </p:tavLst>
                                    </p:anim>
                                    <p:anim calcmode="lin" valueType="num">
                                      <p:cBhvr>
                                        <p:cTn dur="1000" fill="hold" id="8"/>
                                        <p:tgtEl>
                                          <p:spTgt spid="10242"/>
                                        </p:tgtEl>
                                        <p:attrNameLst>
                                          <p:attrName>ppt_h</p:attrName>
                                        </p:attrNameLst>
                                      </p:cBhvr>
                                      <p:tavLst>
                                        <p:tav tm="0">
                                          <p:val>
                                            <p:fltVal val="0"/>
                                          </p:val>
                                        </p:tav>
                                        <p:tav tm="100000">
                                          <p:val>
                                            <p:strVal val="#ppt_h"/>
                                          </p:val>
                                        </p:tav>
                                      </p:tavLst>
                                    </p:anim>
                                    <p:animEffect filter="fade" transition="in">
                                      <p:cBhvr>
                                        <p:cTn dur="1000" id="9"/>
                                        <p:tgtEl>
                                          <p:spTgt spid="10242"/>
                                        </p:tgtEl>
                                      </p:cBhvr>
                                    </p:animEffect>
                                  </p:childTnLst>
                                </p:cTn>
                              </p:par>
                            </p:childTnLst>
                          </p:cTn>
                        </p:par>
                        <p:par>
                          <p:cTn fill="hold" id="10" nodeType="afterGroup">
                            <p:stCondLst>
                              <p:cond delay="1000"/>
                            </p:stCondLst>
                            <p:childTnLst>
                              <p:par>
                                <p:cTn fill="hold" grpId="0" id="11" nodeType="afterEffect" presetClass="entr" presetID="31" presetSubtype="0">
                                  <p:stCondLst>
                                    <p:cond delay="0"/>
                                  </p:stCondLst>
                                  <p:childTnLst>
                                    <p:set>
                                      <p:cBhvr>
                                        <p:cTn dur="1" fill="hold" id="12">
                                          <p:stCondLst>
                                            <p:cond delay="0"/>
                                          </p:stCondLst>
                                        </p:cTn>
                                        <p:tgtEl>
                                          <p:spTgt spid="10246"/>
                                        </p:tgtEl>
                                        <p:attrNameLst>
                                          <p:attrName>style.visibility</p:attrName>
                                        </p:attrNameLst>
                                      </p:cBhvr>
                                      <p:to>
                                        <p:strVal val="visible"/>
                                      </p:to>
                                    </p:set>
                                    <p:anim calcmode="lin" valueType="num">
                                      <p:cBhvr>
                                        <p:cTn dur="1000" fill="hold" id="13"/>
                                        <p:tgtEl>
                                          <p:spTgt spid="10246"/>
                                        </p:tgtEl>
                                        <p:attrNameLst>
                                          <p:attrName>ppt_w</p:attrName>
                                        </p:attrNameLst>
                                      </p:cBhvr>
                                      <p:tavLst>
                                        <p:tav tm="0">
                                          <p:val>
                                            <p:fltVal val="0"/>
                                          </p:val>
                                        </p:tav>
                                        <p:tav tm="100000">
                                          <p:val>
                                            <p:strVal val="#ppt_w"/>
                                          </p:val>
                                        </p:tav>
                                      </p:tavLst>
                                    </p:anim>
                                    <p:anim calcmode="lin" valueType="num">
                                      <p:cBhvr>
                                        <p:cTn dur="1000" fill="hold" id="14"/>
                                        <p:tgtEl>
                                          <p:spTgt spid="10246"/>
                                        </p:tgtEl>
                                        <p:attrNameLst>
                                          <p:attrName>ppt_h</p:attrName>
                                        </p:attrNameLst>
                                      </p:cBhvr>
                                      <p:tavLst>
                                        <p:tav tm="0">
                                          <p:val>
                                            <p:fltVal val="0"/>
                                          </p:val>
                                        </p:tav>
                                        <p:tav tm="100000">
                                          <p:val>
                                            <p:strVal val="#ppt_h"/>
                                          </p:val>
                                        </p:tav>
                                      </p:tavLst>
                                    </p:anim>
                                    <p:anim calcmode="lin" valueType="num">
                                      <p:cBhvr>
                                        <p:cTn dur="1000" fill="hold" id="15"/>
                                        <p:tgtEl>
                                          <p:spTgt spid="10246"/>
                                        </p:tgtEl>
                                        <p:attrNameLst>
                                          <p:attrName>style.rotation</p:attrName>
                                        </p:attrNameLst>
                                      </p:cBhvr>
                                      <p:tavLst>
                                        <p:tav tm="0">
                                          <p:val>
                                            <p:fltVal val="90"/>
                                          </p:val>
                                        </p:tav>
                                        <p:tav tm="100000">
                                          <p:val>
                                            <p:fltVal val="0"/>
                                          </p:val>
                                        </p:tav>
                                      </p:tavLst>
                                    </p:anim>
                                    <p:animEffect filter="fade" transition="in">
                                      <p:cBhvr>
                                        <p:cTn dur="1000" id="16"/>
                                        <p:tgtEl>
                                          <p:spTgt spid="10246"/>
                                        </p:tgtEl>
                                      </p:cBhvr>
                                    </p:animEffect>
                                  </p:childTnLst>
                                </p:cTn>
                              </p:par>
                            </p:childTnLst>
                          </p:cTn>
                        </p:par>
                        <p:par>
                          <p:cTn fill="hold" id="17" nodeType="afterGroup">
                            <p:stCondLst>
                              <p:cond delay="2000"/>
                            </p:stCondLst>
                            <p:childTnLst>
                              <p:par>
                                <p:cTn fill="hold" id="18" nodeType="afterEffect" presetClass="entr" presetID="31" presetSubtype="0">
                                  <p:stCondLst>
                                    <p:cond delay="0"/>
                                  </p:stCondLst>
                                  <p:childTnLst>
                                    <p:set>
                                      <p:cBhvr>
                                        <p:cTn dur="1" fill="hold" id="19">
                                          <p:stCondLst>
                                            <p:cond delay="0"/>
                                          </p:stCondLst>
                                        </p:cTn>
                                        <p:tgtEl>
                                          <p:spTgt spid="10243"/>
                                        </p:tgtEl>
                                        <p:attrNameLst>
                                          <p:attrName>style.visibility</p:attrName>
                                        </p:attrNameLst>
                                      </p:cBhvr>
                                      <p:to>
                                        <p:strVal val="visible"/>
                                      </p:to>
                                    </p:set>
                                    <p:anim calcmode="lin" valueType="num">
                                      <p:cBhvr>
                                        <p:cTn dur="500" fill="hold" id="20"/>
                                        <p:tgtEl>
                                          <p:spTgt spid="10243"/>
                                        </p:tgtEl>
                                        <p:attrNameLst>
                                          <p:attrName>ppt_w</p:attrName>
                                        </p:attrNameLst>
                                      </p:cBhvr>
                                      <p:tavLst>
                                        <p:tav tm="0">
                                          <p:val>
                                            <p:fltVal val="0"/>
                                          </p:val>
                                        </p:tav>
                                        <p:tav tm="100000">
                                          <p:val>
                                            <p:strVal val="#ppt_w"/>
                                          </p:val>
                                        </p:tav>
                                      </p:tavLst>
                                    </p:anim>
                                    <p:anim calcmode="lin" valueType="num">
                                      <p:cBhvr>
                                        <p:cTn dur="500" fill="hold" id="21"/>
                                        <p:tgtEl>
                                          <p:spTgt spid="10243"/>
                                        </p:tgtEl>
                                        <p:attrNameLst>
                                          <p:attrName>ppt_h</p:attrName>
                                        </p:attrNameLst>
                                      </p:cBhvr>
                                      <p:tavLst>
                                        <p:tav tm="0">
                                          <p:val>
                                            <p:fltVal val="0"/>
                                          </p:val>
                                        </p:tav>
                                        <p:tav tm="100000">
                                          <p:val>
                                            <p:strVal val="#ppt_h"/>
                                          </p:val>
                                        </p:tav>
                                      </p:tavLst>
                                    </p:anim>
                                    <p:anim calcmode="lin" valueType="num">
                                      <p:cBhvr>
                                        <p:cTn dur="500" fill="hold" id="22"/>
                                        <p:tgtEl>
                                          <p:spTgt spid="10243"/>
                                        </p:tgtEl>
                                        <p:attrNameLst>
                                          <p:attrName>style.rotation</p:attrName>
                                        </p:attrNameLst>
                                      </p:cBhvr>
                                      <p:tavLst>
                                        <p:tav tm="0">
                                          <p:val>
                                            <p:fltVal val="90"/>
                                          </p:val>
                                        </p:tav>
                                        <p:tav tm="100000">
                                          <p:val>
                                            <p:fltVal val="0"/>
                                          </p:val>
                                        </p:tav>
                                      </p:tavLst>
                                    </p:anim>
                                    <p:animEffect filter="fade" transition="in">
                                      <p:cBhvr>
                                        <p:cTn dur="500" id="23"/>
                                        <p:tgtEl>
                                          <p:spTgt spid="10243"/>
                                        </p:tgtEl>
                                      </p:cBhvr>
                                    </p:animEffect>
                                  </p:childTnLst>
                                </p:cTn>
                              </p:par>
                            </p:childTnLst>
                          </p:cTn>
                        </p:par>
                        <p:par>
                          <p:cTn fill="hold" id="24" nodeType="afterGroup">
                            <p:stCondLst>
                              <p:cond delay="25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10244"/>
                                        </p:tgtEl>
                                        <p:attrNameLst>
                                          <p:attrName>style.visibility</p:attrName>
                                        </p:attrNameLst>
                                      </p:cBhvr>
                                      <p:to>
                                        <p:strVal val="visible"/>
                                      </p:to>
                                    </p:set>
                                    <p:anim calcmode="lin" valueType="num">
                                      <p:cBhvr>
                                        <p:cTn dur="500" fill="hold" id="27"/>
                                        <p:tgtEl>
                                          <p:spTgt spid="1024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10244"/>
                                        </p:tgtEl>
                                        <p:attrNameLst>
                                          <p:attrName>ppt_y</p:attrName>
                                        </p:attrNameLst>
                                      </p:cBhvr>
                                      <p:tavLst>
                                        <p:tav tm="0">
                                          <p:val>
                                            <p:strVal val="#ppt_y"/>
                                          </p:val>
                                        </p:tav>
                                        <p:tav tm="100000">
                                          <p:val>
                                            <p:strVal val="#ppt_y"/>
                                          </p:val>
                                        </p:tav>
                                      </p:tavLst>
                                    </p:anim>
                                    <p:anim calcmode="lin" valueType="num">
                                      <p:cBhvr>
                                        <p:cTn dur="500" fill="hold" id="29"/>
                                        <p:tgtEl>
                                          <p:spTgt spid="1024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1024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10244"/>
                                        </p:tgtEl>
                                      </p:cBhvr>
                                    </p:animEffect>
                                  </p:childTnLst>
                                </p:cTn>
                              </p:par>
                            </p:childTnLst>
                          </p:cTn>
                        </p:par>
                        <p:par>
                          <p:cTn fill="hold" id="32" nodeType="afterGroup">
                            <p:stCondLst>
                              <p:cond delay="3000"/>
                            </p:stCondLst>
                            <p:childTnLst>
                              <p:par>
                                <p:cTn fill="hold" grpId="0" id="33" nodeType="afterEffect" presetClass="entr" presetID="22" presetSubtype="1">
                                  <p:stCondLst>
                                    <p:cond delay="0"/>
                                  </p:stCondLst>
                                  <p:childTnLst>
                                    <p:set>
                                      <p:cBhvr>
                                        <p:cTn dur="1" fill="hold" id="34">
                                          <p:stCondLst>
                                            <p:cond delay="0"/>
                                          </p:stCondLst>
                                        </p:cTn>
                                        <p:tgtEl>
                                          <p:spTgt spid="10245"/>
                                        </p:tgtEl>
                                        <p:attrNameLst>
                                          <p:attrName>style.visibility</p:attrName>
                                        </p:attrNameLst>
                                      </p:cBhvr>
                                      <p:to>
                                        <p:strVal val="visible"/>
                                      </p:to>
                                    </p:set>
                                    <p:animEffect filter="wipe(up)" transition="in">
                                      <p:cBhvr>
                                        <p:cTn dur="500" id="35"/>
                                        <p:tgtEl>
                                          <p:spTgt spid="102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44"/>
      <p:bldP grpId="0" spid="10245"/>
      <p:bldP grpId="0" spid="1024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5"/>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pic>
        <p:nvPicPr>
          <p:cNvPr id="17410" name="图片 1"/>
          <p:cNvPicPr>
            <a:picLocks noChangeArrowheads="1" noChangeAspect="1"/>
          </p:cNvPicPr>
          <p:nvPr/>
        </p:nvPicPr>
        <p:blipFill>
          <a:blip r:embed="rId3">
            <a:extLst>
              <a:ext uri="{28A0092B-C50C-407E-A947-70E740481C1C}">
                <a14:useLocalDpi val="0"/>
              </a:ext>
            </a:extLst>
          </a:blip>
          <a:stretch>
            <a:fillRect/>
          </a:stretch>
        </p:blipFill>
        <p:spPr bwMode="auto">
          <a:xfrm>
            <a:off x="839470" y="1883093"/>
            <a:ext cx="4851400" cy="3857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11" name="矩形 2"/>
          <p:cNvSpPr>
            <a:spLocks noChangeArrowheads="1"/>
          </p:cNvSpPr>
          <p:nvPr/>
        </p:nvSpPr>
        <p:spPr bwMode="auto">
          <a:xfrm>
            <a:off x="6290945" y="3530917"/>
            <a:ext cx="48926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10609060101010101" typeface="楷体"/>
                <a:ea charset="-122" panose="02010609060101010101" typeface="楷体"/>
              </a:rPr>
              <a:t>单击此处编辑您要的内容，建议您在展示时采用微软雅黑字体，本模版所有图形线条及其相应素材均可自由编辑、改色、替换。更多使用说明和作品请详阅模版最末的使用手册。</a:t>
            </a:r>
          </a:p>
        </p:txBody>
      </p:sp>
      <p:grpSp>
        <p:nvGrpSpPr>
          <p:cNvPr id="17412" name="组合 3"/>
          <p:cNvGrpSpPr/>
          <p:nvPr/>
        </p:nvGrpSpPr>
        <p:grpSpPr>
          <a:xfrm>
            <a:off x="6290945" y="2462530"/>
            <a:ext cx="3789363" cy="954088"/>
            <a:chExt cx="3788756" cy="955148"/>
          </a:xfrm>
        </p:grpSpPr>
        <p:pic>
          <p:nvPicPr>
            <p:cNvPr id="17413" name="图片 4"/>
            <p:cNvPicPr>
              <a:picLocks noChangeArrowheads="1" noChangeAspect="1"/>
            </p:cNvPicPr>
            <p:nvPr/>
          </p:nvPicPr>
          <p:blipFill>
            <a:blip r:embed="rId4">
              <a:extLst>
                <a:ext uri="{28A0092B-C50C-407E-A947-70E740481C1C}">
                  <a14:useLocalDpi val="0"/>
                </a:ext>
              </a:extLst>
            </a:blip>
            <a:srcRect r="2299" t="10387"/>
            <a:stretch>
              <a:fillRect/>
            </a:stretch>
          </p:blipFill>
          <p:spPr bwMode="auto">
            <a:xfrm>
              <a:off x="0" y="0"/>
              <a:ext cx="3788756" cy="955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14" name="文本框 5"/>
            <p:cNvSpPr txBox="1">
              <a:spLocks noChangeArrowheads="1"/>
            </p:cNvSpPr>
            <p:nvPr/>
          </p:nvSpPr>
          <p:spPr bwMode="auto">
            <a:xfrm>
              <a:off x="384578" y="180329"/>
              <a:ext cx="1657350" cy="3661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800">
                  <a:solidFill>
                    <a:schemeClr val="bg1"/>
                  </a:solidFill>
                  <a:latin charset="-122" panose="02010609060101010101" typeface="楷体"/>
                  <a:ea charset="-122" panose="02010609060101010101" typeface="楷体"/>
                </a:rPr>
                <a:t>单击添加标题</a:t>
              </a:r>
            </a:p>
          </p:txBody>
        </p:sp>
      </p:gr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17411"/>
                                        </p:tgtEl>
                                        <p:attrNameLst>
                                          <p:attrName>style.visibility</p:attrName>
                                        </p:attrNameLst>
                                      </p:cBhvr>
                                      <p:to>
                                        <p:strVal val="visible"/>
                                      </p:to>
                                    </p:set>
                                    <p:animEffect filter="fade" transition="in">
                                      <p:cBhvr>
                                        <p:cTn dur="1000" id="15"/>
                                        <p:tgtEl>
                                          <p:spTgt spid="17411"/>
                                        </p:tgtEl>
                                      </p:cBhvr>
                                    </p:animEffect>
                                    <p:anim calcmode="lin" valueType="num">
                                      <p:cBhvr>
                                        <p:cTn dur="1000" fill="hold" id="16"/>
                                        <p:tgtEl>
                                          <p:spTgt spid="17411"/>
                                        </p:tgtEl>
                                        <p:attrNameLst>
                                          <p:attrName>ppt_x</p:attrName>
                                        </p:attrNameLst>
                                      </p:cBhvr>
                                      <p:tavLst>
                                        <p:tav tm="0">
                                          <p:val>
                                            <p:strVal val="#ppt_x"/>
                                          </p:val>
                                        </p:tav>
                                        <p:tav tm="100000">
                                          <p:val>
                                            <p:strVal val="#ppt_x"/>
                                          </p:val>
                                        </p:tav>
                                      </p:tavLst>
                                    </p:anim>
                                    <p:anim calcmode="lin" valueType="num">
                                      <p:cBhvr>
                                        <p:cTn dur="1000" fill="hold" id="17"/>
                                        <p:tgtEl>
                                          <p:spTgt spid="174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1741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6"/>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pic>
        <p:nvPicPr>
          <p:cNvPr id="16387" name="图片 1"/>
          <p:cNvPicPr>
            <a:picLocks noChangeArrowheads="1" noChangeAspect="1"/>
          </p:cNvPicPr>
          <p:nvPr/>
        </p:nvPicPr>
        <p:blipFill>
          <a:blip r:embed="rId3">
            <a:extLst>
              <a:ext uri="{28A0092B-C50C-407E-A947-70E740481C1C}">
                <a14:useLocalDpi val="0"/>
              </a:ext>
            </a:extLst>
          </a:blip>
          <a:srcRect l="-4587" r="0"/>
          <a:stretch>
            <a:fillRect/>
          </a:stretch>
        </p:blipFill>
        <p:spPr bwMode="auto">
          <a:xfrm>
            <a:off x="1552551" y="2094865"/>
            <a:ext cx="3473450" cy="3524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6388" name="图片 2"/>
          <p:cNvPicPr>
            <a:picLocks noChangeArrowheads="1" noChangeAspect="1"/>
          </p:cNvPicPr>
          <p:nvPr/>
        </p:nvPicPr>
        <p:blipFill>
          <a:blip r:embed="rId4">
            <a:extLst>
              <a:ext uri="{28A0092B-C50C-407E-A947-70E740481C1C}">
                <a14:useLocalDpi val="0"/>
              </a:ext>
            </a:extLst>
          </a:blip>
          <a:stretch>
            <a:fillRect/>
          </a:stretch>
        </p:blipFill>
        <p:spPr bwMode="auto">
          <a:xfrm>
            <a:off x="5798185" y="1901190"/>
            <a:ext cx="2219325" cy="195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6389" name="图片 8"/>
          <p:cNvPicPr>
            <a:picLocks noChangeArrowheads="1" noChangeAspect="1"/>
          </p:cNvPicPr>
          <p:nvPr/>
        </p:nvPicPr>
        <p:blipFill>
          <a:blip r:embed="rId5">
            <a:extLst>
              <a:ext uri="{28A0092B-C50C-407E-A947-70E740481C1C}">
                <a14:useLocalDpi val="0"/>
              </a:ext>
            </a:extLst>
          </a:blip>
          <a:stretch>
            <a:fillRect/>
          </a:stretch>
        </p:blipFill>
        <p:spPr bwMode="auto">
          <a:xfrm>
            <a:off x="8274685" y="1901190"/>
            <a:ext cx="2219325" cy="195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390" name="矩形 9"/>
          <p:cNvSpPr>
            <a:spLocks noChangeArrowheads="1"/>
          </p:cNvSpPr>
          <p:nvPr/>
        </p:nvSpPr>
        <p:spPr bwMode="auto">
          <a:xfrm>
            <a:off x="5706110" y="4118928"/>
            <a:ext cx="49403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Calibri"/>
                <a:ea charset="-122" panose="02010600030101010101" pitchFamily="2" typeface="宋体"/>
              </a:defRPr>
            </a:lvl1pPr>
            <a:lvl2pPr eaLnBrk="0" hangingPunct="0" indent="-285750" marL="742950">
              <a:defRPr>
                <a:solidFill>
                  <a:schemeClr val="tx1"/>
                </a:solidFill>
                <a:latin typeface="Calibri"/>
                <a:ea charset="-122" panose="02010600030101010101" pitchFamily="2" typeface="宋体"/>
              </a:defRPr>
            </a:lvl2pPr>
            <a:lvl3pPr eaLnBrk="0" hangingPunct="0" indent="-228600" marL="1143000">
              <a:defRPr>
                <a:solidFill>
                  <a:schemeClr val="tx1"/>
                </a:solidFill>
                <a:latin typeface="Calibri"/>
                <a:ea charset="-122" panose="02010600030101010101" pitchFamily="2" typeface="宋体"/>
              </a:defRPr>
            </a:lvl3pPr>
            <a:lvl4pPr eaLnBrk="0" hangingPunct="0" indent="-228600" marL="1600200">
              <a:defRPr>
                <a:solidFill>
                  <a:schemeClr val="tx1"/>
                </a:solidFill>
                <a:latin typeface="Calibri"/>
                <a:ea charset="-122" panose="02010600030101010101" pitchFamily="2" typeface="宋体"/>
              </a:defRPr>
            </a:lvl4pPr>
            <a:lvl5pPr eaLnBrk="0" hangingPunct="0"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buFont charset="0" panose="020b0604020202020204" pitchFamily="34" typeface="Arial"/>
              <a:buNone/>
            </a:pPr>
            <a:r>
              <a:rPr altLang="en-US" lang="zh-CN" sz="1400">
                <a:solidFill>
                  <a:schemeClr val="tx1">
                    <a:lumMod val="85000"/>
                    <a:lumOff val="15000"/>
                  </a:schemeClr>
                </a:solidFill>
                <a:latin charset="-122" panose="02010609060101010101" typeface="楷体"/>
                <a:ea charset="-122" panose="02010609060101010101" typeface="楷体"/>
              </a:rPr>
              <a:t>单击此处编辑您要的内容，建议您在展示时采用微软雅黑字体，本模版所有图形线条及其相应素材均可自由编辑、改色、替换。更多使用说明和作品请详阅模版最末的使用手册。</a:t>
            </a:r>
          </a:p>
        </p:txBody>
      </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16390"/>
                                        </p:tgtEl>
                                        <p:attrNameLst>
                                          <p:attrName>style.visibility</p:attrName>
                                        </p:attrNameLst>
                                      </p:cBhvr>
                                      <p:to>
                                        <p:strVal val="visible"/>
                                      </p:to>
                                    </p:set>
                                    <p:animEffect filter="fade" transition="in">
                                      <p:cBhvr>
                                        <p:cTn dur="1000" id="15"/>
                                        <p:tgtEl>
                                          <p:spTgt spid="16390"/>
                                        </p:tgtEl>
                                      </p:cBhvr>
                                    </p:animEffect>
                                    <p:anim calcmode="lin" valueType="num">
                                      <p:cBhvr>
                                        <p:cTn dur="1000" fill="hold" id="16"/>
                                        <p:tgtEl>
                                          <p:spTgt spid="16390"/>
                                        </p:tgtEl>
                                        <p:attrNameLst>
                                          <p:attrName>ppt_x</p:attrName>
                                        </p:attrNameLst>
                                      </p:cBhvr>
                                      <p:tavLst>
                                        <p:tav tm="0">
                                          <p:val>
                                            <p:strVal val="#ppt_x"/>
                                          </p:val>
                                        </p:tav>
                                        <p:tav tm="100000">
                                          <p:val>
                                            <p:strVal val="#ppt_x"/>
                                          </p:val>
                                        </p:tav>
                                      </p:tavLst>
                                    </p:anim>
                                    <p:anim calcmode="lin" valueType="num">
                                      <p:cBhvr>
                                        <p:cTn dur="1000" fill="hold" id="17"/>
                                        <p:tgtEl>
                                          <p:spTgt spid="16390"/>
                                        </p:tgtEl>
                                        <p:attrNameLst>
                                          <p:attrName>ppt_y</p:attrName>
                                        </p:attrNameLst>
                                      </p:cBhvr>
                                      <p:tavLst>
                                        <p:tav tm="0">
                                          <p:val>
                                            <p:strVal val="#ppt_y+.1"/>
                                          </p:val>
                                        </p:tav>
                                        <p:tav tm="100000">
                                          <p:val>
                                            <p:strVal val="#ppt_y"/>
                                          </p:val>
                                        </p:tav>
                                      </p:tavLst>
                                    </p:anim>
                                  </p:childTnLst>
                                </p:cTn>
                              </p:par>
                              <p:par>
                                <p:cTn fill="hold" id="18" nodeType="withEffect" presetClass="entr" presetID="5" presetSubtype="10">
                                  <p:stCondLst>
                                    <p:cond delay="0"/>
                                  </p:stCondLst>
                                  <p:childTnLst>
                                    <p:set>
                                      <p:cBhvr>
                                        <p:cTn dur="1" fill="hold" id="19">
                                          <p:stCondLst>
                                            <p:cond delay="0"/>
                                          </p:stCondLst>
                                        </p:cTn>
                                        <p:tgtEl>
                                          <p:spTgt spid="16387"/>
                                        </p:tgtEl>
                                        <p:attrNameLst>
                                          <p:attrName>style.visibility</p:attrName>
                                        </p:attrNameLst>
                                      </p:cBhvr>
                                      <p:to>
                                        <p:strVal val="visible"/>
                                      </p:to>
                                    </p:set>
                                    <p:animEffect filter="checkerboard(across)" transition="in">
                                      <p:cBhvr>
                                        <p:cTn dur="500" id="20"/>
                                        <p:tgtEl>
                                          <p:spTgt spid="16387"/>
                                        </p:tgtEl>
                                      </p:cBhvr>
                                    </p:animEffect>
                                  </p:childTnLst>
                                </p:cTn>
                              </p:par>
                              <p:par>
                                <p:cTn fill="hold" id="21" nodeType="withEffect" presetClass="entr" presetID="5" presetSubtype="10">
                                  <p:stCondLst>
                                    <p:cond delay="0"/>
                                  </p:stCondLst>
                                  <p:childTnLst>
                                    <p:set>
                                      <p:cBhvr>
                                        <p:cTn dur="1" fill="hold" id="22">
                                          <p:stCondLst>
                                            <p:cond delay="0"/>
                                          </p:stCondLst>
                                        </p:cTn>
                                        <p:tgtEl>
                                          <p:spTgt spid="16388"/>
                                        </p:tgtEl>
                                        <p:attrNameLst>
                                          <p:attrName>style.visibility</p:attrName>
                                        </p:attrNameLst>
                                      </p:cBhvr>
                                      <p:to>
                                        <p:strVal val="visible"/>
                                      </p:to>
                                    </p:set>
                                    <p:animEffect filter="checkerboard(across)" transition="in">
                                      <p:cBhvr>
                                        <p:cTn dur="500" id="23"/>
                                        <p:tgtEl>
                                          <p:spTgt spid="16388"/>
                                        </p:tgtEl>
                                      </p:cBhvr>
                                    </p:animEffect>
                                  </p:childTnLst>
                                </p:cTn>
                              </p:par>
                              <p:par>
                                <p:cTn fill="hold" id="24" nodeType="withEffect" presetClass="entr" presetID="5" presetSubtype="10">
                                  <p:stCondLst>
                                    <p:cond delay="0"/>
                                  </p:stCondLst>
                                  <p:childTnLst>
                                    <p:set>
                                      <p:cBhvr>
                                        <p:cTn dur="1" fill="hold" id="25">
                                          <p:stCondLst>
                                            <p:cond delay="0"/>
                                          </p:stCondLst>
                                        </p:cTn>
                                        <p:tgtEl>
                                          <p:spTgt spid="16389"/>
                                        </p:tgtEl>
                                        <p:attrNameLst>
                                          <p:attrName>style.visibility</p:attrName>
                                        </p:attrNameLst>
                                      </p:cBhvr>
                                      <p:to>
                                        <p:strVal val="visible"/>
                                      </p:to>
                                    </p:set>
                                    <p:animEffect filter="checkerboard(across)" transition="in">
                                      <p:cBhvr>
                                        <p:cTn dur="500" id="26"/>
                                        <p:tgtEl>
                                          <p:spTgt spid="163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1639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4"/>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sp>
        <p:nvSpPr>
          <p:cNvPr id="24578" name="TextBox 17"/>
          <p:cNvSpPr txBox="1">
            <a:spLocks noChangeArrowheads="1"/>
          </p:cNvSpPr>
          <p:nvPr/>
        </p:nvSpPr>
        <p:spPr bwMode="auto">
          <a:xfrm>
            <a:off x="1834833" y="2168525"/>
            <a:ext cx="327025"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b="1" lang="en-US" sz="2100">
                <a:solidFill>
                  <a:srgbClr val="515151"/>
                </a:solidFill>
                <a:latin charset="-122" panose="02010609060101010101" typeface="楷体"/>
                <a:ea charset="-122" panose="02010609060101010101" typeface="楷体"/>
              </a:rPr>
              <a:t>1</a:t>
            </a:r>
          </a:p>
        </p:txBody>
      </p:sp>
      <p:sp>
        <p:nvSpPr>
          <p:cNvPr id="24579" name="TextBox 18"/>
          <p:cNvSpPr txBox="1">
            <a:spLocks noChangeArrowheads="1"/>
          </p:cNvSpPr>
          <p:nvPr/>
        </p:nvSpPr>
        <p:spPr bwMode="auto">
          <a:xfrm>
            <a:off x="6810059" y="2168525"/>
            <a:ext cx="328612"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b="1" lang="en-US" sz="2100">
                <a:solidFill>
                  <a:srgbClr val="515151"/>
                </a:solidFill>
                <a:latin charset="-122" panose="02010609060101010101" typeface="楷体"/>
                <a:ea charset="-122" panose="02010609060101010101" typeface="楷体"/>
              </a:rPr>
              <a:t>2</a:t>
            </a:r>
          </a:p>
        </p:txBody>
      </p:sp>
      <p:sp>
        <p:nvSpPr>
          <p:cNvPr id="24580" name="TextBox 19"/>
          <p:cNvSpPr txBox="1">
            <a:spLocks noChangeArrowheads="1"/>
          </p:cNvSpPr>
          <p:nvPr/>
        </p:nvSpPr>
        <p:spPr bwMode="auto">
          <a:xfrm>
            <a:off x="6810059" y="4583113"/>
            <a:ext cx="328612"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b="1" lang="en-US" sz="2100">
                <a:solidFill>
                  <a:srgbClr val="515151"/>
                </a:solidFill>
                <a:latin charset="-122" panose="02010609060101010101" typeface="楷体"/>
                <a:ea charset="-122" panose="02010609060101010101" typeface="楷体"/>
              </a:rPr>
              <a:t>4</a:t>
            </a:r>
          </a:p>
        </p:txBody>
      </p:sp>
      <p:sp>
        <p:nvSpPr>
          <p:cNvPr id="24581" name="TextBox 20"/>
          <p:cNvSpPr txBox="1">
            <a:spLocks noChangeArrowheads="1"/>
          </p:cNvSpPr>
          <p:nvPr/>
        </p:nvSpPr>
        <p:spPr bwMode="auto">
          <a:xfrm>
            <a:off x="1834833" y="4583113"/>
            <a:ext cx="327025"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b="1" lang="en-US" sz="2100">
                <a:solidFill>
                  <a:srgbClr val="515151"/>
                </a:solidFill>
                <a:latin charset="-122" panose="02010609060101010101" typeface="楷体"/>
                <a:ea charset="-122" panose="02010609060101010101" typeface="楷体"/>
              </a:rPr>
              <a:t>3</a:t>
            </a:r>
          </a:p>
        </p:txBody>
      </p:sp>
      <p:sp>
        <p:nvSpPr>
          <p:cNvPr id="24596" name="矩形 19"/>
          <p:cNvSpPr>
            <a:spLocks noChangeArrowheads="1"/>
          </p:cNvSpPr>
          <p:nvPr/>
        </p:nvSpPr>
        <p:spPr bwMode="auto">
          <a:xfrm>
            <a:off x="2639695" y="2333114"/>
            <a:ext cx="357028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nSpc>
                <a:spcPct val="100000"/>
              </a:lnSpc>
              <a:spcBef>
                <a:spcPct val="0"/>
              </a:spcBef>
              <a:buFont charset="0" panose="020b0604020202020204" pitchFamily="34" typeface="Arial"/>
              <a:buNone/>
            </a:pPr>
            <a:r>
              <a:rPr altLang="en-US" lang="zh-CN" sz="1400">
                <a:solidFill>
                  <a:srgbClr val="515151"/>
                </a:solidFill>
                <a:latin charset="-122" panose="02010609060101010101" typeface="楷体"/>
                <a:ea charset="-122" panose="02010609060101010101" typeface="楷体"/>
              </a:rPr>
              <a:t>单击此处编辑您要的内容单击此处编辑您要的内容建议采用微软雅黑字体，单击此处编辑您要的内容</a:t>
            </a:r>
          </a:p>
        </p:txBody>
      </p:sp>
      <p:sp>
        <p:nvSpPr>
          <p:cNvPr id="24597" name="矩形 20"/>
          <p:cNvSpPr>
            <a:spLocks noChangeArrowheads="1"/>
          </p:cNvSpPr>
          <p:nvPr/>
        </p:nvSpPr>
        <p:spPr bwMode="auto">
          <a:xfrm>
            <a:off x="2639695" y="1963738"/>
            <a:ext cx="169924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800">
                <a:solidFill>
                  <a:srgbClr val="515151"/>
                </a:solidFill>
                <a:latin charset="-122" panose="02010609060101010101" typeface="楷体"/>
                <a:ea charset="-122" panose="02010609060101010101" typeface="楷体"/>
              </a:rPr>
              <a:t>点击添加标题</a:t>
            </a:r>
          </a:p>
        </p:txBody>
      </p:sp>
      <p:sp>
        <p:nvSpPr>
          <p:cNvPr id="24594" name="矩形 22"/>
          <p:cNvSpPr>
            <a:spLocks noChangeArrowheads="1"/>
          </p:cNvSpPr>
          <p:nvPr/>
        </p:nvSpPr>
        <p:spPr bwMode="auto">
          <a:xfrm>
            <a:off x="7673659" y="2333096"/>
            <a:ext cx="357028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nSpc>
                <a:spcPct val="100000"/>
              </a:lnSpc>
              <a:spcBef>
                <a:spcPct val="0"/>
              </a:spcBef>
              <a:buFont charset="0" panose="020b0604020202020204" pitchFamily="34" typeface="Arial"/>
              <a:buNone/>
            </a:pPr>
            <a:r>
              <a:rPr altLang="en-US" lang="zh-CN" sz="1400">
                <a:solidFill>
                  <a:srgbClr val="515151"/>
                </a:solidFill>
                <a:latin charset="-122" panose="02010609060101010101" typeface="楷体"/>
                <a:ea charset="-122" panose="02010609060101010101" typeface="楷体"/>
              </a:rPr>
              <a:t>单击此处编辑您要的内容单击此处编辑您要的内容建议采用微软雅黑字体，单击此处编辑您要的内容</a:t>
            </a:r>
          </a:p>
        </p:txBody>
      </p:sp>
      <p:sp>
        <p:nvSpPr>
          <p:cNvPr id="24595" name="矩形 23"/>
          <p:cNvSpPr>
            <a:spLocks noChangeArrowheads="1"/>
          </p:cNvSpPr>
          <p:nvPr/>
        </p:nvSpPr>
        <p:spPr bwMode="auto">
          <a:xfrm>
            <a:off x="7673659" y="1963738"/>
            <a:ext cx="169924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800">
                <a:solidFill>
                  <a:srgbClr val="515151"/>
                </a:solidFill>
                <a:latin charset="-122" panose="02010609060101010101" typeface="楷体"/>
                <a:ea charset="-122" panose="02010609060101010101" typeface="楷体"/>
              </a:rPr>
              <a:t>点击添加标题</a:t>
            </a:r>
          </a:p>
        </p:txBody>
      </p:sp>
      <p:sp>
        <p:nvSpPr>
          <p:cNvPr id="24592" name="矩形 25"/>
          <p:cNvSpPr>
            <a:spLocks noChangeArrowheads="1"/>
          </p:cNvSpPr>
          <p:nvPr/>
        </p:nvSpPr>
        <p:spPr bwMode="auto">
          <a:xfrm>
            <a:off x="2639695" y="4819264"/>
            <a:ext cx="3570288"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just" eaLnBrk="1" hangingPunct="1">
              <a:lnSpc>
                <a:spcPct val="100000"/>
              </a:lnSpc>
              <a:spcBef>
                <a:spcPct val="0"/>
              </a:spcBef>
              <a:buFont charset="0" panose="020b0604020202020204" pitchFamily="34" typeface="Arial"/>
              <a:buNone/>
            </a:pPr>
            <a:r>
              <a:rPr altLang="en-US" lang="zh-CN" sz="1400">
                <a:solidFill>
                  <a:srgbClr val="515151"/>
                </a:solidFill>
                <a:latin charset="-122" panose="02010609060101010101" typeface="楷体"/>
                <a:ea charset="-122" panose="02010609060101010101" typeface="楷体"/>
              </a:rPr>
              <a:t>单击此处编辑您要的内容单击此处编辑您要的内容建议采用微软雅黑字体，单击此处编辑您要的内容</a:t>
            </a:r>
          </a:p>
          <a:p>
            <a:pPr algn="just" eaLnBrk="1" hangingPunct="1">
              <a:lnSpc>
                <a:spcPct val="100000"/>
              </a:lnSpc>
              <a:spcBef>
                <a:spcPct val="0"/>
              </a:spcBef>
              <a:buFont charset="0" panose="020b0604020202020204" pitchFamily="34" typeface="Arial"/>
              <a:buNone/>
            </a:pPr>
            <a:r>
              <a:rPr altLang="en-US" lang="zh-CN" sz="1400">
                <a:solidFill>
                  <a:srgbClr val="515151"/>
                </a:solidFill>
                <a:latin charset="-122" panose="02010609060101010101" typeface="楷体"/>
                <a:ea charset="-122" panose="02010609060101010101" typeface="楷体"/>
              </a:rPr>
              <a:t>。</a:t>
            </a:r>
          </a:p>
        </p:txBody>
      </p:sp>
      <p:sp>
        <p:nvSpPr>
          <p:cNvPr id="24593" name="矩形 26"/>
          <p:cNvSpPr>
            <a:spLocks noChangeArrowheads="1"/>
          </p:cNvSpPr>
          <p:nvPr/>
        </p:nvSpPr>
        <p:spPr bwMode="auto">
          <a:xfrm>
            <a:off x="2639695" y="4449763"/>
            <a:ext cx="169924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800">
                <a:solidFill>
                  <a:srgbClr val="515151"/>
                </a:solidFill>
                <a:latin charset="-122" panose="02010609060101010101" typeface="楷体"/>
                <a:ea charset="-122" panose="02010609060101010101" typeface="楷体"/>
              </a:rPr>
              <a:t>点击添加标题</a:t>
            </a:r>
          </a:p>
        </p:txBody>
      </p:sp>
      <p:sp>
        <p:nvSpPr>
          <p:cNvPr id="24590" name="矩形 28"/>
          <p:cNvSpPr>
            <a:spLocks noChangeArrowheads="1"/>
          </p:cNvSpPr>
          <p:nvPr/>
        </p:nvSpPr>
        <p:spPr bwMode="auto">
          <a:xfrm>
            <a:off x="7673659" y="4819121"/>
            <a:ext cx="357028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nSpc>
                <a:spcPct val="100000"/>
              </a:lnSpc>
              <a:spcBef>
                <a:spcPct val="0"/>
              </a:spcBef>
              <a:buFont charset="0" panose="020b0604020202020204" pitchFamily="34" typeface="Arial"/>
              <a:buNone/>
            </a:pPr>
            <a:r>
              <a:rPr altLang="en-US" lang="zh-CN" sz="1400">
                <a:solidFill>
                  <a:srgbClr val="515151"/>
                </a:solidFill>
                <a:latin charset="-122" panose="02010609060101010101" typeface="楷体"/>
                <a:ea charset="-122" panose="02010609060101010101" typeface="楷体"/>
              </a:rPr>
              <a:t>单击此处编辑您要的内容单击此处编辑您要的内容建议采用微软雅黑字体，单击此处编辑您要的内容</a:t>
            </a:r>
          </a:p>
        </p:txBody>
      </p:sp>
      <p:sp>
        <p:nvSpPr>
          <p:cNvPr id="24591" name="矩形 29"/>
          <p:cNvSpPr>
            <a:spLocks noChangeArrowheads="1"/>
          </p:cNvSpPr>
          <p:nvPr/>
        </p:nvSpPr>
        <p:spPr bwMode="auto">
          <a:xfrm>
            <a:off x="7673659" y="4449763"/>
            <a:ext cx="169924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800">
                <a:solidFill>
                  <a:srgbClr val="515151"/>
                </a:solidFill>
                <a:latin charset="-122" panose="02010609060101010101" typeface="楷体"/>
                <a:ea charset="-122" panose="02010609060101010101" typeface="楷体"/>
              </a:rPr>
              <a:t>点击添加标题</a:t>
            </a:r>
          </a:p>
        </p:txBody>
      </p:sp>
      <p:pic>
        <p:nvPicPr>
          <p:cNvPr id="24586" name="图片 31"/>
          <p:cNvPicPr>
            <a:picLocks noChangeArrowheads="1" noChangeAspect="1"/>
          </p:cNvPicPr>
          <p:nvPr/>
        </p:nvPicPr>
        <p:blipFill>
          <a:blip r:embed="rId3">
            <a:extLst>
              <a:ext uri="{28A0092B-C50C-407E-A947-70E740481C1C}">
                <a14:useLocalDpi val="0"/>
              </a:ext>
            </a:extLst>
          </a:blip>
          <a:stretch>
            <a:fillRect/>
          </a:stretch>
        </p:blipFill>
        <p:spPr bwMode="auto">
          <a:xfrm rot="-1825122">
            <a:off x="1393508" y="1747838"/>
            <a:ext cx="1198562" cy="1158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4587" name="图片 32"/>
          <p:cNvPicPr>
            <a:picLocks noChangeArrowheads="1" noChangeAspect="1"/>
          </p:cNvPicPr>
          <p:nvPr/>
        </p:nvPicPr>
        <p:blipFill>
          <a:blip r:embed="rId3">
            <a:extLst>
              <a:ext uri="{28A0092B-C50C-407E-A947-70E740481C1C}">
                <a14:useLocalDpi val="0"/>
              </a:ext>
            </a:extLst>
          </a:blip>
          <a:stretch>
            <a:fillRect/>
          </a:stretch>
        </p:blipFill>
        <p:spPr bwMode="auto">
          <a:xfrm rot="-1825122">
            <a:off x="1393508" y="4195763"/>
            <a:ext cx="1198562" cy="11572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4588" name="图片 33"/>
          <p:cNvPicPr>
            <a:picLocks noChangeArrowheads="1" noChangeAspect="1"/>
          </p:cNvPicPr>
          <p:nvPr/>
        </p:nvPicPr>
        <p:blipFill>
          <a:blip r:embed="rId3">
            <a:extLst>
              <a:ext uri="{28A0092B-C50C-407E-A947-70E740481C1C}">
                <a14:useLocalDpi val="0"/>
              </a:ext>
            </a:extLst>
          </a:blip>
          <a:stretch>
            <a:fillRect/>
          </a:stretch>
        </p:blipFill>
        <p:spPr bwMode="auto">
          <a:xfrm rot="-1825122">
            <a:off x="6375083" y="1747838"/>
            <a:ext cx="1198562" cy="1158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4589" name="图片 34"/>
          <p:cNvPicPr>
            <a:picLocks noChangeArrowheads="1" noChangeAspect="1"/>
          </p:cNvPicPr>
          <p:nvPr/>
        </p:nvPicPr>
        <p:blipFill>
          <a:blip r:embed="rId3">
            <a:extLst>
              <a:ext uri="{28A0092B-C50C-407E-A947-70E740481C1C}">
                <a14:useLocalDpi val="0"/>
              </a:ext>
            </a:extLst>
          </a:blip>
          <a:stretch>
            <a:fillRect/>
          </a:stretch>
        </p:blipFill>
        <p:spPr bwMode="auto">
          <a:xfrm rot="-1825122">
            <a:off x="6375083" y="4195763"/>
            <a:ext cx="1198562" cy="11572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par>
                                <p:cTn fill="hold" grpId="0" id="12" nodeType="withEffect" presetClass="entr" presetID="53" presetSubtype="0">
                                  <p:stCondLst>
                                    <p:cond delay="0"/>
                                  </p:stCondLst>
                                  <p:childTnLst>
                                    <p:set>
                                      <p:cBhvr>
                                        <p:cTn dur="1" fill="hold" id="13">
                                          <p:stCondLst>
                                            <p:cond delay="0"/>
                                          </p:stCondLst>
                                        </p:cTn>
                                        <p:tgtEl>
                                          <p:spTgt spid="24578"/>
                                        </p:tgtEl>
                                        <p:attrNameLst>
                                          <p:attrName>style.visibility</p:attrName>
                                        </p:attrNameLst>
                                      </p:cBhvr>
                                      <p:to>
                                        <p:strVal val="visible"/>
                                      </p:to>
                                    </p:set>
                                    <p:anim calcmode="lin" valueType="num">
                                      <p:cBhvr>
                                        <p:cTn dur="500" fill="hold" id="14"/>
                                        <p:tgtEl>
                                          <p:spTgt spid="24578"/>
                                        </p:tgtEl>
                                        <p:attrNameLst>
                                          <p:attrName>ppt_w</p:attrName>
                                        </p:attrNameLst>
                                      </p:cBhvr>
                                      <p:tavLst>
                                        <p:tav tm="0">
                                          <p:val>
                                            <p:fltVal val="0"/>
                                          </p:val>
                                        </p:tav>
                                        <p:tav tm="100000">
                                          <p:val>
                                            <p:strVal val="#ppt_w"/>
                                          </p:val>
                                        </p:tav>
                                      </p:tavLst>
                                    </p:anim>
                                    <p:anim calcmode="lin" valueType="num">
                                      <p:cBhvr>
                                        <p:cTn dur="500" fill="hold" id="15"/>
                                        <p:tgtEl>
                                          <p:spTgt spid="24578"/>
                                        </p:tgtEl>
                                        <p:attrNameLst>
                                          <p:attrName>ppt_h</p:attrName>
                                        </p:attrNameLst>
                                      </p:cBhvr>
                                      <p:tavLst>
                                        <p:tav tm="0">
                                          <p:val>
                                            <p:fltVal val="0"/>
                                          </p:val>
                                        </p:tav>
                                        <p:tav tm="100000">
                                          <p:val>
                                            <p:strVal val="#ppt_h"/>
                                          </p:val>
                                        </p:tav>
                                      </p:tavLst>
                                    </p:anim>
                                    <p:animEffect filter="fade" transition="in">
                                      <p:cBhvr>
                                        <p:cTn dur="500" id="16"/>
                                        <p:tgtEl>
                                          <p:spTgt spid="24578"/>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24579"/>
                                        </p:tgtEl>
                                        <p:attrNameLst>
                                          <p:attrName>style.visibility</p:attrName>
                                        </p:attrNameLst>
                                      </p:cBhvr>
                                      <p:to>
                                        <p:strVal val="visible"/>
                                      </p:to>
                                    </p:set>
                                    <p:anim calcmode="lin" valueType="num">
                                      <p:cBhvr>
                                        <p:cTn dur="500" fill="hold" id="19"/>
                                        <p:tgtEl>
                                          <p:spTgt spid="24579"/>
                                        </p:tgtEl>
                                        <p:attrNameLst>
                                          <p:attrName>ppt_w</p:attrName>
                                        </p:attrNameLst>
                                      </p:cBhvr>
                                      <p:tavLst>
                                        <p:tav tm="0">
                                          <p:val>
                                            <p:fltVal val="0"/>
                                          </p:val>
                                        </p:tav>
                                        <p:tav tm="100000">
                                          <p:val>
                                            <p:strVal val="#ppt_w"/>
                                          </p:val>
                                        </p:tav>
                                      </p:tavLst>
                                    </p:anim>
                                    <p:anim calcmode="lin" valueType="num">
                                      <p:cBhvr>
                                        <p:cTn dur="500" fill="hold" id="20"/>
                                        <p:tgtEl>
                                          <p:spTgt spid="24579"/>
                                        </p:tgtEl>
                                        <p:attrNameLst>
                                          <p:attrName>ppt_h</p:attrName>
                                        </p:attrNameLst>
                                      </p:cBhvr>
                                      <p:tavLst>
                                        <p:tav tm="0">
                                          <p:val>
                                            <p:fltVal val="0"/>
                                          </p:val>
                                        </p:tav>
                                        <p:tav tm="100000">
                                          <p:val>
                                            <p:strVal val="#ppt_h"/>
                                          </p:val>
                                        </p:tav>
                                      </p:tavLst>
                                    </p:anim>
                                    <p:animEffect filter="fade" transition="in">
                                      <p:cBhvr>
                                        <p:cTn dur="500" id="21"/>
                                        <p:tgtEl>
                                          <p:spTgt spid="24579"/>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24580"/>
                                        </p:tgtEl>
                                        <p:attrNameLst>
                                          <p:attrName>style.visibility</p:attrName>
                                        </p:attrNameLst>
                                      </p:cBhvr>
                                      <p:to>
                                        <p:strVal val="visible"/>
                                      </p:to>
                                    </p:set>
                                    <p:anim calcmode="lin" valueType="num">
                                      <p:cBhvr>
                                        <p:cTn dur="500" fill="hold" id="24"/>
                                        <p:tgtEl>
                                          <p:spTgt spid="24580"/>
                                        </p:tgtEl>
                                        <p:attrNameLst>
                                          <p:attrName>ppt_w</p:attrName>
                                        </p:attrNameLst>
                                      </p:cBhvr>
                                      <p:tavLst>
                                        <p:tav tm="0">
                                          <p:val>
                                            <p:fltVal val="0"/>
                                          </p:val>
                                        </p:tav>
                                        <p:tav tm="100000">
                                          <p:val>
                                            <p:strVal val="#ppt_w"/>
                                          </p:val>
                                        </p:tav>
                                      </p:tavLst>
                                    </p:anim>
                                    <p:anim calcmode="lin" valueType="num">
                                      <p:cBhvr>
                                        <p:cTn dur="500" fill="hold" id="25"/>
                                        <p:tgtEl>
                                          <p:spTgt spid="24580"/>
                                        </p:tgtEl>
                                        <p:attrNameLst>
                                          <p:attrName>ppt_h</p:attrName>
                                        </p:attrNameLst>
                                      </p:cBhvr>
                                      <p:tavLst>
                                        <p:tav tm="0">
                                          <p:val>
                                            <p:fltVal val="0"/>
                                          </p:val>
                                        </p:tav>
                                        <p:tav tm="100000">
                                          <p:val>
                                            <p:strVal val="#ppt_h"/>
                                          </p:val>
                                        </p:tav>
                                      </p:tavLst>
                                    </p:anim>
                                    <p:animEffect filter="fade" transition="in">
                                      <p:cBhvr>
                                        <p:cTn dur="500" id="26"/>
                                        <p:tgtEl>
                                          <p:spTgt spid="24580"/>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24581"/>
                                        </p:tgtEl>
                                        <p:attrNameLst>
                                          <p:attrName>style.visibility</p:attrName>
                                        </p:attrNameLst>
                                      </p:cBhvr>
                                      <p:to>
                                        <p:strVal val="visible"/>
                                      </p:to>
                                    </p:set>
                                    <p:anim calcmode="lin" valueType="num">
                                      <p:cBhvr>
                                        <p:cTn dur="500" fill="hold" id="29"/>
                                        <p:tgtEl>
                                          <p:spTgt spid="24581"/>
                                        </p:tgtEl>
                                        <p:attrNameLst>
                                          <p:attrName>ppt_w</p:attrName>
                                        </p:attrNameLst>
                                      </p:cBhvr>
                                      <p:tavLst>
                                        <p:tav tm="0">
                                          <p:val>
                                            <p:fltVal val="0"/>
                                          </p:val>
                                        </p:tav>
                                        <p:tav tm="100000">
                                          <p:val>
                                            <p:strVal val="#ppt_w"/>
                                          </p:val>
                                        </p:tav>
                                      </p:tavLst>
                                    </p:anim>
                                    <p:anim calcmode="lin" valueType="num">
                                      <p:cBhvr>
                                        <p:cTn dur="500" fill="hold" id="30"/>
                                        <p:tgtEl>
                                          <p:spTgt spid="24581"/>
                                        </p:tgtEl>
                                        <p:attrNameLst>
                                          <p:attrName>ppt_h</p:attrName>
                                        </p:attrNameLst>
                                      </p:cBhvr>
                                      <p:tavLst>
                                        <p:tav tm="0">
                                          <p:val>
                                            <p:fltVal val="0"/>
                                          </p:val>
                                        </p:tav>
                                        <p:tav tm="100000">
                                          <p:val>
                                            <p:strVal val="#ppt_h"/>
                                          </p:val>
                                        </p:tav>
                                      </p:tavLst>
                                    </p:anim>
                                    <p:animEffect filter="fade" transition="in">
                                      <p:cBhvr>
                                        <p:cTn dur="500" id="31"/>
                                        <p:tgtEl>
                                          <p:spTgt spid="24581"/>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4596"/>
                                        </p:tgtEl>
                                        <p:attrNameLst>
                                          <p:attrName>style.visibility</p:attrName>
                                        </p:attrNameLst>
                                      </p:cBhvr>
                                      <p:to>
                                        <p:strVal val="visible"/>
                                      </p:to>
                                    </p:set>
                                    <p:anim calcmode="lin" valueType="num">
                                      <p:cBhvr>
                                        <p:cTn dur="500" fill="hold" id="34"/>
                                        <p:tgtEl>
                                          <p:spTgt spid="24596"/>
                                        </p:tgtEl>
                                        <p:attrNameLst>
                                          <p:attrName>ppt_w</p:attrName>
                                        </p:attrNameLst>
                                      </p:cBhvr>
                                      <p:tavLst>
                                        <p:tav tm="0">
                                          <p:val>
                                            <p:fltVal val="0"/>
                                          </p:val>
                                        </p:tav>
                                        <p:tav tm="100000">
                                          <p:val>
                                            <p:strVal val="#ppt_w"/>
                                          </p:val>
                                        </p:tav>
                                      </p:tavLst>
                                    </p:anim>
                                    <p:anim calcmode="lin" valueType="num">
                                      <p:cBhvr>
                                        <p:cTn dur="500" fill="hold" id="35"/>
                                        <p:tgtEl>
                                          <p:spTgt spid="24596"/>
                                        </p:tgtEl>
                                        <p:attrNameLst>
                                          <p:attrName>ppt_h</p:attrName>
                                        </p:attrNameLst>
                                      </p:cBhvr>
                                      <p:tavLst>
                                        <p:tav tm="0">
                                          <p:val>
                                            <p:fltVal val="0"/>
                                          </p:val>
                                        </p:tav>
                                        <p:tav tm="100000">
                                          <p:val>
                                            <p:strVal val="#ppt_h"/>
                                          </p:val>
                                        </p:tav>
                                      </p:tavLst>
                                    </p:anim>
                                    <p:animEffect filter="fade" transition="in">
                                      <p:cBhvr>
                                        <p:cTn dur="500" id="36"/>
                                        <p:tgtEl>
                                          <p:spTgt spid="24596"/>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24597"/>
                                        </p:tgtEl>
                                        <p:attrNameLst>
                                          <p:attrName>style.visibility</p:attrName>
                                        </p:attrNameLst>
                                      </p:cBhvr>
                                      <p:to>
                                        <p:strVal val="visible"/>
                                      </p:to>
                                    </p:set>
                                    <p:anim calcmode="lin" valueType="num">
                                      <p:cBhvr>
                                        <p:cTn dur="500" fill="hold" id="39"/>
                                        <p:tgtEl>
                                          <p:spTgt spid="24597"/>
                                        </p:tgtEl>
                                        <p:attrNameLst>
                                          <p:attrName>ppt_w</p:attrName>
                                        </p:attrNameLst>
                                      </p:cBhvr>
                                      <p:tavLst>
                                        <p:tav tm="0">
                                          <p:val>
                                            <p:fltVal val="0"/>
                                          </p:val>
                                        </p:tav>
                                        <p:tav tm="100000">
                                          <p:val>
                                            <p:strVal val="#ppt_w"/>
                                          </p:val>
                                        </p:tav>
                                      </p:tavLst>
                                    </p:anim>
                                    <p:anim calcmode="lin" valueType="num">
                                      <p:cBhvr>
                                        <p:cTn dur="500" fill="hold" id="40"/>
                                        <p:tgtEl>
                                          <p:spTgt spid="24597"/>
                                        </p:tgtEl>
                                        <p:attrNameLst>
                                          <p:attrName>ppt_h</p:attrName>
                                        </p:attrNameLst>
                                      </p:cBhvr>
                                      <p:tavLst>
                                        <p:tav tm="0">
                                          <p:val>
                                            <p:fltVal val="0"/>
                                          </p:val>
                                        </p:tav>
                                        <p:tav tm="100000">
                                          <p:val>
                                            <p:strVal val="#ppt_h"/>
                                          </p:val>
                                        </p:tav>
                                      </p:tavLst>
                                    </p:anim>
                                    <p:animEffect filter="fade" transition="in">
                                      <p:cBhvr>
                                        <p:cTn dur="500" id="41"/>
                                        <p:tgtEl>
                                          <p:spTgt spid="24597"/>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24594"/>
                                        </p:tgtEl>
                                        <p:attrNameLst>
                                          <p:attrName>style.visibility</p:attrName>
                                        </p:attrNameLst>
                                      </p:cBhvr>
                                      <p:to>
                                        <p:strVal val="visible"/>
                                      </p:to>
                                    </p:set>
                                    <p:anim calcmode="lin" valueType="num">
                                      <p:cBhvr>
                                        <p:cTn dur="500" fill="hold" id="44"/>
                                        <p:tgtEl>
                                          <p:spTgt spid="24594"/>
                                        </p:tgtEl>
                                        <p:attrNameLst>
                                          <p:attrName>ppt_w</p:attrName>
                                        </p:attrNameLst>
                                      </p:cBhvr>
                                      <p:tavLst>
                                        <p:tav tm="0">
                                          <p:val>
                                            <p:fltVal val="0"/>
                                          </p:val>
                                        </p:tav>
                                        <p:tav tm="100000">
                                          <p:val>
                                            <p:strVal val="#ppt_w"/>
                                          </p:val>
                                        </p:tav>
                                      </p:tavLst>
                                    </p:anim>
                                    <p:anim calcmode="lin" valueType="num">
                                      <p:cBhvr>
                                        <p:cTn dur="500" fill="hold" id="45"/>
                                        <p:tgtEl>
                                          <p:spTgt spid="24594"/>
                                        </p:tgtEl>
                                        <p:attrNameLst>
                                          <p:attrName>ppt_h</p:attrName>
                                        </p:attrNameLst>
                                      </p:cBhvr>
                                      <p:tavLst>
                                        <p:tav tm="0">
                                          <p:val>
                                            <p:fltVal val="0"/>
                                          </p:val>
                                        </p:tav>
                                        <p:tav tm="100000">
                                          <p:val>
                                            <p:strVal val="#ppt_h"/>
                                          </p:val>
                                        </p:tav>
                                      </p:tavLst>
                                    </p:anim>
                                    <p:animEffect filter="fade" transition="in">
                                      <p:cBhvr>
                                        <p:cTn dur="500" id="46"/>
                                        <p:tgtEl>
                                          <p:spTgt spid="24594"/>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24595"/>
                                        </p:tgtEl>
                                        <p:attrNameLst>
                                          <p:attrName>style.visibility</p:attrName>
                                        </p:attrNameLst>
                                      </p:cBhvr>
                                      <p:to>
                                        <p:strVal val="visible"/>
                                      </p:to>
                                    </p:set>
                                    <p:anim calcmode="lin" valueType="num">
                                      <p:cBhvr>
                                        <p:cTn dur="500" fill="hold" id="49"/>
                                        <p:tgtEl>
                                          <p:spTgt spid="24595"/>
                                        </p:tgtEl>
                                        <p:attrNameLst>
                                          <p:attrName>ppt_w</p:attrName>
                                        </p:attrNameLst>
                                      </p:cBhvr>
                                      <p:tavLst>
                                        <p:tav tm="0">
                                          <p:val>
                                            <p:fltVal val="0"/>
                                          </p:val>
                                        </p:tav>
                                        <p:tav tm="100000">
                                          <p:val>
                                            <p:strVal val="#ppt_w"/>
                                          </p:val>
                                        </p:tav>
                                      </p:tavLst>
                                    </p:anim>
                                    <p:anim calcmode="lin" valueType="num">
                                      <p:cBhvr>
                                        <p:cTn dur="500" fill="hold" id="50"/>
                                        <p:tgtEl>
                                          <p:spTgt spid="24595"/>
                                        </p:tgtEl>
                                        <p:attrNameLst>
                                          <p:attrName>ppt_h</p:attrName>
                                        </p:attrNameLst>
                                      </p:cBhvr>
                                      <p:tavLst>
                                        <p:tav tm="0">
                                          <p:val>
                                            <p:fltVal val="0"/>
                                          </p:val>
                                        </p:tav>
                                        <p:tav tm="100000">
                                          <p:val>
                                            <p:strVal val="#ppt_h"/>
                                          </p:val>
                                        </p:tav>
                                      </p:tavLst>
                                    </p:anim>
                                    <p:animEffect filter="fade" transition="in">
                                      <p:cBhvr>
                                        <p:cTn dur="500" id="51"/>
                                        <p:tgtEl>
                                          <p:spTgt spid="24595"/>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24592"/>
                                        </p:tgtEl>
                                        <p:attrNameLst>
                                          <p:attrName>style.visibility</p:attrName>
                                        </p:attrNameLst>
                                      </p:cBhvr>
                                      <p:to>
                                        <p:strVal val="visible"/>
                                      </p:to>
                                    </p:set>
                                    <p:anim calcmode="lin" valueType="num">
                                      <p:cBhvr>
                                        <p:cTn dur="500" fill="hold" id="54"/>
                                        <p:tgtEl>
                                          <p:spTgt spid="24592"/>
                                        </p:tgtEl>
                                        <p:attrNameLst>
                                          <p:attrName>ppt_w</p:attrName>
                                        </p:attrNameLst>
                                      </p:cBhvr>
                                      <p:tavLst>
                                        <p:tav tm="0">
                                          <p:val>
                                            <p:fltVal val="0"/>
                                          </p:val>
                                        </p:tav>
                                        <p:tav tm="100000">
                                          <p:val>
                                            <p:strVal val="#ppt_w"/>
                                          </p:val>
                                        </p:tav>
                                      </p:tavLst>
                                    </p:anim>
                                    <p:anim calcmode="lin" valueType="num">
                                      <p:cBhvr>
                                        <p:cTn dur="500" fill="hold" id="55"/>
                                        <p:tgtEl>
                                          <p:spTgt spid="24592"/>
                                        </p:tgtEl>
                                        <p:attrNameLst>
                                          <p:attrName>ppt_h</p:attrName>
                                        </p:attrNameLst>
                                      </p:cBhvr>
                                      <p:tavLst>
                                        <p:tav tm="0">
                                          <p:val>
                                            <p:fltVal val="0"/>
                                          </p:val>
                                        </p:tav>
                                        <p:tav tm="100000">
                                          <p:val>
                                            <p:strVal val="#ppt_h"/>
                                          </p:val>
                                        </p:tav>
                                      </p:tavLst>
                                    </p:anim>
                                    <p:animEffect filter="fade" transition="in">
                                      <p:cBhvr>
                                        <p:cTn dur="500" id="56"/>
                                        <p:tgtEl>
                                          <p:spTgt spid="24592"/>
                                        </p:tgtEl>
                                      </p:cBhvr>
                                    </p:animEffect>
                                  </p:childTnLst>
                                </p:cTn>
                              </p:par>
                              <p:par>
                                <p:cTn fill="hold" grpId="0" id="57" nodeType="withEffect" presetClass="entr" presetID="53" presetSubtype="0">
                                  <p:stCondLst>
                                    <p:cond delay="0"/>
                                  </p:stCondLst>
                                  <p:childTnLst>
                                    <p:set>
                                      <p:cBhvr>
                                        <p:cTn dur="1" fill="hold" id="58">
                                          <p:stCondLst>
                                            <p:cond delay="0"/>
                                          </p:stCondLst>
                                        </p:cTn>
                                        <p:tgtEl>
                                          <p:spTgt spid="24593"/>
                                        </p:tgtEl>
                                        <p:attrNameLst>
                                          <p:attrName>style.visibility</p:attrName>
                                        </p:attrNameLst>
                                      </p:cBhvr>
                                      <p:to>
                                        <p:strVal val="visible"/>
                                      </p:to>
                                    </p:set>
                                    <p:anim calcmode="lin" valueType="num">
                                      <p:cBhvr>
                                        <p:cTn dur="500" fill="hold" id="59"/>
                                        <p:tgtEl>
                                          <p:spTgt spid="24593"/>
                                        </p:tgtEl>
                                        <p:attrNameLst>
                                          <p:attrName>ppt_w</p:attrName>
                                        </p:attrNameLst>
                                      </p:cBhvr>
                                      <p:tavLst>
                                        <p:tav tm="0">
                                          <p:val>
                                            <p:fltVal val="0"/>
                                          </p:val>
                                        </p:tav>
                                        <p:tav tm="100000">
                                          <p:val>
                                            <p:strVal val="#ppt_w"/>
                                          </p:val>
                                        </p:tav>
                                      </p:tavLst>
                                    </p:anim>
                                    <p:anim calcmode="lin" valueType="num">
                                      <p:cBhvr>
                                        <p:cTn dur="500" fill="hold" id="60"/>
                                        <p:tgtEl>
                                          <p:spTgt spid="24593"/>
                                        </p:tgtEl>
                                        <p:attrNameLst>
                                          <p:attrName>ppt_h</p:attrName>
                                        </p:attrNameLst>
                                      </p:cBhvr>
                                      <p:tavLst>
                                        <p:tav tm="0">
                                          <p:val>
                                            <p:fltVal val="0"/>
                                          </p:val>
                                        </p:tav>
                                        <p:tav tm="100000">
                                          <p:val>
                                            <p:strVal val="#ppt_h"/>
                                          </p:val>
                                        </p:tav>
                                      </p:tavLst>
                                    </p:anim>
                                    <p:animEffect filter="fade" transition="in">
                                      <p:cBhvr>
                                        <p:cTn dur="500" id="61"/>
                                        <p:tgtEl>
                                          <p:spTgt spid="24593"/>
                                        </p:tgtEl>
                                      </p:cBhvr>
                                    </p:animEffect>
                                  </p:childTnLst>
                                </p:cTn>
                              </p:par>
                              <p:par>
                                <p:cTn fill="hold" grpId="0" id="62" nodeType="withEffect" presetClass="entr" presetID="53" presetSubtype="0">
                                  <p:stCondLst>
                                    <p:cond delay="0"/>
                                  </p:stCondLst>
                                  <p:childTnLst>
                                    <p:set>
                                      <p:cBhvr>
                                        <p:cTn dur="1" fill="hold" id="63">
                                          <p:stCondLst>
                                            <p:cond delay="0"/>
                                          </p:stCondLst>
                                        </p:cTn>
                                        <p:tgtEl>
                                          <p:spTgt spid="24590"/>
                                        </p:tgtEl>
                                        <p:attrNameLst>
                                          <p:attrName>style.visibility</p:attrName>
                                        </p:attrNameLst>
                                      </p:cBhvr>
                                      <p:to>
                                        <p:strVal val="visible"/>
                                      </p:to>
                                    </p:set>
                                    <p:anim calcmode="lin" valueType="num">
                                      <p:cBhvr>
                                        <p:cTn dur="500" fill="hold" id="64"/>
                                        <p:tgtEl>
                                          <p:spTgt spid="24590"/>
                                        </p:tgtEl>
                                        <p:attrNameLst>
                                          <p:attrName>ppt_w</p:attrName>
                                        </p:attrNameLst>
                                      </p:cBhvr>
                                      <p:tavLst>
                                        <p:tav tm="0">
                                          <p:val>
                                            <p:fltVal val="0"/>
                                          </p:val>
                                        </p:tav>
                                        <p:tav tm="100000">
                                          <p:val>
                                            <p:strVal val="#ppt_w"/>
                                          </p:val>
                                        </p:tav>
                                      </p:tavLst>
                                    </p:anim>
                                    <p:anim calcmode="lin" valueType="num">
                                      <p:cBhvr>
                                        <p:cTn dur="500" fill="hold" id="65"/>
                                        <p:tgtEl>
                                          <p:spTgt spid="24590"/>
                                        </p:tgtEl>
                                        <p:attrNameLst>
                                          <p:attrName>ppt_h</p:attrName>
                                        </p:attrNameLst>
                                      </p:cBhvr>
                                      <p:tavLst>
                                        <p:tav tm="0">
                                          <p:val>
                                            <p:fltVal val="0"/>
                                          </p:val>
                                        </p:tav>
                                        <p:tav tm="100000">
                                          <p:val>
                                            <p:strVal val="#ppt_h"/>
                                          </p:val>
                                        </p:tav>
                                      </p:tavLst>
                                    </p:anim>
                                    <p:animEffect filter="fade" transition="in">
                                      <p:cBhvr>
                                        <p:cTn dur="500" id="66"/>
                                        <p:tgtEl>
                                          <p:spTgt spid="24590"/>
                                        </p:tgtEl>
                                      </p:cBhvr>
                                    </p:animEffect>
                                  </p:childTnLst>
                                </p:cTn>
                              </p:par>
                              <p:par>
                                <p:cTn fill="hold" grpId="0" id="67" nodeType="withEffect" presetClass="entr" presetID="53" presetSubtype="0">
                                  <p:stCondLst>
                                    <p:cond delay="0"/>
                                  </p:stCondLst>
                                  <p:childTnLst>
                                    <p:set>
                                      <p:cBhvr>
                                        <p:cTn dur="1" fill="hold" id="68">
                                          <p:stCondLst>
                                            <p:cond delay="0"/>
                                          </p:stCondLst>
                                        </p:cTn>
                                        <p:tgtEl>
                                          <p:spTgt spid="24591"/>
                                        </p:tgtEl>
                                        <p:attrNameLst>
                                          <p:attrName>style.visibility</p:attrName>
                                        </p:attrNameLst>
                                      </p:cBhvr>
                                      <p:to>
                                        <p:strVal val="visible"/>
                                      </p:to>
                                    </p:set>
                                    <p:anim calcmode="lin" valueType="num">
                                      <p:cBhvr>
                                        <p:cTn dur="500" fill="hold" id="69"/>
                                        <p:tgtEl>
                                          <p:spTgt spid="24591"/>
                                        </p:tgtEl>
                                        <p:attrNameLst>
                                          <p:attrName>ppt_w</p:attrName>
                                        </p:attrNameLst>
                                      </p:cBhvr>
                                      <p:tavLst>
                                        <p:tav tm="0">
                                          <p:val>
                                            <p:fltVal val="0"/>
                                          </p:val>
                                        </p:tav>
                                        <p:tav tm="100000">
                                          <p:val>
                                            <p:strVal val="#ppt_w"/>
                                          </p:val>
                                        </p:tav>
                                      </p:tavLst>
                                    </p:anim>
                                    <p:anim calcmode="lin" valueType="num">
                                      <p:cBhvr>
                                        <p:cTn dur="500" fill="hold" id="70"/>
                                        <p:tgtEl>
                                          <p:spTgt spid="24591"/>
                                        </p:tgtEl>
                                        <p:attrNameLst>
                                          <p:attrName>ppt_h</p:attrName>
                                        </p:attrNameLst>
                                      </p:cBhvr>
                                      <p:tavLst>
                                        <p:tav tm="0">
                                          <p:val>
                                            <p:fltVal val="0"/>
                                          </p:val>
                                        </p:tav>
                                        <p:tav tm="100000">
                                          <p:val>
                                            <p:strVal val="#ppt_h"/>
                                          </p:val>
                                        </p:tav>
                                      </p:tavLst>
                                    </p:anim>
                                    <p:animEffect filter="fade" transition="in">
                                      <p:cBhvr>
                                        <p:cTn dur="500" id="71"/>
                                        <p:tgtEl>
                                          <p:spTgt spid="24591"/>
                                        </p:tgtEl>
                                      </p:cBhvr>
                                    </p:animEffect>
                                  </p:childTnLst>
                                </p:cTn>
                              </p:par>
                              <p:par>
                                <p:cTn fill="hold" id="72" nodeType="withEffect" presetClass="entr" presetID="53" presetSubtype="0">
                                  <p:stCondLst>
                                    <p:cond delay="0"/>
                                  </p:stCondLst>
                                  <p:childTnLst>
                                    <p:set>
                                      <p:cBhvr>
                                        <p:cTn dur="1" fill="hold" id="73">
                                          <p:stCondLst>
                                            <p:cond delay="0"/>
                                          </p:stCondLst>
                                        </p:cTn>
                                        <p:tgtEl>
                                          <p:spTgt spid="24586"/>
                                        </p:tgtEl>
                                        <p:attrNameLst>
                                          <p:attrName>style.visibility</p:attrName>
                                        </p:attrNameLst>
                                      </p:cBhvr>
                                      <p:to>
                                        <p:strVal val="visible"/>
                                      </p:to>
                                    </p:set>
                                    <p:anim calcmode="lin" valueType="num">
                                      <p:cBhvr>
                                        <p:cTn dur="500" fill="hold" id="74"/>
                                        <p:tgtEl>
                                          <p:spTgt spid="24586"/>
                                        </p:tgtEl>
                                        <p:attrNameLst>
                                          <p:attrName>ppt_w</p:attrName>
                                        </p:attrNameLst>
                                      </p:cBhvr>
                                      <p:tavLst>
                                        <p:tav tm="0">
                                          <p:val>
                                            <p:fltVal val="0"/>
                                          </p:val>
                                        </p:tav>
                                        <p:tav tm="100000">
                                          <p:val>
                                            <p:strVal val="#ppt_w"/>
                                          </p:val>
                                        </p:tav>
                                      </p:tavLst>
                                    </p:anim>
                                    <p:anim calcmode="lin" valueType="num">
                                      <p:cBhvr>
                                        <p:cTn dur="500" fill="hold" id="75"/>
                                        <p:tgtEl>
                                          <p:spTgt spid="24586"/>
                                        </p:tgtEl>
                                        <p:attrNameLst>
                                          <p:attrName>ppt_h</p:attrName>
                                        </p:attrNameLst>
                                      </p:cBhvr>
                                      <p:tavLst>
                                        <p:tav tm="0">
                                          <p:val>
                                            <p:fltVal val="0"/>
                                          </p:val>
                                        </p:tav>
                                        <p:tav tm="100000">
                                          <p:val>
                                            <p:strVal val="#ppt_h"/>
                                          </p:val>
                                        </p:tav>
                                      </p:tavLst>
                                    </p:anim>
                                    <p:animEffect filter="fade" transition="in">
                                      <p:cBhvr>
                                        <p:cTn dur="500" id="76"/>
                                        <p:tgtEl>
                                          <p:spTgt spid="24586"/>
                                        </p:tgtEl>
                                      </p:cBhvr>
                                    </p:animEffect>
                                  </p:childTnLst>
                                </p:cTn>
                              </p:par>
                              <p:par>
                                <p:cTn fill="hold" id="77" nodeType="withEffect" presetClass="entr" presetID="53" presetSubtype="0">
                                  <p:stCondLst>
                                    <p:cond delay="0"/>
                                  </p:stCondLst>
                                  <p:childTnLst>
                                    <p:set>
                                      <p:cBhvr>
                                        <p:cTn dur="1" fill="hold" id="78">
                                          <p:stCondLst>
                                            <p:cond delay="0"/>
                                          </p:stCondLst>
                                        </p:cTn>
                                        <p:tgtEl>
                                          <p:spTgt spid="24587"/>
                                        </p:tgtEl>
                                        <p:attrNameLst>
                                          <p:attrName>style.visibility</p:attrName>
                                        </p:attrNameLst>
                                      </p:cBhvr>
                                      <p:to>
                                        <p:strVal val="visible"/>
                                      </p:to>
                                    </p:set>
                                    <p:anim calcmode="lin" valueType="num">
                                      <p:cBhvr>
                                        <p:cTn dur="500" fill="hold" id="79"/>
                                        <p:tgtEl>
                                          <p:spTgt spid="24587"/>
                                        </p:tgtEl>
                                        <p:attrNameLst>
                                          <p:attrName>ppt_w</p:attrName>
                                        </p:attrNameLst>
                                      </p:cBhvr>
                                      <p:tavLst>
                                        <p:tav tm="0">
                                          <p:val>
                                            <p:fltVal val="0"/>
                                          </p:val>
                                        </p:tav>
                                        <p:tav tm="100000">
                                          <p:val>
                                            <p:strVal val="#ppt_w"/>
                                          </p:val>
                                        </p:tav>
                                      </p:tavLst>
                                    </p:anim>
                                    <p:anim calcmode="lin" valueType="num">
                                      <p:cBhvr>
                                        <p:cTn dur="500" fill="hold" id="80"/>
                                        <p:tgtEl>
                                          <p:spTgt spid="24587"/>
                                        </p:tgtEl>
                                        <p:attrNameLst>
                                          <p:attrName>ppt_h</p:attrName>
                                        </p:attrNameLst>
                                      </p:cBhvr>
                                      <p:tavLst>
                                        <p:tav tm="0">
                                          <p:val>
                                            <p:fltVal val="0"/>
                                          </p:val>
                                        </p:tav>
                                        <p:tav tm="100000">
                                          <p:val>
                                            <p:strVal val="#ppt_h"/>
                                          </p:val>
                                        </p:tav>
                                      </p:tavLst>
                                    </p:anim>
                                    <p:animEffect filter="fade" transition="in">
                                      <p:cBhvr>
                                        <p:cTn dur="500" id="81"/>
                                        <p:tgtEl>
                                          <p:spTgt spid="24587"/>
                                        </p:tgtEl>
                                      </p:cBhvr>
                                    </p:animEffect>
                                  </p:childTnLst>
                                </p:cTn>
                              </p:par>
                              <p:par>
                                <p:cTn fill="hold" id="82" nodeType="withEffect" presetClass="entr" presetID="53" presetSubtype="0">
                                  <p:stCondLst>
                                    <p:cond delay="0"/>
                                  </p:stCondLst>
                                  <p:childTnLst>
                                    <p:set>
                                      <p:cBhvr>
                                        <p:cTn dur="1" fill="hold" id="83">
                                          <p:stCondLst>
                                            <p:cond delay="0"/>
                                          </p:stCondLst>
                                        </p:cTn>
                                        <p:tgtEl>
                                          <p:spTgt spid="24588"/>
                                        </p:tgtEl>
                                        <p:attrNameLst>
                                          <p:attrName>style.visibility</p:attrName>
                                        </p:attrNameLst>
                                      </p:cBhvr>
                                      <p:to>
                                        <p:strVal val="visible"/>
                                      </p:to>
                                    </p:set>
                                    <p:anim calcmode="lin" valueType="num">
                                      <p:cBhvr>
                                        <p:cTn dur="500" fill="hold" id="84"/>
                                        <p:tgtEl>
                                          <p:spTgt spid="24588"/>
                                        </p:tgtEl>
                                        <p:attrNameLst>
                                          <p:attrName>ppt_w</p:attrName>
                                        </p:attrNameLst>
                                      </p:cBhvr>
                                      <p:tavLst>
                                        <p:tav tm="0">
                                          <p:val>
                                            <p:fltVal val="0"/>
                                          </p:val>
                                        </p:tav>
                                        <p:tav tm="100000">
                                          <p:val>
                                            <p:strVal val="#ppt_w"/>
                                          </p:val>
                                        </p:tav>
                                      </p:tavLst>
                                    </p:anim>
                                    <p:anim calcmode="lin" valueType="num">
                                      <p:cBhvr>
                                        <p:cTn dur="500" fill="hold" id="85"/>
                                        <p:tgtEl>
                                          <p:spTgt spid="24588"/>
                                        </p:tgtEl>
                                        <p:attrNameLst>
                                          <p:attrName>ppt_h</p:attrName>
                                        </p:attrNameLst>
                                      </p:cBhvr>
                                      <p:tavLst>
                                        <p:tav tm="0">
                                          <p:val>
                                            <p:fltVal val="0"/>
                                          </p:val>
                                        </p:tav>
                                        <p:tav tm="100000">
                                          <p:val>
                                            <p:strVal val="#ppt_h"/>
                                          </p:val>
                                        </p:tav>
                                      </p:tavLst>
                                    </p:anim>
                                    <p:animEffect filter="fade" transition="in">
                                      <p:cBhvr>
                                        <p:cTn dur="500" id="86"/>
                                        <p:tgtEl>
                                          <p:spTgt spid="24588"/>
                                        </p:tgtEl>
                                      </p:cBhvr>
                                    </p:animEffect>
                                  </p:childTnLst>
                                </p:cTn>
                              </p:par>
                              <p:par>
                                <p:cTn fill="hold" id="87" nodeType="withEffect" presetClass="entr" presetID="53" presetSubtype="0">
                                  <p:stCondLst>
                                    <p:cond delay="0"/>
                                  </p:stCondLst>
                                  <p:childTnLst>
                                    <p:set>
                                      <p:cBhvr>
                                        <p:cTn dur="1" fill="hold" id="88">
                                          <p:stCondLst>
                                            <p:cond delay="0"/>
                                          </p:stCondLst>
                                        </p:cTn>
                                        <p:tgtEl>
                                          <p:spTgt spid="24589"/>
                                        </p:tgtEl>
                                        <p:attrNameLst>
                                          <p:attrName>style.visibility</p:attrName>
                                        </p:attrNameLst>
                                      </p:cBhvr>
                                      <p:to>
                                        <p:strVal val="visible"/>
                                      </p:to>
                                    </p:set>
                                    <p:anim calcmode="lin" valueType="num">
                                      <p:cBhvr>
                                        <p:cTn dur="500" fill="hold" id="89"/>
                                        <p:tgtEl>
                                          <p:spTgt spid="24589"/>
                                        </p:tgtEl>
                                        <p:attrNameLst>
                                          <p:attrName>ppt_w</p:attrName>
                                        </p:attrNameLst>
                                      </p:cBhvr>
                                      <p:tavLst>
                                        <p:tav tm="0">
                                          <p:val>
                                            <p:fltVal val="0"/>
                                          </p:val>
                                        </p:tav>
                                        <p:tav tm="100000">
                                          <p:val>
                                            <p:strVal val="#ppt_w"/>
                                          </p:val>
                                        </p:tav>
                                      </p:tavLst>
                                    </p:anim>
                                    <p:anim calcmode="lin" valueType="num">
                                      <p:cBhvr>
                                        <p:cTn dur="500" fill="hold" id="90"/>
                                        <p:tgtEl>
                                          <p:spTgt spid="24589"/>
                                        </p:tgtEl>
                                        <p:attrNameLst>
                                          <p:attrName>ppt_h</p:attrName>
                                        </p:attrNameLst>
                                      </p:cBhvr>
                                      <p:tavLst>
                                        <p:tav tm="0">
                                          <p:val>
                                            <p:fltVal val="0"/>
                                          </p:val>
                                        </p:tav>
                                        <p:tav tm="100000">
                                          <p:val>
                                            <p:strVal val="#ppt_h"/>
                                          </p:val>
                                        </p:tav>
                                      </p:tavLst>
                                    </p:anim>
                                    <p:animEffect filter="fade" transition="in">
                                      <p:cBhvr>
                                        <p:cTn dur="500" id="91"/>
                                        <p:tgtEl>
                                          <p:spTgt spid="245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24578"/>
      <p:bldP grpId="0" spid="24579"/>
      <p:bldP grpId="0" spid="24580"/>
      <p:bldP grpId="0" spid="24581"/>
      <p:bldP grpId="0" spid="24596"/>
      <p:bldP grpId="0" spid="24597"/>
      <p:bldP grpId="0" spid="24594"/>
      <p:bldP grpId="0" spid="24595"/>
      <p:bldP grpId="0" spid="24592"/>
      <p:bldP grpId="0" spid="24593"/>
      <p:bldP grpId="0" spid="24590"/>
      <p:bldP grpId="0" spid="2459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4"/>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sp>
        <p:nvSpPr>
          <p:cNvPr id="118" name="文本框 117"/>
          <p:cNvSpPr txBox="1"/>
          <p:nvPr/>
        </p:nvSpPr>
        <p:spPr>
          <a:xfrm>
            <a:off x="2252512" y="1904077"/>
            <a:ext cx="1402080" cy="335280"/>
          </a:xfrm>
          <a:prstGeom prst="rect">
            <a:avLst/>
          </a:prstGeom>
          <a:solidFill>
            <a:srgbClr val="474747"/>
          </a:solidFill>
        </p:spPr>
        <p:txBody>
          <a:bodyPr rtlCol="0" wrap="none">
            <a:spAutoFit/>
          </a:bodyPr>
          <a:lstStyle/>
          <a:p>
            <a:r>
              <a:rPr altLang="en-US" b="1" lang="zh-CN" sz="1600">
                <a:solidFill>
                  <a:schemeClr val="bg1"/>
                </a:solidFill>
                <a:latin charset="-122" panose="02010609060101010101" typeface="楷体"/>
                <a:ea charset="-122" panose="02010609060101010101" typeface="楷体"/>
              </a:rPr>
              <a:t>单击添加标题</a:t>
            </a:r>
          </a:p>
        </p:txBody>
      </p:sp>
      <p:sp>
        <p:nvSpPr>
          <p:cNvPr id="119" name="矩形 118"/>
          <p:cNvSpPr/>
          <p:nvPr/>
        </p:nvSpPr>
        <p:spPr>
          <a:xfrm>
            <a:off x="2179870" y="2242631"/>
            <a:ext cx="1798640" cy="731520"/>
          </a:xfrm>
          <a:prstGeom prst="rect">
            <a:avLst/>
          </a:prstGeom>
        </p:spPr>
        <p:txBody>
          <a:bodyPr wrap="square">
            <a:spAutoFit/>
          </a:bodyPr>
          <a:lstStyle/>
          <a:p>
            <a:r>
              <a:rPr altLang="en-US" lang="zh-CN" sz="1400">
                <a:solidFill>
                  <a:schemeClr val="bg2">
                    <a:lumMod val="25000"/>
                  </a:schemeClr>
                </a:solidFill>
                <a:latin charset="-122" panose="02010609060101010101" typeface="楷体"/>
                <a:ea charset="-122" panose="02010609060101010101" typeface="楷体"/>
              </a:rPr>
              <a:t>本模板的所有素材和逻辑图表，均可自由编辑替换和移动。</a:t>
            </a:r>
          </a:p>
        </p:txBody>
      </p:sp>
      <p:sp>
        <p:nvSpPr>
          <p:cNvPr id="120" name="文本框 119"/>
          <p:cNvSpPr txBox="1"/>
          <p:nvPr/>
        </p:nvSpPr>
        <p:spPr>
          <a:xfrm>
            <a:off x="5129110" y="1766790"/>
            <a:ext cx="1402080" cy="335280"/>
          </a:xfrm>
          <a:prstGeom prst="rect">
            <a:avLst/>
          </a:prstGeom>
          <a:solidFill>
            <a:srgbClr val="474747"/>
          </a:solidFill>
        </p:spPr>
        <p:txBody>
          <a:bodyPr rtlCol="0" wrap="none">
            <a:spAutoFit/>
          </a:bodyPr>
          <a:lstStyle/>
          <a:p>
            <a:r>
              <a:rPr altLang="en-US" b="1" lang="zh-CN" sz="1600">
                <a:solidFill>
                  <a:schemeClr val="bg1"/>
                </a:solidFill>
                <a:latin charset="-122" panose="02010609060101010101" typeface="楷体"/>
                <a:ea charset="-122" panose="02010609060101010101" typeface="楷体"/>
              </a:rPr>
              <a:t>单击添加标题</a:t>
            </a:r>
          </a:p>
        </p:txBody>
      </p:sp>
      <p:sp>
        <p:nvSpPr>
          <p:cNvPr id="121" name="矩形 120"/>
          <p:cNvSpPr/>
          <p:nvPr/>
        </p:nvSpPr>
        <p:spPr>
          <a:xfrm>
            <a:off x="5020303" y="2117117"/>
            <a:ext cx="1798640" cy="731520"/>
          </a:xfrm>
          <a:prstGeom prst="rect">
            <a:avLst/>
          </a:prstGeom>
        </p:spPr>
        <p:txBody>
          <a:bodyPr wrap="square">
            <a:spAutoFit/>
          </a:bodyPr>
          <a:lstStyle/>
          <a:p>
            <a:r>
              <a:rPr altLang="en-US" lang="zh-CN" sz="1400">
                <a:solidFill>
                  <a:schemeClr val="bg2">
                    <a:lumMod val="25000"/>
                  </a:schemeClr>
                </a:solidFill>
                <a:latin charset="-122" panose="02010609060101010101" typeface="楷体"/>
                <a:ea charset="-122" panose="02010609060101010101" typeface="楷体"/>
              </a:rPr>
              <a:t>本模板的所有素材和逻辑图表，均可自由编辑替换和移动。</a:t>
            </a:r>
          </a:p>
        </p:txBody>
      </p:sp>
      <p:sp>
        <p:nvSpPr>
          <p:cNvPr id="122" name="文本框 121"/>
          <p:cNvSpPr txBox="1"/>
          <p:nvPr/>
        </p:nvSpPr>
        <p:spPr>
          <a:xfrm>
            <a:off x="6530878" y="5188000"/>
            <a:ext cx="1402080" cy="335280"/>
          </a:xfrm>
          <a:prstGeom prst="rect">
            <a:avLst/>
          </a:prstGeom>
          <a:solidFill>
            <a:srgbClr val="474747"/>
          </a:solidFill>
        </p:spPr>
        <p:txBody>
          <a:bodyPr rtlCol="0" wrap="none">
            <a:spAutoFit/>
          </a:bodyPr>
          <a:lstStyle/>
          <a:p>
            <a:r>
              <a:rPr altLang="en-US" b="1" lang="zh-CN" sz="1600">
                <a:solidFill>
                  <a:schemeClr val="bg1"/>
                </a:solidFill>
                <a:latin charset="-122" panose="02010609060101010101" typeface="楷体"/>
                <a:ea charset="-122" panose="02010609060101010101" typeface="楷体"/>
              </a:rPr>
              <a:t>单击添加标题</a:t>
            </a:r>
          </a:p>
        </p:txBody>
      </p:sp>
      <p:sp>
        <p:nvSpPr>
          <p:cNvPr id="123" name="矩形 122"/>
          <p:cNvSpPr/>
          <p:nvPr/>
        </p:nvSpPr>
        <p:spPr>
          <a:xfrm>
            <a:off x="6427883" y="5541656"/>
            <a:ext cx="1902902" cy="731520"/>
          </a:xfrm>
          <a:prstGeom prst="rect">
            <a:avLst/>
          </a:prstGeom>
        </p:spPr>
        <p:txBody>
          <a:bodyPr wrap="square">
            <a:spAutoFit/>
          </a:bodyPr>
          <a:lstStyle/>
          <a:p>
            <a:r>
              <a:rPr altLang="en-US" lang="zh-CN" sz="1400">
                <a:solidFill>
                  <a:schemeClr val="bg2">
                    <a:lumMod val="25000"/>
                  </a:schemeClr>
                </a:solidFill>
                <a:latin charset="-122" panose="02010609060101010101" typeface="楷体"/>
                <a:ea charset="-122" panose="02010609060101010101" typeface="楷体"/>
              </a:rPr>
              <a:t>本模板的所有素材和逻辑图表，均可自由编辑替换和移动。</a:t>
            </a:r>
          </a:p>
        </p:txBody>
      </p:sp>
      <p:sp>
        <p:nvSpPr>
          <p:cNvPr id="124" name="文本框 123"/>
          <p:cNvSpPr txBox="1"/>
          <p:nvPr/>
        </p:nvSpPr>
        <p:spPr>
          <a:xfrm>
            <a:off x="3369411" y="4747945"/>
            <a:ext cx="1402080" cy="335280"/>
          </a:xfrm>
          <a:prstGeom prst="rect">
            <a:avLst/>
          </a:prstGeom>
          <a:solidFill>
            <a:srgbClr val="474747"/>
          </a:solidFill>
        </p:spPr>
        <p:txBody>
          <a:bodyPr rtlCol="0" wrap="none">
            <a:spAutoFit/>
          </a:bodyPr>
          <a:lstStyle/>
          <a:p>
            <a:r>
              <a:rPr altLang="en-US" b="1" lang="zh-CN" sz="1600">
                <a:solidFill>
                  <a:schemeClr val="bg1"/>
                </a:solidFill>
                <a:latin charset="-122" panose="02010609060101010101" typeface="楷体"/>
                <a:ea charset="-122" panose="02010609060101010101" typeface="楷体"/>
              </a:rPr>
              <a:t>单击添加标题</a:t>
            </a:r>
          </a:p>
        </p:txBody>
      </p:sp>
      <p:sp>
        <p:nvSpPr>
          <p:cNvPr id="125" name="矩形 124"/>
          <p:cNvSpPr/>
          <p:nvPr/>
        </p:nvSpPr>
        <p:spPr>
          <a:xfrm>
            <a:off x="3267681" y="5105851"/>
            <a:ext cx="1839971" cy="731520"/>
          </a:xfrm>
          <a:prstGeom prst="rect">
            <a:avLst/>
          </a:prstGeom>
        </p:spPr>
        <p:txBody>
          <a:bodyPr wrap="square">
            <a:spAutoFit/>
          </a:bodyPr>
          <a:lstStyle/>
          <a:p>
            <a:r>
              <a:rPr altLang="en-US" lang="zh-CN" sz="1400">
                <a:solidFill>
                  <a:schemeClr val="bg2">
                    <a:lumMod val="25000"/>
                  </a:schemeClr>
                </a:solidFill>
                <a:latin charset="-122" panose="02010609060101010101" typeface="楷体"/>
                <a:ea charset="-122" panose="02010609060101010101" typeface="楷体"/>
              </a:rPr>
              <a:t>本模板的所有素材和逻辑图表，均可自由编辑替换和移动。</a:t>
            </a:r>
          </a:p>
        </p:txBody>
      </p:sp>
      <p:sp>
        <p:nvSpPr>
          <p:cNvPr id="126" name="文本框 125"/>
          <p:cNvSpPr txBox="1"/>
          <p:nvPr/>
        </p:nvSpPr>
        <p:spPr>
          <a:xfrm>
            <a:off x="9444687" y="2733737"/>
            <a:ext cx="1402080" cy="335280"/>
          </a:xfrm>
          <a:prstGeom prst="rect">
            <a:avLst/>
          </a:prstGeom>
          <a:solidFill>
            <a:srgbClr val="474747"/>
          </a:solidFill>
        </p:spPr>
        <p:txBody>
          <a:bodyPr rtlCol="0" wrap="none">
            <a:spAutoFit/>
          </a:bodyPr>
          <a:lstStyle/>
          <a:p>
            <a:r>
              <a:rPr altLang="en-US" b="1" lang="zh-CN" sz="1600">
                <a:solidFill>
                  <a:schemeClr val="bg1"/>
                </a:solidFill>
                <a:latin charset="-122" panose="02010609060101010101" typeface="楷体"/>
                <a:ea charset="-122" panose="02010609060101010101" typeface="楷体"/>
              </a:rPr>
              <a:t>单击添加标题</a:t>
            </a:r>
          </a:p>
        </p:txBody>
      </p:sp>
      <p:sp>
        <p:nvSpPr>
          <p:cNvPr id="127" name="矩形 126"/>
          <p:cNvSpPr/>
          <p:nvPr/>
        </p:nvSpPr>
        <p:spPr>
          <a:xfrm>
            <a:off x="9404005" y="3072290"/>
            <a:ext cx="1888017" cy="731520"/>
          </a:xfrm>
          <a:prstGeom prst="rect">
            <a:avLst/>
          </a:prstGeom>
        </p:spPr>
        <p:txBody>
          <a:bodyPr wrap="square">
            <a:spAutoFit/>
          </a:bodyPr>
          <a:lstStyle/>
          <a:p>
            <a:r>
              <a:rPr altLang="en-US" lang="zh-CN" sz="1400">
                <a:solidFill>
                  <a:schemeClr val="bg2">
                    <a:lumMod val="25000"/>
                  </a:schemeClr>
                </a:solidFill>
                <a:latin charset="-122" panose="02010609060101010101" typeface="楷体"/>
                <a:ea charset="-122" panose="02010609060101010101" typeface="楷体"/>
              </a:rPr>
              <a:t>本模板的所有素材和逻辑图表，均可自由编辑替换和移动。</a:t>
            </a:r>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1462329" y="2073354"/>
            <a:ext cx="8885685" cy="3223921"/>
          </a:xfrm>
          <a:prstGeom prst="rect">
            <a:avLst/>
          </a:prstGeom>
        </p:spPr>
      </p:pic>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par>
                                <p:cTn fill="hold" grpId="0" id="12" nodeType="withEffect" presetClass="entr" presetID="47" presetSubtype="0">
                                  <p:stCondLst>
                                    <p:cond delay="0"/>
                                  </p:stCondLst>
                                  <p:childTnLst>
                                    <p:set>
                                      <p:cBhvr>
                                        <p:cTn dur="1" fill="hold" id="13">
                                          <p:stCondLst>
                                            <p:cond delay="0"/>
                                          </p:stCondLst>
                                        </p:cTn>
                                        <p:tgtEl>
                                          <p:spTgt spid="118"/>
                                        </p:tgtEl>
                                        <p:attrNameLst>
                                          <p:attrName>style.visibility</p:attrName>
                                        </p:attrNameLst>
                                      </p:cBhvr>
                                      <p:to>
                                        <p:strVal val="visible"/>
                                      </p:to>
                                    </p:set>
                                    <p:animEffect filter="fade" transition="in">
                                      <p:cBhvr>
                                        <p:cTn dur="1000" id="14"/>
                                        <p:tgtEl>
                                          <p:spTgt spid="118"/>
                                        </p:tgtEl>
                                      </p:cBhvr>
                                    </p:animEffect>
                                    <p:anim calcmode="lin" valueType="num">
                                      <p:cBhvr>
                                        <p:cTn dur="1000" fill="hold" id="15"/>
                                        <p:tgtEl>
                                          <p:spTgt spid="118"/>
                                        </p:tgtEl>
                                        <p:attrNameLst>
                                          <p:attrName>ppt_x</p:attrName>
                                        </p:attrNameLst>
                                      </p:cBhvr>
                                      <p:tavLst>
                                        <p:tav tm="0">
                                          <p:val>
                                            <p:strVal val="#ppt_x"/>
                                          </p:val>
                                        </p:tav>
                                        <p:tav tm="100000">
                                          <p:val>
                                            <p:strVal val="#ppt_x"/>
                                          </p:val>
                                        </p:tav>
                                      </p:tavLst>
                                    </p:anim>
                                    <p:anim calcmode="lin" valueType="num">
                                      <p:cBhvr>
                                        <p:cTn dur="1000" fill="hold" id="16"/>
                                        <p:tgtEl>
                                          <p:spTgt spid="118"/>
                                        </p:tgtEl>
                                        <p:attrNameLst>
                                          <p:attrName>ppt_y</p:attrName>
                                        </p:attrNameLst>
                                      </p:cBhvr>
                                      <p:tavLst>
                                        <p:tav tm="0">
                                          <p:val>
                                            <p:strVal val="#ppt_y-.1"/>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119"/>
                                        </p:tgtEl>
                                        <p:attrNameLst>
                                          <p:attrName>style.visibility</p:attrName>
                                        </p:attrNameLst>
                                      </p:cBhvr>
                                      <p:to>
                                        <p:strVal val="visible"/>
                                      </p:to>
                                    </p:set>
                                    <p:animEffect filter="fade" transition="in">
                                      <p:cBhvr>
                                        <p:cTn dur="1000" id="19"/>
                                        <p:tgtEl>
                                          <p:spTgt spid="119"/>
                                        </p:tgtEl>
                                      </p:cBhvr>
                                    </p:animEffect>
                                    <p:anim calcmode="lin" valueType="num">
                                      <p:cBhvr>
                                        <p:cTn dur="1000" fill="hold" id="20"/>
                                        <p:tgtEl>
                                          <p:spTgt spid="119"/>
                                        </p:tgtEl>
                                        <p:attrNameLst>
                                          <p:attrName>ppt_x</p:attrName>
                                        </p:attrNameLst>
                                      </p:cBhvr>
                                      <p:tavLst>
                                        <p:tav tm="0">
                                          <p:val>
                                            <p:strVal val="#ppt_x"/>
                                          </p:val>
                                        </p:tav>
                                        <p:tav tm="100000">
                                          <p:val>
                                            <p:strVal val="#ppt_x"/>
                                          </p:val>
                                        </p:tav>
                                      </p:tavLst>
                                    </p:anim>
                                    <p:anim calcmode="lin" valueType="num">
                                      <p:cBhvr>
                                        <p:cTn dur="1000" fill="hold" id="21"/>
                                        <p:tgtEl>
                                          <p:spTgt spid="119"/>
                                        </p:tgtEl>
                                        <p:attrNameLst>
                                          <p:attrName>ppt_y</p:attrName>
                                        </p:attrNameLst>
                                      </p:cBhvr>
                                      <p:tavLst>
                                        <p:tav tm="0">
                                          <p:val>
                                            <p:strVal val="#ppt_y-.1"/>
                                          </p:val>
                                        </p:tav>
                                        <p:tav tm="100000">
                                          <p:val>
                                            <p:strVal val="#ppt_y"/>
                                          </p:val>
                                        </p:tav>
                                      </p:tavLst>
                                    </p:anim>
                                  </p:childTnLst>
                                </p:cTn>
                              </p:par>
                              <p:par>
                                <p:cTn fill="hold" grpId="0" id="22" nodeType="withEffect" presetClass="entr" presetID="47" presetSubtype="0">
                                  <p:stCondLst>
                                    <p:cond delay="0"/>
                                  </p:stCondLst>
                                  <p:childTnLst>
                                    <p:set>
                                      <p:cBhvr>
                                        <p:cTn dur="1" fill="hold" id="23">
                                          <p:stCondLst>
                                            <p:cond delay="0"/>
                                          </p:stCondLst>
                                        </p:cTn>
                                        <p:tgtEl>
                                          <p:spTgt spid="120"/>
                                        </p:tgtEl>
                                        <p:attrNameLst>
                                          <p:attrName>style.visibility</p:attrName>
                                        </p:attrNameLst>
                                      </p:cBhvr>
                                      <p:to>
                                        <p:strVal val="visible"/>
                                      </p:to>
                                    </p:set>
                                    <p:animEffect filter="fade" transition="in">
                                      <p:cBhvr>
                                        <p:cTn dur="1000" id="24"/>
                                        <p:tgtEl>
                                          <p:spTgt spid="120"/>
                                        </p:tgtEl>
                                      </p:cBhvr>
                                    </p:animEffect>
                                    <p:anim calcmode="lin" valueType="num">
                                      <p:cBhvr>
                                        <p:cTn dur="1000" fill="hold" id="25"/>
                                        <p:tgtEl>
                                          <p:spTgt spid="120"/>
                                        </p:tgtEl>
                                        <p:attrNameLst>
                                          <p:attrName>ppt_x</p:attrName>
                                        </p:attrNameLst>
                                      </p:cBhvr>
                                      <p:tavLst>
                                        <p:tav tm="0">
                                          <p:val>
                                            <p:strVal val="#ppt_x"/>
                                          </p:val>
                                        </p:tav>
                                        <p:tav tm="100000">
                                          <p:val>
                                            <p:strVal val="#ppt_x"/>
                                          </p:val>
                                        </p:tav>
                                      </p:tavLst>
                                    </p:anim>
                                    <p:anim calcmode="lin" valueType="num">
                                      <p:cBhvr>
                                        <p:cTn dur="1000" fill="hold" id="26"/>
                                        <p:tgtEl>
                                          <p:spTgt spid="120"/>
                                        </p:tgtEl>
                                        <p:attrNameLst>
                                          <p:attrName>ppt_y</p:attrName>
                                        </p:attrNameLst>
                                      </p:cBhvr>
                                      <p:tavLst>
                                        <p:tav tm="0">
                                          <p:val>
                                            <p:strVal val="#ppt_y-.1"/>
                                          </p:val>
                                        </p:tav>
                                        <p:tav tm="100000">
                                          <p:val>
                                            <p:strVal val="#ppt_y"/>
                                          </p:val>
                                        </p:tav>
                                      </p:tavLst>
                                    </p:anim>
                                  </p:childTnLst>
                                </p:cTn>
                              </p:par>
                              <p:par>
                                <p:cTn fill="hold" grpId="0" id="27" nodeType="withEffect" presetClass="entr" presetID="47" presetSubtype="0">
                                  <p:stCondLst>
                                    <p:cond delay="0"/>
                                  </p:stCondLst>
                                  <p:childTnLst>
                                    <p:set>
                                      <p:cBhvr>
                                        <p:cTn dur="1" fill="hold" id="28">
                                          <p:stCondLst>
                                            <p:cond delay="0"/>
                                          </p:stCondLst>
                                        </p:cTn>
                                        <p:tgtEl>
                                          <p:spTgt spid="121"/>
                                        </p:tgtEl>
                                        <p:attrNameLst>
                                          <p:attrName>style.visibility</p:attrName>
                                        </p:attrNameLst>
                                      </p:cBhvr>
                                      <p:to>
                                        <p:strVal val="visible"/>
                                      </p:to>
                                    </p:set>
                                    <p:animEffect filter="fade" transition="in">
                                      <p:cBhvr>
                                        <p:cTn dur="1000" id="29"/>
                                        <p:tgtEl>
                                          <p:spTgt spid="121"/>
                                        </p:tgtEl>
                                      </p:cBhvr>
                                    </p:animEffect>
                                    <p:anim calcmode="lin" valueType="num">
                                      <p:cBhvr>
                                        <p:cTn dur="1000" fill="hold" id="30"/>
                                        <p:tgtEl>
                                          <p:spTgt spid="121"/>
                                        </p:tgtEl>
                                        <p:attrNameLst>
                                          <p:attrName>ppt_x</p:attrName>
                                        </p:attrNameLst>
                                      </p:cBhvr>
                                      <p:tavLst>
                                        <p:tav tm="0">
                                          <p:val>
                                            <p:strVal val="#ppt_x"/>
                                          </p:val>
                                        </p:tav>
                                        <p:tav tm="100000">
                                          <p:val>
                                            <p:strVal val="#ppt_x"/>
                                          </p:val>
                                        </p:tav>
                                      </p:tavLst>
                                    </p:anim>
                                    <p:anim calcmode="lin" valueType="num">
                                      <p:cBhvr>
                                        <p:cTn dur="1000" fill="hold" id="31"/>
                                        <p:tgtEl>
                                          <p:spTgt spid="121"/>
                                        </p:tgtEl>
                                        <p:attrNameLst>
                                          <p:attrName>ppt_y</p:attrName>
                                        </p:attrNameLst>
                                      </p:cBhvr>
                                      <p:tavLst>
                                        <p:tav tm="0">
                                          <p:val>
                                            <p:strVal val="#ppt_y-.1"/>
                                          </p:val>
                                        </p:tav>
                                        <p:tav tm="100000">
                                          <p:val>
                                            <p:strVal val="#ppt_y"/>
                                          </p:val>
                                        </p:tav>
                                      </p:tavLst>
                                    </p:anim>
                                  </p:childTnLst>
                                </p:cTn>
                              </p:par>
                              <p:par>
                                <p:cTn fill="hold" grpId="0" id="32" nodeType="withEffect" presetClass="entr" presetID="47" presetSubtype="0">
                                  <p:stCondLst>
                                    <p:cond delay="0"/>
                                  </p:stCondLst>
                                  <p:childTnLst>
                                    <p:set>
                                      <p:cBhvr>
                                        <p:cTn dur="1" fill="hold" id="33">
                                          <p:stCondLst>
                                            <p:cond delay="0"/>
                                          </p:stCondLst>
                                        </p:cTn>
                                        <p:tgtEl>
                                          <p:spTgt spid="122"/>
                                        </p:tgtEl>
                                        <p:attrNameLst>
                                          <p:attrName>style.visibility</p:attrName>
                                        </p:attrNameLst>
                                      </p:cBhvr>
                                      <p:to>
                                        <p:strVal val="visible"/>
                                      </p:to>
                                    </p:set>
                                    <p:animEffect filter="fade" transition="in">
                                      <p:cBhvr>
                                        <p:cTn dur="1000" id="34"/>
                                        <p:tgtEl>
                                          <p:spTgt spid="122"/>
                                        </p:tgtEl>
                                      </p:cBhvr>
                                    </p:animEffect>
                                    <p:anim calcmode="lin" valueType="num">
                                      <p:cBhvr>
                                        <p:cTn dur="1000" fill="hold" id="35"/>
                                        <p:tgtEl>
                                          <p:spTgt spid="122"/>
                                        </p:tgtEl>
                                        <p:attrNameLst>
                                          <p:attrName>ppt_x</p:attrName>
                                        </p:attrNameLst>
                                      </p:cBhvr>
                                      <p:tavLst>
                                        <p:tav tm="0">
                                          <p:val>
                                            <p:strVal val="#ppt_x"/>
                                          </p:val>
                                        </p:tav>
                                        <p:tav tm="100000">
                                          <p:val>
                                            <p:strVal val="#ppt_x"/>
                                          </p:val>
                                        </p:tav>
                                      </p:tavLst>
                                    </p:anim>
                                    <p:anim calcmode="lin" valueType="num">
                                      <p:cBhvr>
                                        <p:cTn dur="1000" fill="hold" id="36"/>
                                        <p:tgtEl>
                                          <p:spTgt spid="122"/>
                                        </p:tgtEl>
                                        <p:attrNameLst>
                                          <p:attrName>ppt_y</p:attrName>
                                        </p:attrNameLst>
                                      </p:cBhvr>
                                      <p:tavLst>
                                        <p:tav tm="0">
                                          <p:val>
                                            <p:strVal val="#ppt_y-.1"/>
                                          </p:val>
                                        </p:tav>
                                        <p:tav tm="100000">
                                          <p:val>
                                            <p:strVal val="#ppt_y"/>
                                          </p:val>
                                        </p:tav>
                                      </p:tavLst>
                                    </p:anim>
                                  </p:childTnLst>
                                </p:cTn>
                              </p:par>
                              <p:par>
                                <p:cTn fill="hold" grpId="0" id="37" nodeType="withEffect" presetClass="entr" presetID="47" presetSubtype="0">
                                  <p:stCondLst>
                                    <p:cond delay="0"/>
                                  </p:stCondLst>
                                  <p:childTnLst>
                                    <p:set>
                                      <p:cBhvr>
                                        <p:cTn dur="1" fill="hold" id="38">
                                          <p:stCondLst>
                                            <p:cond delay="0"/>
                                          </p:stCondLst>
                                        </p:cTn>
                                        <p:tgtEl>
                                          <p:spTgt spid="123"/>
                                        </p:tgtEl>
                                        <p:attrNameLst>
                                          <p:attrName>style.visibility</p:attrName>
                                        </p:attrNameLst>
                                      </p:cBhvr>
                                      <p:to>
                                        <p:strVal val="visible"/>
                                      </p:to>
                                    </p:set>
                                    <p:animEffect filter="fade" transition="in">
                                      <p:cBhvr>
                                        <p:cTn dur="1000" id="39"/>
                                        <p:tgtEl>
                                          <p:spTgt spid="123"/>
                                        </p:tgtEl>
                                      </p:cBhvr>
                                    </p:animEffect>
                                    <p:anim calcmode="lin" valueType="num">
                                      <p:cBhvr>
                                        <p:cTn dur="1000" fill="hold" id="40"/>
                                        <p:tgtEl>
                                          <p:spTgt spid="123"/>
                                        </p:tgtEl>
                                        <p:attrNameLst>
                                          <p:attrName>ppt_x</p:attrName>
                                        </p:attrNameLst>
                                      </p:cBhvr>
                                      <p:tavLst>
                                        <p:tav tm="0">
                                          <p:val>
                                            <p:strVal val="#ppt_x"/>
                                          </p:val>
                                        </p:tav>
                                        <p:tav tm="100000">
                                          <p:val>
                                            <p:strVal val="#ppt_x"/>
                                          </p:val>
                                        </p:tav>
                                      </p:tavLst>
                                    </p:anim>
                                    <p:anim calcmode="lin" valueType="num">
                                      <p:cBhvr>
                                        <p:cTn dur="1000" fill="hold" id="41"/>
                                        <p:tgtEl>
                                          <p:spTgt spid="123"/>
                                        </p:tgtEl>
                                        <p:attrNameLst>
                                          <p:attrName>ppt_y</p:attrName>
                                        </p:attrNameLst>
                                      </p:cBhvr>
                                      <p:tavLst>
                                        <p:tav tm="0">
                                          <p:val>
                                            <p:strVal val="#ppt_y-.1"/>
                                          </p:val>
                                        </p:tav>
                                        <p:tav tm="100000">
                                          <p:val>
                                            <p:strVal val="#ppt_y"/>
                                          </p:val>
                                        </p:tav>
                                      </p:tavLst>
                                    </p:anim>
                                  </p:childTnLst>
                                </p:cTn>
                              </p:par>
                              <p:par>
                                <p:cTn fill="hold" grpId="0" id="42" nodeType="withEffect" presetClass="entr" presetID="47" presetSubtype="0">
                                  <p:stCondLst>
                                    <p:cond delay="0"/>
                                  </p:stCondLst>
                                  <p:childTnLst>
                                    <p:set>
                                      <p:cBhvr>
                                        <p:cTn dur="1" fill="hold" id="43">
                                          <p:stCondLst>
                                            <p:cond delay="0"/>
                                          </p:stCondLst>
                                        </p:cTn>
                                        <p:tgtEl>
                                          <p:spTgt spid="124"/>
                                        </p:tgtEl>
                                        <p:attrNameLst>
                                          <p:attrName>style.visibility</p:attrName>
                                        </p:attrNameLst>
                                      </p:cBhvr>
                                      <p:to>
                                        <p:strVal val="visible"/>
                                      </p:to>
                                    </p:set>
                                    <p:animEffect filter="fade" transition="in">
                                      <p:cBhvr>
                                        <p:cTn dur="1000" id="44"/>
                                        <p:tgtEl>
                                          <p:spTgt spid="124"/>
                                        </p:tgtEl>
                                      </p:cBhvr>
                                    </p:animEffect>
                                    <p:anim calcmode="lin" valueType="num">
                                      <p:cBhvr>
                                        <p:cTn dur="1000" fill="hold" id="45"/>
                                        <p:tgtEl>
                                          <p:spTgt spid="124"/>
                                        </p:tgtEl>
                                        <p:attrNameLst>
                                          <p:attrName>ppt_x</p:attrName>
                                        </p:attrNameLst>
                                      </p:cBhvr>
                                      <p:tavLst>
                                        <p:tav tm="0">
                                          <p:val>
                                            <p:strVal val="#ppt_x"/>
                                          </p:val>
                                        </p:tav>
                                        <p:tav tm="100000">
                                          <p:val>
                                            <p:strVal val="#ppt_x"/>
                                          </p:val>
                                        </p:tav>
                                      </p:tavLst>
                                    </p:anim>
                                    <p:anim calcmode="lin" valueType="num">
                                      <p:cBhvr>
                                        <p:cTn dur="1000" fill="hold" id="46"/>
                                        <p:tgtEl>
                                          <p:spTgt spid="124"/>
                                        </p:tgtEl>
                                        <p:attrNameLst>
                                          <p:attrName>ppt_y</p:attrName>
                                        </p:attrNameLst>
                                      </p:cBhvr>
                                      <p:tavLst>
                                        <p:tav tm="0">
                                          <p:val>
                                            <p:strVal val="#ppt_y-.1"/>
                                          </p:val>
                                        </p:tav>
                                        <p:tav tm="100000">
                                          <p:val>
                                            <p:strVal val="#ppt_y"/>
                                          </p:val>
                                        </p:tav>
                                      </p:tavLst>
                                    </p:anim>
                                  </p:childTnLst>
                                </p:cTn>
                              </p:par>
                              <p:par>
                                <p:cTn fill="hold" grpId="0" id="47" nodeType="withEffect" presetClass="entr" presetID="47" presetSubtype="0">
                                  <p:stCondLst>
                                    <p:cond delay="0"/>
                                  </p:stCondLst>
                                  <p:childTnLst>
                                    <p:set>
                                      <p:cBhvr>
                                        <p:cTn dur="1" fill="hold" id="48">
                                          <p:stCondLst>
                                            <p:cond delay="0"/>
                                          </p:stCondLst>
                                        </p:cTn>
                                        <p:tgtEl>
                                          <p:spTgt spid="125"/>
                                        </p:tgtEl>
                                        <p:attrNameLst>
                                          <p:attrName>style.visibility</p:attrName>
                                        </p:attrNameLst>
                                      </p:cBhvr>
                                      <p:to>
                                        <p:strVal val="visible"/>
                                      </p:to>
                                    </p:set>
                                    <p:animEffect filter="fade" transition="in">
                                      <p:cBhvr>
                                        <p:cTn dur="1000" id="49"/>
                                        <p:tgtEl>
                                          <p:spTgt spid="125"/>
                                        </p:tgtEl>
                                      </p:cBhvr>
                                    </p:animEffect>
                                    <p:anim calcmode="lin" valueType="num">
                                      <p:cBhvr>
                                        <p:cTn dur="1000" fill="hold" id="50"/>
                                        <p:tgtEl>
                                          <p:spTgt spid="125"/>
                                        </p:tgtEl>
                                        <p:attrNameLst>
                                          <p:attrName>ppt_x</p:attrName>
                                        </p:attrNameLst>
                                      </p:cBhvr>
                                      <p:tavLst>
                                        <p:tav tm="0">
                                          <p:val>
                                            <p:strVal val="#ppt_x"/>
                                          </p:val>
                                        </p:tav>
                                        <p:tav tm="100000">
                                          <p:val>
                                            <p:strVal val="#ppt_x"/>
                                          </p:val>
                                        </p:tav>
                                      </p:tavLst>
                                    </p:anim>
                                    <p:anim calcmode="lin" valueType="num">
                                      <p:cBhvr>
                                        <p:cTn dur="1000" fill="hold" id="51"/>
                                        <p:tgtEl>
                                          <p:spTgt spid="125"/>
                                        </p:tgtEl>
                                        <p:attrNameLst>
                                          <p:attrName>ppt_y</p:attrName>
                                        </p:attrNameLst>
                                      </p:cBhvr>
                                      <p:tavLst>
                                        <p:tav tm="0">
                                          <p:val>
                                            <p:strVal val="#ppt_y-.1"/>
                                          </p:val>
                                        </p:tav>
                                        <p:tav tm="100000">
                                          <p:val>
                                            <p:strVal val="#ppt_y"/>
                                          </p:val>
                                        </p:tav>
                                      </p:tavLst>
                                    </p:anim>
                                  </p:childTnLst>
                                </p:cTn>
                              </p:par>
                              <p:par>
                                <p:cTn fill="hold" grpId="0" id="52" nodeType="withEffect" presetClass="entr" presetID="47" presetSubtype="0">
                                  <p:stCondLst>
                                    <p:cond delay="0"/>
                                  </p:stCondLst>
                                  <p:childTnLst>
                                    <p:set>
                                      <p:cBhvr>
                                        <p:cTn dur="1" fill="hold" id="53">
                                          <p:stCondLst>
                                            <p:cond delay="0"/>
                                          </p:stCondLst>
                                        </p:cTn>
                                        <p:tgtEl>
                                          <p:spTgt spid="126"/>
                                        </p:tgtEl>
                                        <p:attrNameLst>
                                          <p:attrName>style.visibility</p:attrName>
                                        </p:attrNameLst>
                                      </p:cBhvr>
                                      <p:to>
                                        <p:strVal val="visible"/>
                                      </p:to>
                                    </p:set>
                                    <p:animEffect filter="fade" transition="in">
                                      <p:cBhvr>
                                        <p:cTn dur="1000" id="54"/>
                                        <p:tgtEl>
                                          <p:spTgt spid="126"/>
                                        </p:tgtEl>
                                      </p:cBhvr>
                                    </p:animEffect>
                                    <p:anim calcmode="lin" valueType="num">
                                      <p:cBhvr>
                                        <p:cTn dur="1000" fill="hold" id="55"/>
                                        <p:tgtEl>
                                          <p:spTgt spid="126"/>
                                        </p:tgtEl>
                                        <p:attrNameLst>
                                          <p:attrName>ppt_x</p:attrName>
                                        </p:attrNameLst>
                                      </p:cBhvr>
                                      <p:tavLst>
                                        <p:tav tm="0">
                                          <p:val>
                                            <p:strVal val="#ppt_x"/>
                                          </p:val>
                                        </p:tav>
                                        <p:tav tm="100000">
                                          <p:val>
                                            <p:strVal val="#ppt_x"/>
                                          </p:val>
                                        </p:tav>
                                      </p:tavLst>
                                    </p:anim>
                                    <p:anim calcmode="lin" valueType="num">
                                      <p:cBhvr>
                                        <p:cTn dur="1000" fill="hold" id="56"/>
                                        <p:tgtEl>
                                          <p:spTgt spid="126"/>
                                        </p:tgtEl>
                                        <p:attrNameLst>
                                          <p:attrName>ppt_y</p:attrName>
                                        </p:attrNameLst>
                                      </p:cBhvr>
                                      <p:tavLst>
                                        <p:tav tm="0">
                                          <p:val>
                                            <p:strVal val="#ppt_y-.1"/>
                                          </p:val>
                                        </p:tav>
                                        <p:tav tm="100000">
                                          <p:val>
                                            <p:strVal val="#ppt_y"/>
                                          </p:val>
                                        </p:tav>
                                      </p:tavLst>
                                    </p:anim>
                                  </p:childTnLst>
                                </p:cTn>
                              </p:par>
                              <p:par>
                                <p:cTn fill="hold" grpId="0" id="57" nodeType="withEffect" presetClass="entr" presetID="47" presetSubtype="0">
                                  <p:stCondLst>
                                    <p:cond delay="0"/>
                                  </p:stCondLst>
                                  <p:childTnLst>
                                    <p:set>
                                      <p:cBhvr>
                                        <p:cTn dur="1" fill="hold" id="58">
                                          <p:stCondLst>
                                            <p:cond delay="0"/>
                                          </p:stCondLst>
                                        </p:cTn>
                                        <p:tgtEl>
                                          <p:spTgt spid="127"/>
                                        </p:tgtEl>
                                        <p:attrNameLst>
                                          <p:attrName>style.visibility</p:attrName>
                                        </p:attrNameLst>
                                      </p:cBhvr>
                                      <p:to>
                                        <p:strVal val="visible"/>
                                      </p:to>
                                    </p:set>
                                    <p:animEffect filter="fade" transition="in">
                                      <p:cBhvr>
                                        <p:cTn dur="1000" id="59"/>
                                        <p:tgtEl>
                                          <p:spTgt spid="127"/>
                                        </p:tgtEl>
                                      </p:cBhvr>
                                    </p:animEffect>
                                    <p:anim calcmode="lin" valueType="num">
                                      <p:cBhvr>
                                        <p:cTn dur="1000" fill="hold" id="60"/>
                                        <p:tgtEl>
                                          <p:spTgt spid="127"/>
                                        </p:tgtEl>
                                        <p:attrNameLst>
                                          <p:attrName>ppt_x</p:attrName>
                                        </p:attrNameLst>
                                      </p:cBhvr>
                                      <p:tavLst>
                                        <p:tav tm="0">
                                          <p:val>
                                            <p:strVal val="#ppt_x"/>
                                          </p:val>
                                        </p:tav>
                                        <p:tav tm="100000">
                                          <p:val>
                                            <p:strVal val="#ppt_x"/>
                                          </p:val>
                                        </p:tav>
                                      </p:tavLst>
                                    </p:anim>
                                    <p:anim calcmode="lin" valueType="num">
                                      <p:cBhvr>
                                        <p:cTn dur="1000" fill="hold" id="61"/>
                                        <p:tgtEl>
                                          <p:spTgt spid="127"/>
                                        </p:tgtEl>
                                        <p:attrNameLst>
                                          <p:attrName>ppt_y</p:attrName>
                                        </p:attrNameLst>
                                      </p:cBhvr>
                                      <p:tavLst>
                                        <p:tav tm="0">
                                          <p:val>
                                            <p:strVal val="#ppt_y-.1"/>
                                          </p:val>
                                        </p:tav>
                                        <p:tav tm="100000">
                                          <p:val>
                                            <p:strVal val="#ppt_y"/>
                                          </p:val>
                                        </p:tav>
                                      </p:tavLst>
                                    </p:anim>
                                  </p:childTnLst>
                                </p:cTn>
                              </p:par>
                              <p:par>
                                <p:cTn fill="hold" id="62" nodeType="withEffect" presetClass="entr" presetID="47" presetSubtype="0">
                                  <p:stCondLst>
                                    <p:cond delay="0"/>
                                  </p:stCondLst>
                                  <p:childTnLst>
                                    <p:set>
                                      <p:cBhvr>
                                        <p:cTn dur="1" fill="hold" id="63">
                                          <p:stCondLst>
                                            <p:cond delay="0"/>
                                          </p:stCondLst>
                                        </p:cTn>
                                        <p:tgtEl>
                                          <p:spTgt spid="5"/>
                                        </p:tgtEl>
                                        <p:attrNameLst>
                                          <p:attrName>style.visibility</p:attrName>
                                        </p:attrNameLst>
                                      </p:cBhvr>
                                      <p:to>
                                        <p:strVal val="visible"/>
                                      </p:to>
                                    </p:set>
                                    <p:animEffect filter="fade" transition="in">
                                      <p:cBhvr>
                                        <p:cTn dur="1000" id="64"/>
                                        <p:tgtEl>
                                          <p:spTgt spid="5"/>
                                        </p:tgtEl>
                                      </p:cBhvr>
                                    </p:animEffect>
                                    <p:anim calcmode="lin" valueType="num">
                                      <p:cBhvr>
                                        <p:cTn dur="1000" fill="hold" id="65"/>
                                        <p:tgtEl>
                                          <p:spTgt spid="5"/>
                                        </p:tgtEl>
                                        <p:attrNameLst>
                                          <p:attrName>ppt_x</p:attrName>
                                        </p:attrNameLst>
                                      </p:cBhvr>
                                      <p:tavLst>
                                        <p:tav tm="0">
                                          <p:val>
                                            <p:strVal val="#ppt_x"/>
                                          </p:val>
                                        </p:tav>
                                        <p:tav tm="100000">
                                          <p:val>
                                            <p:strVal val="#ppt_x"/>
                                          </p:val>
                                        </p:tav>
                                      </p:tavLst>
                                    </p:anim>
                                    <p:anim calcmode="lin" valueType="num">
                                      <p:cBhvr>
                                        <p:cTn dur="1000" fill="hold" id="66"/>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118"/>
      <p:bldP grpId="0" spid="119"/>
      <p:bldP grpId="0" spid="120"/>
      <p:bldP grpId="0" spid="121"/>
      <p:bldP grpId="0" spid="122"/>
      <p:bldP grpId="0" spid="123"/>
      <p:bldP grpId="0" spid="124"/>
      <p:bldP grpId="0" spid="125"/>
      <p:bldP grpId="0" spid="126"/>
      <p:bldP grpId="0" spid="12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3"/>
          <a:stretch>
            <a:fillRect/>
          </a:stretch>
        </a:blipFill>
        <a:effectLst/>
      </p:bgPr>
    </p:bg>
    <p:spTree>
      <p:nvGrpSpPr>
        <p:cNvPr id="1" name=""/>
        <p:cNvGrpSpPr/>
        <p:nvPr/>
      </p:nvGrpSpPr>
      <p:grpSpPr>
        <a:xfrm>
          <a:off x="0" y="0"/>
          <a:ext cx="0" cy="0"/>
        </a:xfrm>
      </p:grpSpPr>
      <p:sp>
        <p:nvSpPr>
          <p:cNvPr id="10242" name="Freeform 5"/>
          <p:cNvSpPr>
            <a:spLocks noEditPoints="1"/>
          </p:cNvSpPr>
          <p:nvPr/>
        </p:nvSpPr>
        <p:spPr>
          <a:xfrm>
            <a:off x="6214710" y="1700213"/>
            <a:ext cx="1617663" cy="1624012"/>
          </a:xfrm>
          <a:custGeom>
            <a:cxnLst>
              <a:cxn ang="0">
                <a:pos x="1617725" y="811398"/>
              </a:cxn>
              <a:cxn ang="0">
                <a:pos x="808863" y="1380183"/>
              </a:cxn>
              <a:cxn ang="0">
                <a:pos x="821284" y="199368"/>
              </a:cxn>
              <a:cxn ang="0">
                <a:pos x="808863" y="199368"/>
              </a:cxn>
              <a:cxn ang="0">
                <a:pos x="853434" y="164185"/>
              </a:cxn>
              <a:cxn ang="0">
                <a:pos x="1125247" y="130469"/>
              </a:cxn>
              <a:cxn ang="0">
                <a:pos x="1173472" y="320308"/>
              </a:cxn>
              <a:cxn ang="0">
                <a:pos x="1144245" y="139997"/>
              </a:cxn>
              <a:cxn ang="0">
                <a:pos x="1208544" y="343030"/>
              </a:cxn>
              <a:cxn ang="0">
                <a:pos x="1357603" y="300518"/>
              </a:cxn>
              <a:cxn ang="0">
                <a:pos x="1364910" y="558523"/>
              </a:cxn>
              <a:cxn ang="0">
                <a:pos x="1281612" y="423657"/>
              </a:cxn>
              <a:cxn ang="0">
                <a:pos x="1557809" y="825324"/>
              </a:cxn>
              <a:cxn ang="0">
                <a:pos x="1415327" y="740300"/>
              </a:cxn>
              <a:cxn ang="0">
                <a:pos x="1415327" y="740300"/>
              </a:cxn>
              <a:cxn ang="0">
                <a:pos x="1553425" y="894224"/>
              </a:cxn>
              <a:cxn ang="0">
                <a:pos x="1332029" y="1126575"/>
              </a:cxn>
              <a:cxn ang="0">
                <a:pos x="1224619" y="1259976"/>
              </a:cxn>
              <a:cxn ang="0">
                <a:pos x="1087982" y="1355995"/>
              </a:cxn>
              <a:cxn ang="0">
                <a:pos x="1207083" y="1276101"/>
              </a:cxn>
              <a:cxn ang="0">
                <a:pos x="1066792" y="1517248"/>
              </a:cxn>
              <a:cxn ang="0">
                <a:pos x="775251" y="1422695"/>
              </a:cxn>
              <a:cxn ang="0">
                <a:pos x="819823" y="1423428"/>
              </a:cxn>
              <a:cxn ang="0">
                <a:pos x="762830" y="1561227"/>
              </a:cxn>
              <a:cxn ang="0">
                <a:pos x="416487" y="1315681"/>
              </a:cxn>
              <a:cxn ang="0">
                <a:pos x="433293" y="1294425"/>
              </a:cxn>
              <a:cxn ang="0">
                <a:pos x="391644" y="1258510"/>
              </a:cxn>
              <a:cxn ang="0">
                <a:pos x="391644" y="1258510"/>
              </a:cxn>
              <a:cxn ang="0">
                <a:pos x="357302" y="1223327"/>
              </a:cxn>
              <a:cxn ang="0">
                <a:pos x="232356" y="1291493"/>
              </a:cxn>
              <a:cxn ang="0">
                <a:pos x="243316" y="1042284"/>
              </a:cxn>
              <a:cxn ang="0">
                <a:pos x="201668" y="876632"/>
              </a:cxn>
              <a:cxn ang="0">
                <a:pos x="222127" y="981447"/>
              </a:cxn>
              <a:cxn ang="0">
                <a:pos x="98642" y="747630"/>
              </a:cxn>
              <a:cxn ang="0">
                <a:pos x="200206" y="854643"/>
              </a:cxn>
              <a:cxn ang="0">
                <a:pos x="114717" y="731504"/>
              </a:cxn>
              <a:cxn ang="0">
                <a:pos x="230164" y="502818"/>
              </a:cxn>
              <a:cxn ang="0">
                <a:pos x="345612" y="221357"/>
              </a:cxn>
              <a:cxn ang="0">
                <a:pos x="360956" y="395804"/>
              </a:cxn>
              <a:cxn ang="0">
                <a:pos x="474942" y="299052"/>
              </a:cxn>
              <a:cxn ang="0">
                <a:pos x="377761" y="378213"/>
              </a:cxn>
              <a:cxn ang="0">
                <a:pos x="442792" y="156123"/>
              </a:cxn>
              <a:cxn ang="0">
                <a:pos x="708029" y="66700"/>
              </a:cxn>
              <a:cxn ang="0">
                <a:pos x="702914" y="139997"/>
              </a:cxn>
              <a:cxn ang="0">
                <a:pos x="732872" y="63768"/>
              </a:cxn>
              <a:cxn ang="0">
                <a:pos x="1405828" y="357689"/>
              </a:cxn>
              <a:cxn ang="0">
                <a:pos x="1446746" y="1205003"/>
              </a:cxn>
              <a:cxn ang="0">
                <a:pos x="1250924" y="1418297"/>
              </a:cxn>
              <a:cxn ang="0">
                <a:pos x="475673" y="1484265"/>
              </a:cxn>
              <a:cxn ang="0">
                <a:pos x="207513" y="490357"/>
              </a:cxn>
            </a:cxnLst>
            <a:rect b="0" l="0" r="0" t="0"/>
            <a:pathLst>
              <a:path h="2214" w="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alpha val="100000"/>
            </a:srgbClr>
          </a:solidFill>
          <a:ln w="9525">
            <a:noFill/>
          </a:ln>
        </p:spPr>
        <p:txBody>
          <a:bodyPr/>
          <a:lstStyle/>
          <a:p>
            <a:endParaRPr altLang="en-US" lang="zh-CN">
              <a:solidFill>
                <a:schemeClr val="tx1"/>
              </a:solidFill>
              <a:latin charset="-122" panose="02010609060101010101" typeface="楷体"/>
              <a:ea charset="-122" panose="02010609060101010101" typeface="楷体"/>
            </a:endParaRPr>
          </a:p>
        </p:txBody>
      </p:sp>
      <p:cxnSp>
        <p:nvCxnSpPr>
          <p:cNvPr id="10243" name="直接连接符 19"/>
          <p:cNvCxnSpPr/>
          <p:nvPr/>
        </p:nvCxnSpPr>
        <p:spPr>
          <a:xfrm>
            <a:off x="4084285" y="4027488"/>
            <a:ext cx="5905500" cy="0"/>
          </a:xfrm>
          <a:prstGeom prst="line">
            <a:avLst/>
          </a:prstGeom>
          <a:ln cap="flat" cmpd="sng" w="9525">
            <a:solidFill>
              <a:srgbClr val="1E2122"/>
            </a:solidFill>
            <a:prstDash val="solid"/>
            <a:headEnd len="med" type="none" w="med"/>
            <a:tailEnd len="med" type="none" w="med"/>
          </a:ln>
        </p:spPr>
      </p:cxnSp>
      <p:sp>
        <p:nvSpPr>
          <p:cNvPr id="10244" name="TextBox 20"/>
          <p:cNvSpPr txBox="1"/>
          <p:nvPr/>
        </p:nvSpPr>
        <p:spPr>
          <a:xfrm>
            <a:off x="4852635" y="3381375"/>
            <a:ext cx="4297680" cy="640080"/>
          </a:xfrm>
          <a:prstGeom prst="rect">
            <a:avLst/>
          </a:prstGeom>
          <a:noFill/>
          <a:ln w="9525">
            <a:noFill/>
          </a:ln>
        </p:spPr>
        <p:txBody>
          <a:bodyPr wrap="none">
            <a:spAutoFit/>
          </a:bodyPr>
          <a:lstStyle/>
          <a:p>
            <a:r>
              <a:rPr altLang="en-US" lang="zh-CN" sz="3600">
                <a:solidFill>
                  <a:schemeClr val="tx1"/>
                </a:solidFill>
                <a:latin charset="-122" panose="02010609060101010101" typeface="楷体"/>
                <a:ea charset="-122" panose="02010609060101010101" typeface="楷体"/>
              </a:rPr>
              <a:t>请输入第一部分标题</a:t>
            </a:r>
          </a:p>
        </p:txBody>
      </p:sp>
      <p:sp>
        <p:nvSpPr>
          <p:cNvPr id="10245" name="TextBox 21"/>
          <p:cNvSpPr txBox="1"/>
          <p:nvPr/>
        </p:nvSpPr>
        <p:spPr>
          <a:xfrm>
            <a:off x="3901723" y="4044950"/>
            <a:ext cx="6199505" cy="1005840"/>
          </a:xfrm>
          <a:prstGeom prst="rect">
            <a:avLst/>
          </a:prstGeom>
          <a:noFill/>
          <a:ln w="9525">
            <a:noFill/>
          </a:ln>
        </p:spPr>
        <p:txBody>
          <a:bodyPr wrap="square">
            <a:spAutoFit/>
          </a:bodyPr>
          <a:lstStyle/>
          <a:p>
            <a:pPr algn="ctr">
              <a:lnSpc>
                <a:spcPct val="150000"/>
              </a:lnSpc>
            </a:pPr>
            <a:r>
              <a:rPr altLang="x-none" lang="en-US" sz="2000">
                <a:solidFill>
                  <a:schemeClr val="tx1"/>
                </a:solidFill>
                <a:latin charset="-122" panose="02010609060101010101" typeface="楷体"/>
                <a:ea charset="-122" panose="02010609060101010101" typeface="楷体"/>
              </a:rPr>
              <a:t>◎这里是小节标题一      ◎这里是小节标题二</a:t>
            </a:r>
          </a:p>
          <a:p>
            <a:pPr algn="ctr">
              <a:lnSpc>
                <a:spcPct val="150000"/>
              </a:lnSpc>
            </a:pPr>
            <a:r>
              <a:rPr altLang="x-none" lang="en-US" sz="2000">
                <a:solidFill>
                  <a:schemeClr val="tx1"/>
                </a:solidFill>
                <a:latin charset="-122" panose="02010609060101010101" typeface="楷体"/>
                <a:ea charset="-122" panose="02010609060101010101" typeface="楷体"/>
              </a:rPr>
              <a:t>◎这里是小节标题三      ◎这里是小节标题四</a:t>
            </a:r>
          </a:p>
        </p:txBody>
      </p:sp>
      <p:sp>
        <p:nvSpPr>
          <p:cNvPr id="10246" name="TextBox 17"/>
          <p:cNvSpPr txBox="1"/>
          <p:nvPr/>
        </p:nvSpPr>
        <p:spPr>
          <a:xfrm>
            <a:off x="6473791" y="1851025"/>
            <a:ext cx="1135380" cy="1234440"/>
          </a:xfrm>
          <a:prstGeom prst="rect">
            <a:avLst/>
          </a:prstGeom>
          <a:noFill/>
          <a:ln w="9525">
            <a:noFill/>
          </a:ln>
        </p:spPr>
        <p:txBody>
          <a:bodyPr wrap="none">
            <a:spAutoFit/>
          </a:bodyPr>
          <a:lstStyle/>
          <a:p>
            <a:r>
              <a:rPr altLang="en-US" lang="zh-CN" sz="7500">
                <a:solidFill>
                  <a:schemeClr val="tx1"/>
                </a:solidFill>
                <a:latin charset="-122" panose="02010609060101010101" typeface="楷体"/>
                <a:ea charset="-122" panose="02010609060101010101" typeface="楷体"/>
              </a:rPr>
              <a:t>贰</a:t>
            </a:r>
          </a:p>
        </p:txBody>
      </p:sp>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0242"/>
                                        </p:tgtEl>
                                        <p:attrNameLst>
                                          <p:attrName>style.visibility</p:attrName>
                                        </p:attrNameLst>
                                      </p:cBhvr>
                                      <p:to>
                                        <p:strVal val="visible"/>
                                      </p:to>
                                    </p:set>
                                    <p:anim calcmode="lin" valueType="num">
                                      <p:cBhvr>
                                        <p:cTn dur="1000" fill="hold" id="7"/>
                                        <p:tgtEl>
                                          <p:spTgt spid="10242"/>
                                        </p:tgtEl>
                                        <p:attrNameLst>
                                          <p:attrName>ppt_w</p:attrName>
                                        </p:attrNameLst>
                                      </p:cBhvr>
                                      <p:tavLst>
                                        <p:tav tm="0">
                                          <p:val>
                                            <p:fltVal val="0"/>
                                          </p:val>
                                        </p:tav>
                                        <p:tav tm="100000">
                                          <p:val>
                                            <p:strVal val="#ppt_w"/>
                                          </p:val>
                                        </p:tav>
                                      </p:tavLst>
                                    </p:anim>
                                    <p:anim calcmode="lin" valueType="num">
                                      <p:cBhvr>
                                        <p:cTn dur="1000" fill="hold" id="8"/>
                                        <p:tgtEl>
                                          <p:spTgt spid="10242"/>
                                        </p:tgtEl>
                                        <p:attrNameLst>
                                          <p:attrName>ppt_h</p:attrName>
                                        </p:attrNameLst>
                                      </p:cBhvr>
                                      <p:tavLst>
                                        <p:tav tm="0">
                                          <p:val>
                                            <p:fltVal val="0"/>
                                          </p:val>
                                        </p:tav>
                                        <p:tav tm="100000">
                                          <p:val>
                                            <p:strVal val="#ppt_h"/>
                                          </p:val>
                                        </p:tav>
                                      </p:tavLst>
                                    </p:anim>
                                    <p:animEffect filter="fade" transition="in">
                                      <p:cBhvr>
                                        <p:cTn dur="1000" id="9"/>
                                        <p:tgtEl>
                                          <p:spTgt spid="10242"/>
                                        </p:tgtEl>
                                      </p:cBhvr>
                                    </p:animEffect>
                                  </p:childTnLst>
                                </p:cTn>
                              </p:par>
                            </p:childTnLst>
                          </p:cTn>
                        </p:par>
                        <p:par>
                          <p:cTn fill="hold" id="10" nodeType="afterGroup">
                            <p:stCondLst>
                              <p:cond delay="1000"/>
                            </p:stCondLst>
                            <p:childTnLst>
                              <p:par>
                                <p:cTn fill="hold" grpId="0" id="11" nodeType="afterEffect" presetClass="entr" presetID="31" presetSubtype="0">
                                  <p:stCondLst>
                                    <p:cond delay="0"/>
                                  </p:stCondLst>
                                  <p:childTnLst>
                                    <p:set>
                                      <p:cBhvr>
                                        <p:cTn dur="1" fill="hold" id="12">
                                          <p:stCondLst>
                                            <p:cond delay="0"/>
                                          </p:stCondLst>
                                        </p:cTn>
                                        <p:tgtEl>
                                          <p:spTgt spid="10246"/>
                                        </p:tgtEl>
                                        <p:attrNameLst>
                                          <p:attrName>style.visibility</p:attrName>
                                        </p:attrNameLst>
                                      </p:cBhvr>
                                      <p:to>
                                        <p:strVal val="visible"/>
                                      </p:to>
                                    </p:set>
                                    <p:anim calcmode="lin" valueType="num">
                                      <p:cBhvr>
                                        <p:cTn dur="1000" fill="hold" id="13"/>
                                        <p:tgtEl>
                                          <p:spTgt spid="10246"/>
                                        </p:tgtEl>
                                        <p:attrNameLst>
                                          <p:attrName>ppt_w</p:attrName>
                                        </p:attrNameLst>
                                      </p:cBhvr>
                                      <p:tavLst>
                                        <p:tav tm="0">
                                          <p:val>
                                            <p:fltVal val="0"/>
                                          </p:val>
                                        </p:tav>
                                        <p:tav tm="100000">
                                          <p:val>
                                            <p:strVal val="#ppt_w"/>
                                          </p:val>
                                        </p:tav>
                                      </p:tavLst>
                                    </p:anim>
                                    <p:anim calcmode="lin" valueType="num">
                                      <p:cBhvr>
                                        <p:cTn dur="1000" fill="hold" id="14"/>
                                        <p:tgtEl>
                                          <p:spTgt spid="10246"/>
                                        </p:tgtEl>
                                        <p:attrNameLst>
                                          <p:attrName>ppt_h</p:attrName>
                                        </p:attrNameLst>
                                      </p:cBhvr>
                                      <p:tavLst>
                                        <p:tav tm="0">
                                          <p:val>
                                            <p:fltVal val="0"/>
                                          </p:val>
                                        </p:tav>
                                        <p:tav tm="100000">
                                          <p:val>
                                            <p:strVal val="#ppt_h"/>
                                          </p:val>
                                        </p:tav>
                                      </p:tavLst>
                                    </p:anim>
                                    <p:anim calcmode="lin" valueType="num">
                                      <p:cBhvr>
                                        <p:cTn dur="1000" fill="hold" id="15"/>
                                        <p:tgtEl>
                                          <p:spTgt spid="10246"/>
                                        </p:tgtEl>
                                        <p:attrNameLst>
                                          <p:attrName>style.rotation</p:attrName>
                                        </p:attrNameLst>
                                      </p:cBhvr>
                                      <p:tavLst>
                                        <p:tav tm="0">
                                          <p:val>
                                            <p:fltVal val="90"/>
                                          </p:val>
                                        </p:tav>
                                        <p:tav tm="100000">
                                          <p:val>
                                            <p:fltVal val="0"/>
                                          </p:val>
                                        </p:tav>
                                      </p:tavLst>
                                    </p:anim>
                                    <p:animEffect filter="fade" transition="in">
                                      <p:cBhvr>
                                        <p:cTn dur="1000" id="16"/>
                                        <p:tgtEl>
                                          <p:spTgt spid="10246"/>
                                        </p:tgtEl>
                                      </p:cBhvr>
                                    </p:animEffect>
                                  </p:childTnLst>
                                </p:cTn>
                              </p:par>
                            </p:childTnLst>
                          </p:cTn>
                        </p:par>
                        <p:par>
                          <p:cTn fill="hold" id="17" nodeType="afterGroup">
                            <p:stCondLst>
                              <p:cond delay="2000"/>
                            </p:stCondLst>
                            <p:childTnLst>
                              <p:par>
                                <p:cTn fill="hold" id="18" nodeType="afterEffect" presetClass="entr" presetID="31" presetSubtype="0">
                                  <p:stCondLst>
                                    <p:cond delay="0"/>
                                  </p:stCondLst>
                                  <p:childTnLst>
                                    <p:set>
                                      <p:cBhvr>
                                        <p:cTn dur="1" fill="hold" id="19">
                                          <p:stCondLst>
                                            <p:cond delay="0"/>
                                          </p:stCondLst>
                                        </p:cTn>
                                        <p:tgtEl>
                                          <p:spTgt spid="10243"/>
                                        </p:tgtEl>
                                        <p:attrNameLst>
                                          <p:attrName>style.visibility</p:attrName>
                                        </p:attrNameLst>
                                      </p:cBhvr>
                                      <p:to>
                                        <p:strVal val="visible"/>
                                      </p:to>
                                    </p:set>
                                    <p:anim calcmode="lin" valueType="num">
                                      <p:cBhvr>
                                        <p:cTn dur="500" fill="hold" id="20"/>
                                        <p:tgtEl>
                                          <p:spTgt spid="10243"/>
                                        </p:tgtEl>
                                        <p:attrNameLst>
                                          <p:attrName>ppt_w</p:attrName>
                                        </p:attrNameLst>
                                      </p:cBhvr>
                                      <p:tavLst>
                                        <p:tav tm="0">
                                          <p:val>
                                            <p:fltVal val="0"/>
                                          </p:val>
                                        </p:tav>
                                        <p:tav tm="100000">
                                          <p:val>
                                            <p:strVal val="#ppt_w"/>
                                          </p:val>
                                        </p:tav>
                                      </p:tavLst>
                                    </p:anim>
                                    <p:anim calcmode="lin" valueType="num">
                                      <p:cBhvr>
                                        <p:cTn dur="500" fill="hold" id="21"/>
                                        <p:tgtEl>
                                          <p:spTgt spid="10243"/>
                                        </p:tgtEl>
                                        <p:attrNameLst>
                                          <p:attrName>ppt_h</p:attrName>
                                        </p:attrNameLst>
                                      </p:cBhvr>
                                      <p:tavLst>
                                        <p:tav tm="0">
                                          <p:val>
                                            <p:fltVal val="0"/>
                                          </p:val>
                                        </p:tav>
                                        <p:tav tm="100000">
                                          <p:val>
                                            <p:strVal val="#ppt_h"/>
                                          </p:val>
                                        </p:tav>
                                      </p:tavLst>
                                    </p:anim>
                                    <p:anim calcmode="lin" valueType="num">
                                      <p:cBhvr>
                                        <p:cTn dur="500" fill="hold" id="22"/>
                                        <p:tgtEl>
                                          <p:spTgt spid="10243"/>
                                        </p:tgtEl>
                                        <p:attrNameLst>
                                          <p:attrName>style.rotation</p:attrName>
                                        </p:attrNameLst>
                                      </p:cBhvr>
                                      <p:tavLst>
                                        <p:tav tm="0">
                                          <p:val>
                                            <p:fltVal val="90"/>
                                          </p:val>
                                        </p:tav>
                                        <p:tav tm="100000">
                                          <p:val>
                                            <p:fltVal val="0"/>
                                          </p:val>
                                        </p:tav>
                                      </p:tavLst>
                                    </p:anim>
                                    <p:animEffect filter="fade" transition="in">
                                      <p:cBhvr>
                                        <p:cTn dur="500" id="23"/>
                                        <p:tgtEl>
                                          <p:spTgt spid="10243"/>
                                        </p:tgtEl>
                                      </p:cBhvr>
                                    </p:animEffect>
                                  </p:childTnLst>
                                </p:cTn>
                              </p:par>
                            </p:childTnLst>
                          </p:cTn>
                        </p:par>
                        <p:par>
                          <p:cTn fill="hold" id="24" nodeType="afterGroup">
                            <p:stCondLst>
                              <p:cond delay="25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10244"/>
                                        </p:tgtEl>
                                        <p:attrNameLst>
                                          <p:attrName>style.visibility</p:attrName>
                                        </p:attrNameLst>
                                      </p:cBhvr>
                                      <p:to>
                                        <p:strVal val="visible"/>
                                      </p:to>
                                    </p:set>
                                    <p:anim calcmode="lin" valueType="num">
                                      <p:cBhvr>
                                        <p:cTn dur="500" fill="hold" id="27"/>
                                        <p:tgtEl>
                                          <p:spTgt spid="1024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10244"/>
                                        </p:tgtEl>
                                        <p:attrNameLst>
                                          <p:attrName>ppt_y</p:attrName>
                                        </p:attrNameLst>
                                      </p:cBhvr>
                                      <p:tavLst>
                                        <p:tav tm="0">
                                          <p:val>
                                            <p:strVal val="#ppt_y"/>
                                          </p:val>
                                        </p:tav>
                                        <p:tav tm="100000">
                                          <p:val>
                                            <p:strVal val="#ppt_y"/>
                                          </p:val>
                                        </p:tav>
                                      </p:tavLst>
                                    </p:anim>
                                    <p:anim calcmode="lin" valueType="num">
                                      <p:cBhvr>
                                        <p:cTn dur="500" fill="hold" id="29"/>
                                        <p:tgtEl>
                                          <p:spTgt spid="1024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1024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10244"/>
                                        </p:tgtEl>
                                      </p:cBhvr>
                                    </p:animEffect>
                                  </p:childTnLst>
                                </p:cTn>
                              </p:par>
                            </p:childTnLst>
                          </p:cTn>
                        </p:par>
                        <p:par>
                          <p:cTn fill="hold" id="32" nodeType="afterGroup">
                            <p:stCondLst>
                              <p:cond delay="3000"/>
                            </p:stCondLst>
                            <p:childTnLst>
                              <p:par>
                                <p:cTn fill="hold" grpId="0" id="33" nodeType="afterEffect" presetClass="entr" presetID="22" presetSubtype="1">
                                  <p:stCondLst>
                                    <p:cond delay="0"/>
                                  </p:stCondLst>
                                  <p:childTnLst>
                                    <p:set>
                                      <p:cBhvr>
                                        <p:cTn dur="1" fill="hold" id="34">
                                          <p:stCondLst>
                                            <p:cond delay="0"/>
                                          </p:stCondLst>
                                        </p:cTn>
                                        <p:tgtEl>
                                          <p:spTgt spid="10245"/>
                                        </p:tgtEl>
                                        <p:attrNameLst>
                                          <p:attrName>style.visibility</p:attrName>
                                        </p:attrNameLst>
                                      </p:cBhvr>
                                      <p:to>
                                        <p:strVal val="visible"/>
                                      </p:to>
                                    </p:set>
                                    <p:animEffect filter="wipe(up)" transition="in">
                                      <p:cBhvr>
                                        <p:cTn dur="500" id="35"/>
                                        <p:tgtEl>
                                          <p:spTgt spid="102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44"/>
      <p:bldP grpId="0" spid="10245"/>
      <p:bldP grpId="0" spid="1024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4"/>
          <a:stretch>
            <a:fillRect/>
          </a:stretch>
        </a:blipFill>
        <a:effectLst/>
      </p:bgPr>
    </p:bg>
    <p:spTree>
      <p:nvGrpSpPr>
        <p:cNvPr id="1" name=""/>
        <p:cNvGrpSpPr/>
        <p:nvPr/>
      </p:nvGrpSpPr>
      <p:grpSpPr>
        <a:xfrm>
          <a:off x="0" y="0"/>
          <a:ext cx="0" cy="0"/>
        </a:xfrm>
      </p:grpSpPr>
      <p:sp>
        <p:nvSpPr>
          <p:cNvPr id="40962" name="TextBox 1"/>
          <p:cNvSpPr txBox="1"/>
          <p:nvPr/>
        </p:nvSpPr>
        <p:spPr>
          <a:xfrm>
            <a:off x="258445" y="1769745"/>
            <a:ext cx="579120" cy="3289935"/>
          </a:xfrm>
          <a:prstGeom prst="rect">
            <a:avLst/>
          </a:prstGeom>
          <a:noFill/>
          <a:ln w="9525">
            <a:noFill/>
          </a:ln>
        </p:spPr>
        <p:txBody>
          <a:bodyPr vert="eaVert" wrap="square">
            <a:spAutoFit/>
          </a:bodyPr>
          <a:lstStyle/>
          <a:p>
            <a:pPr algn="ctr"/>
            <a:r>
              <a:rPr altLang="en-US" lang="zh-CN" sz="2600">
                <a:latin charset="-122" panose="02010609060101010101" typeface="楷体"/>
                <a:ea charset="-122" panose="02010609060101010101" typeface="楷体"/>
              </a:rPr>
              <a:t>请输入您的标题</a:t>
            </a:r>
          </a:p>
        </p:txBody>
      </p:sp>
      <p:grpSp>
        <p:nvGrpSpPr>
          <p:cNvPr id="2" name="Group 7"/>
          <p:cNvGrpSpPr/>
          <p:nvPr/>
        </p:nvGrpSpPr>
        <p:grpSpPr>
          <a:xfrm>
            <a:off x="2383790" y="2279650"/>
            <a:ext cx="557213" cy="557213"/>
            <a:chExt cx="987777" cy="987777"/>
          </a:xfrm>
        </p:grpSpPr>
        <p:sp>
          <p:nvSpPr>
            <p:cNvPr id="3" name="Folded Corner 3"/>
            <p:cNvSpPr>
              <a:spLocks noChangeArrowheads="1"/>
            </p:cNvSpPr>
            <p:nvPr/>
          </p:nvSpPr>
          <p:spPr bwMode="auto">
            <a:xfrm>
              <a:off x="637" y="665"/>
              <a:ext cx="979536" cy="979566"/>
            </a:xfrm>
            <a:prstGeom prst="foldedCorner">
              <a:avLst>
                <a:gd fmla="val 32255" name="adj"/>
              </a:avLst>
            </a:prstGeom>
            <a:solidFill>
              <a:srgbClr val="262224"/>
            </a:solidFill>
            <a:ln>
              <a:noFill/>
            </a:ln>
            <a:extLst>
              <a:ext uri="{91240B29-F687-4F45-9708-019B960494DF}">
                <a14:hiddenLine w="9525">
                  <a:solidFill>
                    <a:srgbClr val="000000"/>
                  </a:solidFill>
                  <a:rou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zh-CN" lang="en-US" sz="1800">
                <a:solidFill>
                  <a:srgbClr val="FFFFFF"/>
                </a:solidFill>
                <a:latin charset="-122" panose="02010609060101010101" typeface="楷体"/>
                <a:ea charset="-122" panose="02010609060101010101" typeface="楷体"/>
                <a:cs typeface="Roboto Regular"/>
              </a:endParaRPr>
            </a:p>
          </p:txBody>
        </p:sp>
        <p:sp>
          <p:nvSpPr>
            <p:cNvPr id="4" name="Rectangle 4"/>
            <p:cNvSpPr>
              <a:spLocks noChangeArrowheads="1"/>
            </p:cNvSpPr>
            <p:nvPr/>
          </p:nvSpPr>
          <p:spPr bwMode="auto">
            <a:xfrm>
              <a:off x="179509" y="230650"/>
              <a:ext cx="621791" cy="6530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zh-CN" lang="en-US" sz="1800">
                <a:solidFill>
                  <a:srgbClr val="FFFFFF"/>
                </a:solidFill>
                <a:latin charset="-122" panose="02010609060101010101" typeface="楷体"/>
                <a:ea charset="-122" panose="02010609060101010101" typeface="楷体"/>
                <a:cs typeface="Roboto Regular"/>
              </a:endParaRPr>
            </a:p>
          </p:txBody>
        </p:sp>
        <p:sp>
          <p:nvSpPr>
            <p:cNvPr id="5" name="Rectangle 27"/>
            <p:cNvSpPr>
              <a:spLocks noChangeArrowheads="1"/>
            </p:cNvSpPr>
            <p:nvPr/>
          </p:nvSpPr>
          <p:spPr bwMode="auto">
            <a:xfrm>
              <a:off x="179509" y="383973"/>
              <a:ext cx="621791" cy="6246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zh-CN" lang="en-US" sz="1800">
                <a:solidFill>
                  <a:srgbClr val="FFFFFF"/>
                </a:solidFill>
                <a:latin charset="-122" panose="02010609060101010101" typeface="楷体"/>
                <a:ea charset="-122" panose="02010609060101010101" typeface="楷体"/>
                <a:cs typeface="Roboto Regular"/>
              </a:endParaRPr>
            </a:p>
          </p:txBody>
        </p:sp>
        <p:sp>
          <p:nvSpPr>
            <p:cNvPr id="6" name="Rectangle 28"/>
            <p:cNvSpPr>
              <a:spLocks noChangeArrowheads="1"/>
            </p:cNvSpPr>
            <p:nvPr/>
          </p:nvSpPr>
          <p:spPr bwMode="auto">
            <a:xfrm>
              <a:off x="179509" y="534458"/>
              <a:ext cx="621791" cy="65304"/>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zh-CN" lang="en-US" sz="1800">
                <a:solidFill>
                  <a:srgbClr val="FFFFFF"/>
                </a:solidFill>
                <a:latin charset="-122" panose="02010609060101010101" typeface="楷体"/>
                <a:ea charset="-122" panose="02010609060101010101" typeface="楷体"/>
                <a:cs typeface="Roboto Regular"/>
              </a:endParaRPr>
            </a:p>
          </p:txBody>
        </p:sp>
      </p:grpSp>
      <p:grpSp>
        <p:nvGrpSpPr>
          <p:cNvPr id="7" name="Group 44"/>
          <p:cNvGrpSpPr/>
          <p:nvPr/>
        </p:nvGrpSpPr>
        <p:grpSpPr>
          <a:xfrm>
            <a:off x="2391728" y="4700588"/>
            <a:ext cx="554037" cy="555625"/>
            <a:chExt cx="550938" cy="552543"/>
          </a:xfrm>
        </p:grpSpPr>
        <p:sp>
          <p:nvSpPr>
            <p:cNvPr id="8" name="Folded Corner 32"/>
            <p:cNvSpPr>
              <a:spLocks noChangeArrowheads="1"/>
            </p:cNvSpPr>
            <p:nvPr/>
          </p:nvSpPr>
          <p:spPr bwMode="auto">
            <a:xfrm>
              <a:off x="0" y="0"/>
              <a:ext cx="550938" cy="552543"/>
            </a:xfrm>
            <a:prstGeom prst="foldedCorner">
              <a:avLst>
                <a:gd fmla="val 32255" name="adj"/>
              </a:avLst>
            </a:prstGeom>
            <a:solidFill>
              <a:srgbClr val="262224"/>
            </a:solidFill>
            <a:ln>
              <a:noFill/>
            </a:ln>
            <a:extLst>
              <a:ext uri="{91240B29-F687-4F45-9708-019B960494DF}">
                <a14:hiddenLine w="9525">
                  <a:solidFill>
                    <a:srgbClr val="000000"/>
                  </a:solidFill>
                  <a:rou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zh-CN" lang="en-US" sz="1800">
                <a:solidFill>
                  <a:srgbClr val="FFFFFF"/>
                </a:solidFill>
                <a:latin charset="-122" panose="02010609060101010101" typeface="楷体"/>
                <a:ea charset="-122" panose="02010609060101010101" typeface="楷体"/>
                <a:cs typeface="Roboto Regular"/>
              </a:endParaRPr>
            </a:p>
          </p:txBody>
        </p:sp>
        <p:sp>
          <p:nvSpPr>
            <p:cNvPr id="9" name="Pie 42"/>
            <p:cNvSpPr/>
            <p:nvPr/>
          </p:nvSpPr>
          <p:spPr bwMode="auto">
            <a:xfrm>
              <a:off x="128606" y="109555"/>
              <a:ext cx="293727" cy="293738"/>
            </a:xfrm>
            <a:custGeom>
              <a:gdLst>
                <a:gd fmla="*/ 293727 w 293727" name="T0"/>
                <a:gd fmla="*/ 146869 h 293738" name="T1"/>
                <a:gd fmla="*/ 146863 w 293727" name="T2"/>
                <a:gd fmla="*/ 293738 h 293738" name="T3"/>
                <a:gd fmla="*/ -1 w 293727" name="T4"/>
                <a:gd fmla="*/ 146869 h 293738" name="T5"/>
                <a:gd fmla="*/ 146863 w 293727" name="T6"/>
                <a:gd fmla="*/ 0 h 293738" name="T7"/>
                <a:gd fmla="*/ 146864 w 293727" name="T8"/>
                <a:gd fmla="*/ 146869 h 293738" name="T9"/>
                <a:gd fmla="*/ 293727 w 293727" name="T10"/>
                <a:gd fmla="*/ 146869 h 29373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93738" w="293727">
                  <a:moveTo>
                    <a:pt x="293727" y="146869"/>
                  </a:moveTo>
                  <a:cubicBezTo>
                    <a:pt x="293727" y="227983"/>
                    <a:pt x="227974" y="293738"/>
                    <a:pt x="146863" y="293738"/>
                  </a:cubicBezTo>
                  <a:cubicBezTo>
                    <a:pt x="65752" y="293738"/>
                    <a:pt x="-1" y="227983"/>
                    <a:pt x="-1" y="146869"/>
                  </a:cubicBezTo>
                  <a:cubicBezTo>
                    <a:pt x="-1" y="65755"/>
                    <a:pt x="65752" y="0"/>
                    <a:pt x="146863" y="0"/>
                  </a:cubicBezTo>
                  <a:cubicBezTo>
                    <a:pt x="146863" y="48956"/>
                    <a:pt x="146864" y="97913"/>
                    <a:pt x="146864" y="146869"/>
                  </a:cubicBezTo>
                  <a:lnTo>
                    <a:pt x="293727" y="146869"/>
                  </a:lnTo>
                  <a:close/>
                </a:path>
              </a:pathLst>
            </a:custGeom>
            <a:solidFill>
              <a:schemeClr val="bg1"/>
            </a:solidFill>
            <a:ln>
              <a:noFill/>
            </a:ln>
            <a:extLst>
              <a:ext uri="{91240B29-F687-4F45-9708-019B960494DF}">
                <a14:hiddenLine w="9525">
                  <a:solidFill>
                    <a:srgbClr val="000000"/>
                  </a:solidFill>
                  <a:round/>
                </a14:hiddenLine>
              </a:ext>
            </a:extLst>
          </p:spPr>
          <p:txBody>
            <a:bodyPr anchor="ctr"/>
            <a:lstStyle/>
            <a:p>
              <a:endParaRPr altLang="en-US" lang="zh-CN">
                <a:latin charset="-122" panose="02010609060101010101" typeface="楷体"/>
                <a:ea charset="-122" panose="02010609060101010101" typeface="楷体"/>
              </a:endParaRPr>
            </a:p>
          </p:txBody>
        </p:sp>
      </p:grpSp>
      <p:cxnSp>
        <p:nvCxnSpPr>
          <p:cNvPr id="10" name="Straight Connector 38"/>
          <p:cNvCxnSpPr>
            <a:cxnSpLocks noChangeShapeType="1"/>
          </p:cNvCxnSpPr>
          <p:nvPr/>
        </p:nvCxnSpPr>
        <p:spPr bwMode="auto">
          <a:xfrm>
            <a:off x="2210753" y="3797300"/>
            <a:ext cx="8599487" cy="0"/>
          </a:xfrm>
          <a:prstGeom prst="line">
            <a:avLst/>
          </a:prstGeom>
          <a:noFill/>
          <a:ln w="12700">
            <a:solidFill>
              <a:srgbClr val="8D8D8D"/>
            </a:solidFill>
            <a:round/>
          </a:ln>
          <a:extLst>
            <a:ext uri="{909E8E84-426E-40DD-AFC4-6F175D3DCCD1}">
              <a14:hiddenFill>
                <a:noFill/>
              </a14:hiddenFill>
            </a:ext>
          </a:extLst>
        </p:spPr>
      </p:cxnSp>
      <p:sp>
        <p:nvSpPr>
          <p:cNvPr id="11" name="文本框 20"/>
          <p:cNvSpPr txBox="1">
            <a:spLocks noChangeArrowheads="1"/>
          </p:cNvSpPr>
          <p:nvPr/>
        </p:nvSpPr>
        <p:spPr bwMode="auto">
          <a:xfrm>
            <a:off x="3677087" y="2179631"/>
            <a:ext cx="7031553"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sz="1400">
                <a:solidFill>
                  <a:srgbClr val="515151"/>
                </a:solidFill>
                <a:latin charset="-122" panose="02010609060101010101" typeface="楷体"/>
                <a:ea charset="-122" panose="02010609060101010101" typeface="楷体"/>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12" name="TextBox 10"/>
          <p:cNvSpPr txBox="1">
            <a:spLocks noChangeArrowheads="1"/>
          </p:cNvSpPr>
          <p:nvPr/>
        </p:nvSpPr>
        <p:spPr bwMode="auto">
          <a:xfrm>
            <a:off x="3474403" y="1770063"/>
            <a:ext cx="263607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b="1" lang="zh-CN" sz="2000">
                <a:solidFill>
                  <a:srgbClr val="515151"/>
                </a:solidFill>
                <a:latin charset="-122" panose="02010609060101010101" typeface="楷体"/>
                <a:ea charset="-122" panose="02010609060101010101" typeface="楷体"/>
              </a:rPr>
              <a:t>单击此处添加标题</a:t>
            </a:r>
          </a:p>
        </p:txBody>
      </p:sp>
      <p:sp>
        <p:nvSpPr>
          <p:cNvPr id="13" name="文本框 23"/>
          <p:cNvSpPr txBox="1">
            <a:spLocks noChangeArrowheads="1"/>
          </p:cNvSpPr>
          <p:nvPr/>
        </p:nvSpPr>
        <p:spPr bwMode="auto">
          <a:xfrm>
            <a:off x="3686612" y="4700586"/>
            <a:ext cx="7031553"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sz="1400">
                <a:solidFill>
                  <a:srgbClr val="515151"/>
                </a:solidFill>
                <a:latin charset="-122" panose="02010609060101010101" typeface="楷体"/>
                <a:ea charset="-122" panose="02010609060101010101" typeface="楷体"/>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14" name="TextBox 10"/>
          <p:cNvSpPr txBox="1">
            <a:spLocks noChangeArrowheads="1"/>
          </p:cNvSpPr>
          <p:nvPr/>
        </p:nvSpPr>
        <p:spPr bwMode="auto">
          <a:xfrm>
            <a:off x="3483928" y="4291013"/>
            <a:ext cx="263607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b="1" lang="zh-CN" sz="2000">
                <a:solidFill>
                  <a:srgbClr val="515151"/>
                </a:solidFill>
                <a:latin charset="-122" panose="02010609060101010101" typeface="楷体"/>
                <a:ea charset="-122" panose="02010609060101010101" typeface="楷体"/>
              </a:rPr>
              <a:t>单击此处添加标题</a:t>
            </a:r>
          </a:p>
        </p:txBody>
      </p:sp>
      <p:pic>
        <p:nvPicPr>
          <p:cNvPr id="7175" name="图片 26"/>
          <p:cNvPicPr>
            <a:picLocks noChangeArrowheads="1" noChangeAspect="1"/>
          </p:cNvPicPr>
          <p:nvPr/>
        </p:nvPicPr>
        <p:blipFill>
          <a:blip r:embed="rId3">
            <a:extLst>
              <a:ext uri="{28A0092B-C50C-407E-A947-70E740481C1C}">
                <a14:useLocalDpi val="0"/>
              </a:ext>
            </a:extLst>
          </a:blip>
          <a:stretch>
            <a:fillRect/>
          </a:stretch>
        </p:blipFill>
        <p:spPr bwMode="auto">
          <a:xfrm rot="-1825122">
            <a:off x="1518603" y="1458807"/>
            <a:ext cx="2298700" cy="222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5" name="图片 27"/>
          <p:cNvPicPr>
            <a:picLocks noChangeArrowheads="1" noChangeAspect="1"/>
          </p:cNvPicPr>
          <p:nvPr/>
        </p:nvPicPr>
        <p:blipFill>
          <a:blip r:embed="rId3">
            <a:extLst>
              <a:ext uri="{28A0092B-C50C-407E-A947-70E740481C1C}">
                <a14:useLocalDpi val="0"/>
              </a:ext>
            </a:extLst>
          </a:blip>
          <a:stretch>
            <a:fillRect/>
          </a:stretch>
        </p:blipFill>
        <p:spPr bwMode="auto">
          <a:xfrm rot="-1825122">
            <a:off x="1518603" y="3906838"/>
            <a:ext cx="2298700" cy="222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zo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62"/>
                                        </p:tgtEl>
                                        <p:attrNameLst>
                                          <p:attrName>style.visibility</p:attrName>
                                        </p:attrNameLst>
                                      </p:cBhvr>
                                      <p:to>
                                        <p:strVal val="visible"/>
                                      </p:to>
                                    </p:set>
                                    <p:anim calcmode="lin" valueType="num">
                                      <p:cBhvr>
                                        <p:cTn dur="500" fill="hold" id="7"/>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62"/>
                                        </p:tgtEl>
                                        <p:attrNameLst>
                                          <p:attrName>ppt_y</p:attrName>
                                        </p:attrNameLst>
                                      </p:cBhvr>
                                      <p:tavLst>
                                        <p:tav tm="0">
                                          <p:val>
                                            <p:strVal val="#ppt_y"/>
                                          </p:val>
                                        </p:tav>
                                        <p:tav tm="100000">
                                          <p:val>
                                            <p:strVal val="#ppt_y"/>
                                          </p:val>
                                        </p:tav>
                                      </p:tavLst>
                                    </p:anim>
                                    <p:anim calcmode="lin" valueType="num">
                                      <p:cBhvr>
                                        <p:cTn dur="500" fill="hold" id="9"/>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0962"/>
                                        </p:tgtEl>
                                      </p:cBhvr>
                                    </p:animEffect>
                                  </p:childTnLst>
                                </p:cTn>
                              </p:par>
                              <p:par>
                                <p:cTn fill="hold" id="12" nodeType="withEffect" presetClass="entr" presetID="30" presetSubtype="0">
                                  <p:stCondLst>
                                    <p:cond delay="0"/>
                                  </p:stCondLst>
                                  <p:childTnLst>
                                    <p:set>
                                      <p:cBhvr>
                                        <p:cTn dur="1" fill="hold" id="13">
                                          <p:stCondLst>
                                            <p:cond delay="0"/>
                                          </p:stCondLst>
                                        </p:cTn>
                                        <p:tgtEl>
                                          <p:spTgt spid="2"/>
                                        </p:tgtEl>
                                        <p:attrNameLst>
                                          <p:attrName>style.visibility</p:attrName>
                                        </p:attrNameLst>
                                      </p:cBhvr>
                                      <p:to>
                                        <p:strVal val="visible"/>
                                      </p:to>
                                    </p:set>
                                    <p:animEffect filter="fade" transition="in">
                                      <p:cBhvr>
                                        <p:cTn decel="100000" dur="800" id="14"/>
                                        <p:tgtEl>
                                          <p:spTgt spid="2"/>
                                        </p:tgtEl>
                                      </p:cBhvr>
                                    </p:animEffect>
                                    <p:anim calcmode="lin" valueType="num">
                                      <p:cBhvr>
                                        <p:cTn decel="100000" dur="800" fill="hold" id="15"/>
                                        <p:tgtEl>
                                          <p:spTgt spid="2"/>
                                        </p:tgtEl>
                                        <p:attrNameLst>
                                          <p:attrName>style.rotation</p:attrName>
                                        </p:attrNameLst>
                                      </p:cBhvr>
                                      <p:tavLst>
                                        <p:tav tm="0">
                                          <p:val>
                                            <p:fltVal val="-90"/>
                                          </p:val>
                                        </p:tav>
                                        <p:tav tm="100000">
                                          <p:val>
                                            <p:fltVal val="0"/>
                                          </p:val>
                                        </p:tav>
                                      </p:tavLst>
                                    </p:anim>
                                    <p:anim calcmode="lin" valueType="num">
                                      <p:cBhvr>
                                        <p:cTn decel="100000" dur="800" fill="hold" id="16"/>
                                        <p:tgtEl>
                                          <p:spTgt spid="2"/>
                                        </p:tgtEl>
                                        <p:attrNameLst>
                                          <p:attrName>ppt_x</p:attrName>
                                        </p:attrNameLst>
                                      </p:cBhvr>
                                      <p:tavLst>
                                        <p:tav tm="0">
                                          <p:val>
                                            <p:strVal val="#ppt_x+0.4"/>
                                          </p:val>
                                        </p:tav>
                                        <p:tav tm="100000">
                                          <p:val>
                                            <p:strVal val="#ppt_x-0.05"/>
                                          </p:val>
                                        </p:tav>
                                      </p:tavLst>
                                    </p:anim>
                                    <p:anim calcmode="lin" valueType="num">
                                      <p:cBhvr>
                                        <p:cTn decel="100000" dur="800" fill="hold" id="17"/>
                                        <p:tgtEl>
                                          <p:spTgt spid="2"/>
                                        </p:tgtEl>
                                        <p:attrNameLst>
                                          <p:attrName>ppt_y</p:attrName>
                                        </p:attrNameLst>
                                      </p:cBhvr>
                                      <p:tavLst>
                                        <p:tav tm="0">
                                          <p:val>
                                            <p:strVal val="#ppt_y-0.4"/>
                                          </p:val>
                                        </p:tav>
                                        <p:tav tm="100000">
                                          <p:val>
                                            <p:strVal val="#ppt_y+0.1"/>
                                          </p:val>
                                        </p:tav>
                                      </p:tavLst>
                                    </p:anim>
                                    <p:anim calcmode="lin" valueType="num">
                                      <p:cBhvr>
                                        <p:cTn accel="100000" dur="200" fill="hold" id="18">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accel="100000" dur="200" fill="hold" id="19">
                                          <p:stCondLst>
                                            <p:cond delay="800"/>
                                          </p:stCondLst>
                                        </p:cTn>
                                        <p:tgtEl>
                                          <p:spTgt spid="2"/>
                                        </p:tgtEl>
                                        <p:attrNameLst>
                                          <p:attrName>ppt_y</p:attrName>
                                        </p:attrNameLst>
                                      </p:cBhvr>
                                      <p:tavLst>
                                        <p:tav tm="0">
                                          <p:val>
                                            <p:strVal val="#ppt_y+0.1"/>
                                          </p:val>
                                        </p:tav>
                                        <p:tav tm="100000">
                                          <p:val>
                                            <p:strVal val="#ppt_y"/>
                                          </p:val>
                                        </p:tav>
                                      </p:tavLst>
                                    </p:anim>
                                  </p:childTnLst>
                                </p:cTn>
                              </p:par>
                              <p:par>
                                <p:cTn fill="hold" id="20" nodeType="withEffect" presetClass="entr" presetID="30" presetSubtype="0">
                                  <p:stCondLst>
                                    <p:cond delay="0"/>
                                  </p:stCondLst>
                                  <p:childTnLst>
                                    <p:set>
                                      <p:cBhvr>
                                        <p:cTn dur="1" fill="hold" id="21">
                                          <p:stCondLst>
                                            <p:cond delay="0"/>
                                          </p:stCondLst>
                                        </p:cTn>
                                        <p:tgtEl>
                                          <p:spTgt spid="7"/>
                                        </p:tgtEl>
                                        <p:attrNameLst>
                                          <p:attrName>style.visibility</p:attrName>
                                        </p:attrNameLst>
                                      </p:cBhvr>
                                      <p:to>
                                        <p:strVal val="visible"/>
                                      </p:to>
                                    </p:set>
                                    <p:animEffect filter="fade" transition="in">
                                      <p:cBhvr>
                                        <p:cTn decel="100000" dur="800" id="22"/>
                                        <p:tgtEl>
                                          <p:spTgt spid="7"/>
                                        </p:tgtEl>
                                      </p:cBhvr>
                                    </p:animEffect>
                                    <p:anim calcmode="lin" valueType="num">
                                      <p:cBhvr>
                                        <p:cTn decel="100000" dur="800" fill="hold" id="23"/>
                                        <p:tgtEl>
                                          <p:spTgt spid="7"/>
                                        </p:tgtEl>
                                        <p:attrNameLst>
                                          <p:attrName>style.rotation</p:attrName>
                                        </p:attrNameLst>
                                      </p:cBhvr>
                                      <p:tavLst>
                                        <p:tav tm="0">
                                          <p:val>
                                            <p:fltVal val="-90"/>
                                          </p:val>
                                        </p:tav>
                                        <p:tav tm="100000">
                                          <p:val>
                                            <p:fltVal val="0"/>
                                          </p:val>
                                        </p:tav>
                                      </p:tavLst>
                                    </p:anim>
                                    <p:anim calcmode="lin" valueType="num">
                                      <p:cBhvr>
                                        <p:cTn decel="100000" dur="800" fill="hold" id="24"/>
                                        <p:tgtEl>
                                          <p:spTgt spid="7"/>
                                        </p:tgtEl>
                                        <p:attrNameLst>
                                          <p:attrName>ppt_x</p:attrName>
                                        </p:attrNameLst>
                                      </p:cBhvr>
                                      <p:tavLst>
                                        <p:tav tm="0">
                                          <p:val>
                                            <p:strVal val="#ppt_x+0.4"/>
                                          </p:val>
                                        </p:tav>
                                        <p:tav tm="100000">
                                          <p:val>
                                            <p:strVal val="#ppt_x-0.05"/>
                                          </p:val>
                                        </p:tav>
                                      </p:tavLst>
                                    </p:anim>
                                    <p:anim calcmode="lin" valueType="num">
                                      <p:cBhvr>
                                        <p:cTn decel="100000" dur="800" fill="hold" id="25"/>
                                        <p:tgtEl>
                                          <p:spTgt spid="7"/>
                                        </p:tgtEl>
                                        <p:attrNameLst>
                                          <p:attrName>ppt_y</p:attrName>
                                        </p:attrNameLst>
                                      </p:cBhvr>
                                      <p:tavLst>
                                        <p:tav tm="0">
                                          <p:val>
                                            <p:strVal val="#ppt_y-0.4"/>
                                          </p:val>
                                        </p:tav>
                                        <p:tav tm="100000">
                                          <p:val>
                                            <p:strVal val="#ppt_y+0.1"/>
                                          </p:val>
                                        </p:tav>
                                      </p:tavLst>
                                    </p:anim>
                                    <p:anim calcmode="lin" valueType="num">
                                      <p:cBhvr>
                                        <p:cTn accel="100000" dur="200" fill="hold" id="26">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accel="100000" dur="200" fill="hold" id="27">
                                          <p:stCondLst>
                                            <p:cond delay="800"/>
                                          </p:stCondLst>
                                        </p:cTn>
                                        <p:tgtEl>
                                          <p:spTgt spid="7"/>
                                        </p:tgtEl>
                                        <p:attrNameLst>
                                          <p:attrName>ppt_y</p:attrName>
                                        </p:attrNameLst>
                                      </p:cBhvr>
                                      <p:tavLst>
                                        <p:tav tm="0">
                                          <p:val>
                                            <p:strVal val="#ppt_y+0.1"/>
                                          </p:val>
                                        </p:tav>
                                        <p:tav tm="100000">
                                          <p:val>
                                            <p:strVal val="#ppt_y"/>
                                          </p:val>
                                        </p:tav>
                                      </p:tavLst>
                                    </p:anim>
                                  </p:childTnLst>
                                </p:cTn>
                              </p:par>
                              <p:par>
                                <p:cTn fill="hold" id="28" nodeType="withEffect" presetClass="entr" presetID="30" presetSubtype="0">
                                  <p:stCondLst>
                                    <p:cond delay="0"/>
                                  </p:stCondLst>
                                  <p:childTnLst>
                                    <p:set>
                                      <p:cBhvr>
                                        <p:cTn dur="1" fill="hold" id="29">
                                          <p:stCondLst>
                                            <p:cond delay="0"/>
                                          </p:stCondLst>
                                        </p:cTn>
                                        <p:tgtEl>
                                          <p:spTgt spid="10"/>
                                        </p:tgtEl>
                                        <p:attrNameLst>
                                          <p:attrName>style.visibility</p:attrName>
                                        </p:attrNameLst>
                                      </p:cBhvr>
                                      <p:to>
                                        <p:strVal val="visible"/>
                                      </p:to>
                                    </p:set>
                                    <p:animEffect filter="fade" transition="in">
                                      <p:cBhvr>
                                        <p:cTn decel="100000" dur="800" id="30"/>
                                        <p:tgtEl>
                                          <p:spTgt spid="10"/>
                                        </p:tgtEl>
                                      </p:cBhvr>
                                    </p:animEffect>
                                    <p:anim calcmode="lin" valueType="num">
                                      <p:cBhvr>
                                        <p:cTn decel="100000" dur="800" fill="hold" id="31"/>
                                        <p:tgtEl>
                                          <p:spTgt spid="10"/>
                                        </p:tgtEl>
                                        <p:attrNameLst>
                                          <p:attrName>style.rotation</p:attrName>
                                        </p:attrNameLst>
                                      </p:cBhvr>
                                      <p:tavLst>
                                        <p:tav tm="0">
                                          <p:val>
                                            <p:fltVal val="-90"/>
                                          </p:val>
                                        </p:tav>
                                        <p:tav tm="100000">
                                          <p:val>
                                            <p:fltVal val="0"/>
                                          </p:val>
                                        </p:tav>
                                      </p:tavLst>
                                    </p:anim>
                                    <p:anim calcmode="lin" valueType="num">
                                      <p:cBhvr>
                                        <p:cTn decel="100000" dur="800" fill="hold" id="32"/>
                                        <p:tgtEl>
                                          <p:spTgt spid="10"/>
                                        </p:tgtEl>
                                        <p:attrNameLst>
                                          <p:attrName>ppt_x</p:attrName>
                                        </p:attrNameLst>
                                      </p:cBhvr>
                                      <p:tavLst>
                                        <p:tav tm="0">
                                          <p:val>
                                            <p:strVal val="#ppt_x+0.4"/>
                                          </p:val>
                                        </p:tav>
                                        <p:tav tm="100000">
                                          <p:val>
                                            <p:strVal val="#ppt_x-0.05"/>
                                          </p:val>
                                        </p:tav>
                                      </p:tavLst>
                                    </p:anim>
                                    <p:anim calcmode="lin" valueType="num">
                                      <p:cBhvr>
                                        <p:cTn decel="100000" dur="800" fill="hold" id="33"/>
                                        <p:tgtEl>
                                          <p:spTgt spid="10"/>
                                        </p:tgtEl>
                                        <p:attrNameLst>
                                          <p:attrName>ppt_y</p:attrName>
                                        </p:attrNameLst>
                                      </p:cBhvr>
                                      <p:tavLst>
                                        <p:tav tm="0">
                                          <p:val>
                                            <p:strVal val="#ppt_y-0.4"/>
                                          </p:val>
                                        </p:tav>
                                        <p:tav tm="100000">
                                          <p:val>
                                            <p:strVal val="#ppt_y+0.1"/>
                                          </p:val>
                                        </p:tav>
                                      </p:tavLst>
                                    </p:anim>
                                    <p:anim calcmode="lin" valueType="num">
                                      <p:cBhvr>
                                        <p:cTn accel="100000" dur="200" fill="hold" id="34">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accel="100000" dur="200" fill="hold" id="35">
                                          <p:stCondLst>
                                            <p:cond delay="800"/>
                                          </p:stCondLst>
                                        </p:cTn>
                                        <p:tgtEl>
                                          <p:spTgt spid="10"/>
                                        </p:tgtEl>
                                        <p:attrNameLst>
                                          <p:attrName>ppt_y</p:attrName>
                                        </p:attrNameLst>
                                      </p:cBhvr>
                                      <p:tavLst>
                                        <p:tav tm="0">
                                          <p:val>
                                            <p:strVal val="#ppt_y+0.1"/>
                                          </p:val>
                                        </p:tav>
                                        <p:tav tm="100000">
                                          <p:val>
                                            <p:strVal val="#ppt_y"/>
                                          </p:val>
                                        </p:tav>
                                      </p:tavLst>
                                    </p:anim>
                                  </p:childTnLst>
                                </p:cTn>
                              </p:par>
                              <p:par>
                                <p:cTn fill="hold" grpId="0" id="36" nodeType="withEffect" presetClass="entr" presetID="30" presetSubtype="0">
                                  <p:stCondLst>
                                    <p:cond delay="0"/>
                                  </p:stCondLst>
                                  <p:childTnLst>
                                    <p:set>
                                      <p:cBhvr>
                                        <p:cTn dur="1" fill="hold" id="37">
                                          <p:stCondLst>
                                            <p:cond delay="0"/>
                                          </p:stCondLst>
                                        </p:cTn>
                                        <p:tgtEl>
                                          <p:spTgt spid="11"/>
                                        </p:tgtEl>
                                        <p:attrNameLst>
                                          <p:attrName>style.visibility</p:attrName>
                                        </p:attrNameLst>
                                      </p:cBhvr>
                                      <p:to>
                                        <p:strVal val="visible"/>
                                      </p:to>
                                    </p:set>
                                    <p:animEffect filter="fade" transition="in">
                                      <p:cBhvr>
                                        <p:cTn decel="100000" dur="800" id="38"/>
                                        <p:tgtEl>
                                          <p:spTgt spid="11"/>
                                        </p:tgtEl>
                                      </p:cBhvr>
                                    </p:animEffect>
                                    <p:anim calcmode="lin" valueType="num">
                                      <p:cBhvr>
                                        <p:cTn decel="100000" dur="800" fill="hold" id="39"/>
                                        <p:tgtEl>
                                          <p:spTgt spid="11"/>
                                        </p:tgtEl>
                                        <p:attrNameLst>
                                          <p:attrName>style.rotation</p:attrName>
                                        </p:attrNameLst>
                                      </p:cBhvr>
                                      <p:tavLst>
                                        <p:tav tm="0">
                                          <p:val>
                                            <p:fltVal val="-90"/>
                                          </p:val>
                                        </p:tav>
                                        <p:tav tm="100000">
                                          <p:val>
                                            <p:fltVal val="0"/>
                                          </p:val>
                                        </p:tav>
                                      </p:tavLst>
                                    </p:anim>
                                    <p:anim calcmode="lin" valueType="num">
                                      <p:cBhvr>
                                        <p:cTn decel="100000" dur="800" fill="hold" id="40"/>
                                        <p:tgtEl>
                                          <p:spTgt spid="11"/>
                                        </p:tgtEl>
                                        <p:attrNameLst>
                                          <p:attrName>ppt_x</p:attrName>
                                        </p:attrNameLst>
                                      </p:cBhvr>
                                      <p:tavLst>
                                        <p:tav tm="0">
                                          <p:val>
                                            <p:strVal val="#ppt_x+0.4"/>
                                          </p:val>
                                        </p:tav>
                                        <p:tav tm="100000">
                                          <p:val>
                                            <p:strVal val="#ppt_x-0.05"/>
                                          </p:val>
                                        </p:tav>
                                      </p:tavLst>
                                    </p:anim>
                                    <p:anim calcmode="lin" valueType="num">
                                      <p:cBhvr>
                                        <p:cTn decel="100000" dur="800" fill="hold" id="41"/>
                                        <p:tgtEl>
                                          <p:spTgt spid="11"/>
                                        </p:tgtEl>
                                        <p:attrNameLst>
                                          <p:attrName>ppt_y</p:attrName>
                                        </p:attrNameLst>
                                      </p:cBhvr>
                                      <p:tavLst>
                                        <p:tav tm="0">
                                          <p:val>
                                            <p:strVal val="#ppt_y-0.4"/>
                                          </p:val>
                                        </p:tav>
                                        <p:tav tm="100000">
                                          <p:val>
                                            <p:strVal val="#ppt_y+0.1"/>
                                          </p:val>
                                        </p:tav>
                                      </p:tavLst>
                                    </p:anim>
                                    <p:anim calcmode="lin" valueType="num">
                                      <p:cBhvr>
                                        <p:cTn accel="100000" dur="200" fill="hold" id="42">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accel="100000" dur="200" fill="hold" id="43">
                                          <p:stCondLst>
                                            <p:cond delay="800"/>
                                          </p:stCondLst>
                                        </p:cTn>
                                        <p:tgtEl>
                                          <p:spTgt spid="11"/>
                                        </p:tgtEl>
                                        <p:attrNameLst>
                                          <p:attrName>ppt_y</p:attrName>
                                        </p:attrNameLst>
                                      </p:cBhvr>
                                      <p:tavLst>
                                        <p:tav tm="0">
                                          <p:val>
                                            <p:strVal val="#ppt_y+0.1"/>
                                          </p:val>
                                        </p:tav>
                                        <p:tav tm="100000">
                                          <p:val>
                                            <p:strVal val="#ppt_y"/>
                                          </p:val>
                                        </p:tav>
                                      </p:tavLst>
                                    </p:anim>
                                  </p:childTnLst>
                                </p:cTn>
                              </p:par>
                              <p:par>
                                <p:cTn fill="hold" grpId="0" id="44" nodeType="withEffect" presetClass="entr" presetID="30" presetSubtype="0">
                                  <p:stCondLst>
                                    <p:cond delay="0"/>
                                  </p:stCondLst>
                                  <p:childTnLst>
                                    <p:set>
                                      <p:cBhvr>
                                        <p:cTn dur="1" fill="hold" id="45">
                                          <p:stCondLst>
                                            <p:cond delay="0"/>
                                          </p:stCondLst>
                                        </p:cTn>
                                        <p:tgtEl>
                                          <p:spTgt spid="12"/>
                                        </p:tgtEl>
                                        <p:attrNameLst>
                                          <p:attrName>style.visibility</p:attrName>
                                        </p:attrNameLst>
                                      </p:cBhvr>
                                      <p:to>
                                        <p:strVal val="visible"/>
                                      </p:to>
                                    </p:set>
                                    <p:animEffect filter="fade" transition="in">
                                      <p:cBhvr>
                                        <p:cTn decel="100000" dur="800" id="46"/>
                                        <p:tgtEl>
                                          <p:spTgt spid="12"/>
                                        </p:tgtEl>
                                      </p:cBhvr>
                                    </p:animEffect>
                                    <p:anim calcmode="lin" valueType="num">
                                      <p:cBhvr>
                                        <p:cTn decel="100000" dur="800" fill="hold" id="47"/>
                                        <p:tgtEl>
                                          <p:spTgt spid="12"/>
                                        </p:tgtEl>
                                        <p:attrNameLst>
                                          <p:attrName>style.rotation</p:attrName>
                                        </p:attrNameLst>
                                      </p:cBhvr>
                                      <p:tavLst>
                                        <p:tav tm="0">
                                          <p:val>
                                            <p:fltVal val="-90"/>
                                          </p:val>
                                        </p:tav>
                                        <p:tav tm="100000">
                                          <p:val>
                                            <p:fltVal val="0"/>
                                          </p:val>
                                        </p:tav>
                                      </p:tavLst>
                                    </p:anim>
                                    <p:anim calcmode="lin" valueType="num">
                                      <p:cBhvr>
                                        <p:cTn decel="100000" dur="800" fill="hold" id="48"/>
                                        <p:tgtEl>
                                          <p:spTgt spid="12"/>
                                        </p:tgtEl>
                                        <p:attrNameLst>
                                          <p:attrName>ppt_x</p:attrName>
                                        </p:attrNameLst>
                                      </p:cBhvr>
                                      <p:tavLst>
                                        <p:tav tm="0">
                                          <p:val>
                                            <p:strVal val="#ppt_x+0.4"/>
                                          </p:val>
                                        </p:tav>
                                        <p:tav tm="100000">
                                          <p:val>
                                            <p:strVal val="#ppt_x-0.05"/>
                                          </p:val>
                                        </p:tav>
                                      </p:tavLst>
                                    </p:anim>
                                    <p:anim calcmode="lin" valueType="num">
                                      <p:cBhvr>
                                        <p:cTn decel="100000" dur="800" fill="hold" id="49"/>
                                        <p:tgtEl>
                                          <p:spTgt spid="12"/>
                                        </p:tgtEl>
                                        <p:attrNameLst>
                                          <p:attrName>ppt_y</p:attrName>
                                        </p:attrNameLst>
                                      </p:cBhvr>
                                      <p:tavLst>
                                        <p:tav tm="0">
                                          <p:val>
                                            <p:strVal val="#ppt_y-0.4"/>
                                          </p:val>
                                        </p:tav>
                                        <p:tav tm="100000">
                                          <p:val>
                                            <p:strVal val="#ppt_y+0.1"/>
                                          </p:val>
                                        </p:tav>
                                      </p:tavLst>
                                    </p:anim>
                                    <p:anim calcmode="lin" valueType="num">
                                      <p:cBhvr>
                                        <p:cTn accel="100000" dur="200" fill="hold" id="50">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accel="100000" dur="200" fill="hold" id="51">
                                          <p:stCondLst>
                                            <p:cond delay="800"/>
                                          </p:stCondLst>
                                        </p:cTn>
                                        <p:tgtEl>
                                          <p:spTgt spid="12"/>
                                        </p:tgtEl>
                                        <p:attrNameLst>
                                          <p:attrName>ppt_y</p:attrName>
                                        </p:attrNameLst>
                                      </p:cBhvr>
                                      <p:tavLst>
                                        <p:tav tm="0">
                                          <p:val>
                                            <p:strVal val="#ppt_y+0.1"/>
                                          </p:val>
                                        </p:tav>
                                        <p:tav tm="100000">
                                          <p:val>
                                            <p:strVal val="#ppt_y"/>
                                          </p:val>
                                        </p:tav>
                                      </p:tavLst>
                                    </p:anim>
                                  </p:childTnLst>
                                </p:cTn>
                              </p:par>
                              <p:par>
                                <p:cTn fill="hold" grpId="0" id="52" nodeType="withEffect" presetClass="entr" presetID="30" presetSubtype="0">
                                  <p:stCondLst>
                                    <p:cond delay="0"/>
                                  </p:stCondLst>
                                  <p:childTnLst>
                                    <p:set>
                                      <p:cBhvr>
                                        <p:cTn dur="1" fill="hold" id="53">
                                          <p:stCondLst>
                                            <p:cond delay="0"/>
                                          </p:stCondLst>
                                        </p:cTn>
                                        <p:tgtEl>
                                          <p:spTgt spid="13"/>
                                        </p:tgtEl>
                                        <p:attrNameLst>
                                          <p:attrName>style.visibility</p:attrName>
                                        </p:attrNameLst>
                                      </p:cBhvr>
                                      <p:to>
                                        <p:strVal val="visible"/>
                                      </p:to>
                                    </p:set>
                                    <p:animEffect filter="fade" transition="in">
                                      <p:cBhvr>
                                        <p:cTn decel="100000" dur="800" id="54"/>
                                        <p:tgtEl>
                                          <p:spTgt spid="13"/>
                                        </p:tgtEl>
                                      </p:cBhvr>
                                    </p:animEffect>
                                    <p:anim calcmode="lin" valueType="num">
                                      <p:cBhvr>
                                        <p:cTn decel="100000" dur="800" fill="hold" id="55"/>
                                        <p:tgtEl>
                                          <p:spTgt spid="13"/>
                                        </p:tgtEl>
                                        <p:attrNameLst>
                                          <p:attrName>style.rotation</p:attrName>
                                        </p:attrNameLst>
                                      </p:cBhvr>
                                      <p:tavLst>
                                        <p:tav tm="0">
                                          <p:val>
                                            <p:fltVal val="-90"/>
                                          </p:val>
                                        </p:tav>
                                        <p:tav tm="100000">
                                          <p:val>
                                            <p:fltVal val="0"/>
                                          </p:val>
                                        </p:tav>
                                      </p:tavLst>
                                    </p:anim>
                                    <p:anim calcmode="lin" valueType="num">
                                      <p:cBhvr>
                                        <p:cTn decel="100000" dur="800" fill="hold" id="56"/>
                                        <p:tgtEl>
                                          <p:spTgt spid="13"/>
                                        </p:tgtEl>
                                        <p:attrNameLst>
                                          <p:attrName>ppt_x</p:attrName>
                                        </p:attrNameLst>
                                      </p:cBhvr>
                                      <p:tavLst>
                                        <p:tav tm="0">
                                          <p:val>
                                            <p:strVal val="#ppt_x+0.4"/>
                                          </p:val>
                                        </p:tav>
                                        <p:tav tm="100000">
                                          <p:val>
                                            <p:strVal val="#ppt_x-0.05"/>
                                          </p:val>
                                        </p:tav>
                                      </p:tavLst>
                                    </p:anim>
                                    <p:anim calcmode="lin" valueType="num">
                                      <p:cBhvr>
                                        <p:cTn decel="100000" dur="800" fill="hold" id="57"/>
                                        <p:tgtEl>
                                          <p:spTgt spid="13"/>
                                        </p:tgtEl>
                                        <p:attrNameLst>
                                          <p:attrName>ppt_y</p:attrName>
                                        </p:attrNameLst>
                                      </p:cBhvr>
                                      <p:tavLst>
                                        <p:tav tm="0">
                                          <p:val>
                                            <p:strVal val="#ppt_y-0.4"/>
                                          </p:val>
                                        </p:tav>
                                        <p:tav tm="100000">
                                          <p:val>
                                            <p:strVal val="#ppt_y+0.1"/>
                                          </p:val>
                                        </p:tav>
                                      </p:tavLst>
                                    </p:anim>
                                    <p:anim calcmode="lin" valueType="num">
                                      <p:cBhvr>
                                        <p:cTn accel="100000" dur="200" fill="hold" id="58">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accel="100000" dur="200" fill="hold" id="59">
                                          <p:stCondLst>
                                            <p:cond delay="800"/>
                                          </p:stCondLst>
                                        </p:cTn>
                                        <p:tgtEl>
                                          <p:spTgt spid="13"/>
                                        </p:tgtEl>
                                        <p:attrNameLst>
                                          <p:attrName>ppt_y</p:attrName>
                                        </p:attrNameLst>
                                      </p:cBhvr>
                                      <p:tavLst>
                                        <p:tav tm="0">
                                          <p:val>
                                            <p:strVal val="#ppt_y+0.1"/>
                                          </p:val>
                                        </p:tav>
                                        <p:tav tm="100000">
                                          <p:val>
                                            <p:strVal val="#ppt_y"/>
                                          </p:val>
                                        </p:tav>
                                      </p:tavLst>
                                    </p:anim>
                                  </p:childTnLst>
                                </p:cTn>
                              </p:par>
                              <p:par>
                                <p:cTn fill="hold" grpId="0" id="60" nodeType="withEffect" presetClass="entr" presetID="30" presetSubtype="0">
                                  <p:stCondLst>
                                    <p:cond delay="0"/>
                                  </p:stCondLst>
                                  <p:childTnLst>
                                    <p:set>
                                      <p:cBhvr>
                                        <p:cTn dur="1" fill="hold" id="61">
                                          <p:stCondLst>
                                            <p:cond delay="0"/>
                                          </p:stCondLst>
                                        </p:cTn>
                                        <p:tgtEl>
                                          <p:spTgt spid="14"/>
                                        </p:tgtEl>
                                        <p:attrNameLst>
                                          <p:attrName>style.visibility</p:attrName>
                                        </p:attrNameLst>
                                      </p:cBhvr>
                                      <p:to>
                                        <p:strVal val="visible"/>
                                      </p:to>
                                    </p:set>
                                    <p:animEffect filter="fade" transition="in">
                                      <p:cBhvr>
                                        <p:cTn decel="100000" dur="800" id="62"/>
                                        <p:tgtEl>
                                          <p:spTgt spid="14"/>
                                        </p:tgtEl>
                                      </p:cBhvr>
                                    </p:animEffect>
                                    <p:anim calcmode="lin" valueType="num">
                                      <p:cBhvr>
                                        <p:cTn decel="100000" dur="800" fill="hold" id="63"/>
                                        <p:tgtEl>
                                          <p:spTgt spid="14"/>
                                        </p:tgtEl>
                                        <p:attrNameLst>
                                          <p:attrName>style.rotation</p:attrName>
                                        </p:attrNameLst>
                                      </p:cBhvr>
                                      <p:tavLst>
                                        <p:tav tm="0">
                                          <p:val>
                                            <p:fltVal val="-90"/>
                                          </p:val>
                                        </p:tav>
                                        <p:tav tm="100000">
                                          <p:val>
                                            <p:fltVal val="0"/>
                                          </p:val>
                                        </p:tav>
                                      </p:tavLst>
                                    </p:anim>
                                    <p:anim calcmode="lin" valueType="num">
                                      <p:cBhvr>
                                        <p:cTn decel="100000" dur="800" fill="hold" id="64"/>
                                        <p:tgtEl>
                                          <p:spTgt spid="14"/>
                                        </p:tgtEl>
                                        <p:attrNameLst>
                                          <p:attrName>ppt_x</p:attrName>
                                        </p:attrNameLst>
                                      </p:cBhvr>
                                      <p:tavLst>
                                        <p:tav tm="0">
                                          <p:val>
                                            <p:strVal val="#ppt_x+0.4"/>
                                          </p:val>
                                        </p:tav>
                                        <p:tav tm="100000">
                                          <p:val>
                                            <p:strVal val="#ppt_x-0.05"/>
                                          </p:val>
                                        </p:tav>
                                      </p:tavLst>
                                    </p:anim>
                                    <p:anim calcmode="lin" valueType="num">
                                      <p:cBhvr>
                                        <p:cTn decel="100000" dur="800" fill="hold" id="65"/>
                                        <p:tgtEl>
                                          <p:spTgt spid="14"/>
                                        </p:tgtEl>
                                        <p:attrNameLst>
                                          <p:attrName>ppt_y</p:attrName>
                                        </p:attrNameLst>
                                      </p:cBhvr>
                                      <p:tavLst>
                                        <p:tav tm="0">
                                          <p:val>
                                            <p:strVal val="#ppt_y-0.4"/>
                                          </p:val>
                                        </p:tav>
                                        <p:tav tm="100000">
                                          <p:val>
                                            <p:strVal val="#ppt_y+0.1"/>
                                          </p:val>
                                        </p:tav>
                                      </p:tavLst>
                                    </p:anim>
                                    <p:anim calcmode="lin" valueType="num">
                                      <p:cBhvr>
                                        <p:cTn accel="100000" dur="200" fill="hold" id="66">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accel="100000" dur="200" fill="hold" id="67">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62"/>
      <p:bldP grpId="0" spid="11"/>
      <p:bldP grpId="0" spid="12"/>
      <p:bldP grpId="0" spid="13"/>
      <p:bldP grpId="0" spid="1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148</Paragraphs>
  <Slides>25</Slides>
  <Notes>25</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25</vt:i4>
      </vt:variant>
    </vt:vector>
  </HeadingPairs>
  <TitlesOfParts>
    <vt:vector baseType="lpstr" size="32">
      <vt:lpstr>Arial</vt:lpstr>
      <vt:lpstr>Calibri Light</vt:lpstr>
      <vt:lpstr>Calibri</vt:lpstr>
      <vt:lpstr>楷体</vt:lpstr>
      <vt:lpstr>宋体</vt:lpstr>
      <vt:lpstr>Roboto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2021-08-22T11:47:36Z</dcterms:created>
  <cp:lastPrinted>2021-08-22T11:47:36Z</cp:lastPrinted>
  <dcterms:modified xsi:type="dcterms:W3CDTF">2021-08-22T05:34:09Z</dcterms:modified>
  <cp:revision>1</cp:revision>
</cp:coreProperties>
</file>